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05BA0-91BA-4E7C-BA76-9B8875E81255}" type="datetimeFigureOut">
              <a:rPr lang="en-US" smtClean="0"/>
              <a:pPr/>
              <a:t>11/29/2015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8DA54-4C80-45ED-AF60-231EA1830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5" y="2819400"/>
            <a:ext cx="7524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ربع نص 2"/>
          <p:cNvSpPr txBox="1"/>
          <p:nvPr/>
        </p:nvSpPr>
        <p:spPr>
          <a:xfrm>
            <a:off x="762000" y="4495800"/>
            <a:ext cx="3838604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3200" dirty="0" smtClean="0"/>
              <a:t>إعداد المعلمة: هند العديني</a:t>
            </a:r>
            <a:endParaRPr lang="en-US" sz="3200" dirty="0"/>
          </a:p>
        </p:txBody>
      </p:sp>
      <p:pic>
        <p:nvPicPr>
          <p:cNvPr id="4" name="صورة 3" descr="اللهم-عل-منا-ما-ينفعنا-و-انفعنا-بما-عل-متنا-و-ز-د-نا-علما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04800"/>
            <a:ext cx="5286412" cy="13573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762000"/>
            <a:ext cx="8001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0"/>
            <a:ext cx="8686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2"/>
          <p:cNvSpPr/>
          <p:nvPr/>
        </p:nvSpPr>
        <p:spPr>
          <a:xfrm>
            <a:off x="381000" y="1371600"/>
            <a:ext cx="83058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1905000" y="2667000"/>
            <a:ext cx="4724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1828800" y="3733800"/>
            <a:ext cx="67056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381000" y="4267200"/>
            <a:ext cx="8305800" cy="128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1981200" y="5638800"/>
            <a:ext cx="6705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1981200" y="6400800"/>
            <a:ext cx="67056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20955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1538" y="3000374"/>
            <a:ext cx="78914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صورة 2" descr="ساعة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3"/>
            <a:ext cx="1714512" cy="1428759"/>
          </a:xfrm>
          <a:prstGeom prst="rect">
            <a:avLst/>
          </a:prstGeom>
        </p:spPr>
      </p:pic>
      <p:sp>
        <p:nvSpPr>
          <p:cNvPr id="4" name="شكل بيضاوي 3"/>
          <p:cNvSpPr/>
          <p:nvPr/>
        </p:nvSpPr>
        <p:spPr>
          <a:xfrm>
            <a:off x="179512" y="44624"/>
            <a:ext cx="1357322" cy="135732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14282" y="71414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الزمن </a:t>
            </a:r>
          </a:p>
          <a:p>
            <a:pPr algn="l"/>
            <a:r>
              <a:rPr lang="ar-SA" b="1" dirty="0" smtClean="0">
                <a:solidFill>
                  <a:srgbClr val="C00000"/>
                </a:solidFill>
              </a:rPr>
              <a:t>  دقائق</a:t>
            </a:r>
            <a:r>
              <a:rPr lang="en-US" b="1" dirty="0" smtClean="0">
                <a:solidFill>
                  <a:srgbClr val="C00000"/>
                </a:solidFill>
              </a:rPr>
              <a:t>5</a:t>
            </a:r>
            <a:endParaRPr lang="ar-SA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0"/>
            <a:ext cx="2857488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3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0"/>
                            </p:stCondLst>
                            <p:childTnLst>
                              <p:par>
                                <p:cTn id="9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752600"/>
            <a:ext cx="8915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مستدير الزوايا 2"/>
          <p:cNvSpPr/>
          <p:nvPr/>
        </p:nvSpPr>
        <p:spPr>
          <a:xfrm>
            <a:off x="3733056" y="76200"/>
            <a:ext cx="1296144" cy="5277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فردي</a:t>
            </a:r>
            <a:endParaRPr lang="ar-SA" sz="3600" dirty="0"/>
          </a:p>
        </p:txBody>
      </p:sp>
      <p:pic>
        <p:nvPicPr>
          <p:cNvPr id="4" name="صورة 3" descr="ساعة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3"/>
            <a:ext cx="1714512" cy="1428759"/>
          </a:xfrm>
          <a:prstGeom prst="rect">
            <a:avLst/>
          </a:prstGeom>
        </p:spPr>
      </p:pic>
      <p:sp>
        <p:nvSpPr>
          <p:cNvPr id="5" name="شكل بيضاوي 4"/>
          <p:cNvSpPr/>
          <p:nvPr/>
        </p:nvSpPr>
        <p:spPr>
          <a:xfrm>
            <a:off x="179512" y="44624"/>
            <a:ext cx="1357322" cy="135732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14282" y="71414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الزمن </a:t>
            </a:r>
          </a:p>
          <a:p>
            <a:pPr algn="l"/>
            <a:r>
              <a:rPr lang="ar-SA" b="1" dirty="0" smtClean="0">
                <a:solidFill>
                  <a:srgbClr val="C00000"/>
                </a:solidFill>
              </a:rPr>
              <a:t>  دقائق</a:t>
            </a:r>
            <a:r>
              <a:rPr lang="en-US" b="1" dirty="0" smtClean="0">
                <a:solidFill>
                  <a:srgbClr val="C00000"/>
                </a:solidFill>
              </a:rPr>
              <a:t>15</a:t>
            </a:r>
            <a:endParaRPr lang="ar-SA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9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899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000"/>
                            </p:stCondLst>
                            <p:childTnLst>
                              <p:par>
                                <p:cTn id="9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810000" y="381000"/>
            <a:ext cx="1118592" cy="57606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فردي</a:t>
            </a:r>
            <a:endParaRPr lang="ar-SA" sz="2400" b="1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162800" y="304800"/>
            <a:ext cx="1423392" cy="5760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التقويم</a:t>
            </a:r>
            <a:endParaRPr lang="ar-SA" sz="24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124200" y="1752600"/>
            <a:ext cx="51700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استعملي التمثيل البياني لإيجاد جميع عوامل دالة كثيرة الحدود 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362200"/>
            <a:ext cx="31051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685800"/>
            <a:ext cx="2438400" cy="165735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438400"/>
            <a:ext cx="2486025" cy="368617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50" y="3352800"/>
            <a:ext cx="2571750" cy="307181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5" name="وسيلة شرح على شكل سحابة 4"/>
          <p:cNvSpPr/>
          <p:nvPr/>
        </p:nvSpPr>
        <p:spPr>
          <a:xfrm>
            <a:off x="2286000" y="381000"/>
            <a:ext cx="3643338" cy="9698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عددي طرق قسمة كثيرات الحدود؟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2133600" y="1371600"/>
            <a:ext cx="3643338" cy="9698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كيف يمكن إيجاد قيمة دالة عند عدد معين 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وسيلة شرح على شكل سحابة 6"/>
          <p:cNvSpPr/>
          <p:nvPr/>
        </p:nvSpPr>
        <p:spPr>
          <a:xfrm>
            <a:off x="2438400" y="2362200"/>
            <a:ext cx="3643338" cy="9698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كيف يمكن تحليل كثيرات الحدود؟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7677150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وسيلة شرح على شكل سحابة 2"/>
          <p:cNvSpPr/>
          <p:nvPr/>
        </p:nvSpPr>
        <p:spPr>
          <a:xfrm>
            <a:off x="5500662" y="4267200"/>
            <a:ext cx="3643338" cy="14270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ما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قيمة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</a:t>
            </a:r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إذا رغبت بمعرفة الأرباح المتوقعة عام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1419</a:t>
            </a:r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وسيلة شرح على شكل سحابة 3"/>
          <p:cNvSpPr/>
          <p:nvPr/>
        </p:nvSpPr>
        <p:spPr>
          <a:xfrm>
            <a:off x="242862" y="4724400"/>
            <a:ext cx="3643338" cy="14270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كيف يمكنك توقع الأرباح عام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1438</a:t>
            </a:r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81000" y="2667000"/>
            <a:ext cx="821436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2895600" y="5105400"/>
            <a:ext cx="3643338" cy="14270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استخدمي القسمة التركيبية لتوقع الأرباح عام </a:t>
            </a:r>
            <a:r>
              <a:rPr lang="en-US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1438</a:t>
            </a:r>
            <a:r>
              <a:rPr lang="ar-SA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؟</a:t>
            </a:r>
            <a:endParaRPr lang="en-US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38300"/>
            <a:ext cx="8305799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3"/>
          <p:cNvSpPr/>
          <p:nvPr/>
        </p:nvSpPr>
        <p:spPr>
          <a:xfrm>
            <a:off x="381000" y="3733800"/>
            <a:ext cx="7924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533400" y="4572000"/>
            <a:ext cx="79248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4800600" y="5943600"/>
            <a:ext cx="3657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438400"/>
            <a:ext cx="77819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صورة 2" descr="ساعة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3"/>
            <a:ext cx="1714512" cy="1428759"/>
          </a:xfrm>
          <a:prstGeom prst="rect">
            <a:avLst/>
          </a:prstGeom>
        </p:spPr>
      </p:pic>
      <p:sp>
        <p:nvSpPr>
          <p:cNvPr id="4" name="شكل بيضاوي 3"/>
          <p:cNvSpPr/>
          <p:nvPr/>
        </p:nvSpPr>
        <p:spPr>
          <a:xfrm>
            <a:off x="179512" y="44624"/>
            <a:ext cx="1357322" cy="135732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14282" y="71414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الزمن </a:t>
            </a:r>
          </a:p>
          <a:p>
            <a:pPr algn="l"/>
            <a:r>
              <a:rPr lang="ar-SA" b="1" dirty="0" smtClean="0">
                <a:solidFill>
                  <a:srgbClr val="C00000"/>
                </a:solidFill>
              </a:rPr>
              <a:t>  دقائق</a:t>
            </a:r>
            <a:r>
              <a:rPr lang="en-US" b="1" dirty="0" smtClean="0">
                <a:solidFill>
                  <a:srgbClr val="C00000"/>
                </a:solidFill>
              </a:rPr>
              <a:t>5</a:t>
            </a:r>
            <a:endParaRPr lang="ar-SA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0"/>
            <a:ext cx="2857488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3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0"/>
                            </p:stCondLst>
                            <p:childTnLst>
                              <p:par>
                                <p:cTn id="9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8458200" cy="624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3"/>
          <p:cNvSpPr/>
          <p:nvPr/>
        </p:nvSpPr>
        <p:spPr>
          <a:xfrm>
            <a:off x="4800600" y="1143000"/>
            <a:ext cx="402336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396240" y="838200"/>
            <a:ext cx="402336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3825240" y="3352800"/>
            <a:ext cx="486156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/>
          <p:cNvSpPr/>
          <p:nvPr/>
        </p:nvSpPr>
        <p:spPr>
          <a:xfrm>
            <a:off x="777240" y="6019800"/>
            <a:ext cx="783336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14400"/>
            <a:ext cx="777240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382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2"/>
          <p:cNvSpPr/>
          <p:nvPr/>
        </p:nvSpPr>
        <p:spPr>
          <a:xfrm>
            <a:off x="1386840" y="1447800"/>
            <a:ext cx="69951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1219200" y="1828800"/>
            <a:ext cx="714756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5638800" y="2667000"/>
            <a:ext cx="274320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6202680" y="224028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/>
          <p:cNvSpPr/>
          <p:nvPr/>
        </p:nvSpPr>
        <p:spPr>
          <a:xfrm>
            <a:off x="6172200" y="266700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6659880" y="224028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مستطيل 8"/>
          <p:cNvSpPr/>
          <p:nvPr/>
        </p:nvSpPr>
        <p:spPr>
          <a:xfrm>
            <a:off x="6705600" y="2621280"/>
            <a:ext cx="2743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مستطيل 9"/>
          <p:cNvSpPr/>
          <p:nvPr/>
        </p:nvSpPr>
        <p:spPr>
          <a:xfrm>
            <a:off x="7178040" y="2286000"/>
            <a:ext cx="36576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مستطيل 10"/>
          <p:cNvSpPr/>
          <p:nvPr/>
        </p:nvSpPr>
        <p:spPr>
          <a:xfrm>
            <a:off x="7162800" y="2621280"/>
            <a:ext cx="36576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مستطيل 11"/>
          <p:cNvSpPr/>
          <p:nvPr/>
        </p:nvSpPr>
        <p:spPr>
          <a:xfrm>
            <a:off x="7772400" y="2286000"/>
            <a:ext cx="36576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7620000" y="2621280"/>
            <a:ext cx="53340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مستطيل 13"/>
          <p:cNvSpPr/>
          <p:nvPr/>
        </p:nvSpPr>
        <p:spPr>
          <a:xfrm>
            <a:off x="1219200" y="3048000"/>
            <a:ext cx="71475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مستطيل 14"/>
          <p:cNvSpPr/>
          <p:nvPr/>
        </p:nvSpPr>
        <p:spPr>
          <a:xfrm>
            <a:off x="1219200" y="3886200"/>
            <a:ext cx="714756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ستطيل 15"/>
          <p:cNvSpPr/>
          <p:nvPr/>
        </p:nvSpPr>
        <p:spPr>
          <a:xfrm>
            <a:off x="1219200" y="4648200"/>
            <a:ext cx="71475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مستطيل 16"/>
          <p:cNvSpPr/>
          <p:nvPr/>
        </p:nvSpPr>
        <p:spPr>
          <a:xfrm>
            <a:off x="1295400" y="5181600"/>
            <a:ext cx="71475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مستطيل 17"/>
          <p:cNvSpPr/>
          <p:nvPr/>
        </p:nvSpPr>
        <p:spPr>
          <a:xfrm>
            <a:off x="1295400" y="5715000"/>
            <a:ext cx="714756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مستطيل 18"/>
          <p:cNvSpPr/>
          <p:nvPr/>
        </p:nvSpPr>
        <p:spPr>
          <a:xfrm>
            <a:off x="533400" y="6172200"/>
            <a:ext cx="7772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2895600"/>
            <a:ext cx="5738812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صورة 1" descr="http://www.ghassan-ktait.com/data/15/imagesCABVVHO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304800"/>
            <a:ext cx="1763688" cy="1428750"/>
          </a:xfrm>
          <a:prstGeom prst="rect">
            <a:avLst/>
          </a:prstGeom>
          <a:noFill/>
        </p:spPr>
      </p:pic>
      <p:sp>
        <p:nvSpPr>
          <p:cNvPr id="4" name="مستطيل مستدير الزوايا 3"/>
          <p:cNvSpPr/>
          <p:nvPr/>
        </p:nvSpPr>
        <p:spPr>
          <a:xfrm>
            <a:off x="3047976" y="214290"/>
            <a:ext cx="342902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sz="2400" b="1" dirty="0" smtClean="0"/>
          </a:p>
          <a:p>
            <a:pPr algn="ctr"/>
            <a:r>
              <a:rPr lang="ar-SA" sz="2400" b="1" dirty="0" err="1" smtClean="0"/>
              <a:t>استراتيجية</a:t>
            </a:r>
            <a:r>
              <a:rPr lang="ar-SA" sz="2400" b="1" dirty="0" smtClean="0"/>
              <a:t> </a:t>
            </a:r>
            <a:r>
              <a:rPr lang="ar-SA" sz="2400" b="1" dirty="0" err="1" smtClean="0"/>
              <a:t>الجيكسو</a:t>
            </a:r>
            <a:endParaRPr lang="en-US" sz="2400" dirty="0" smtClean="0"/>
          </a:p>
          <a:p>
            <a:pPr algn="ctr"/>
            <a:endParaRPr lang="en-US" sz="2400" dirty="0"/>
          </a:p>
        </p:txBody>
      </p:sp>
      <p:pic>
        <p:nvPicPr>
          <p:cNvPr id="5" name="صورة 4" descr="ساعة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2" y="-23"/>
            <a:ext cx="1714512" cy="1428759"/>
          </a:xfrm>
          <a:prstGeom prst="rect">
            <a:avLst/>
          </a:prstGeom>
        </p:spPr>
      </p:pic>
      <p:sp>
        <p:nvSpPr>
          <p:cNvPr id="6" name="شكل بيضاوي 5"/>
          <p:cNvSpPr/>
          <p:nvPr/>
        </p:nvSpPr>
        <p:spPr>
          <a:xfrm>
            <a:off x="179512" y="44624"/>
            <a:ext cx="1357322" cy="135732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14282" y="71414"/>
            <a:ext cx="12144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الزمن </a:t>
            </a:r>
          </a:p>
          <a:p>
            <a:pPr algn="l"/>
            <a:r>
              <a:rPr lang="ar-SA" b="1" dirty="0" smtClean="0">
                <a:solidFill>
                  <a:srgbClr val="C00000"/>
                </a:solidFill>
              </a:rPr>
              <a:t>  دقائق</a:t>
            </a:r>
            <a:r>
              <a:rPr lang="en-US" b="1" dirty="0" smtClean="0">
                <a:solidFill>
                  <a:srgbClr val="C00000"/>
                </a:solidFill>
              </a:rPr>
              <a:t>8</a:t>
            </a:r>
            <a:endParaRPr lang="ar-SA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48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7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9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82</Words>
  <Application>Microsoft Office PowerPoint</Application>
  <PresentationFormat>عرض على الشاشة (3:4)‏</PresentationFormat>
  <Paragraphs>21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TOSHIBA</cp:lastModifiedBy>
  <cp:revision>24</cp:revision>
  <dcterms:created xsi:type="dcterms:W3CDTF">2015-11-29T11:51:19Z</dcterms:created>
  <dcterms:modified xsi:type="dcterms:W3CDTF">2015-11-29T22:08:28Z</dcterms:modified>
</cp:coreProperties>
</file>