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4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notesSlides/notesSlide5.xml" ContentType="application/vnd.openxmlformats-officedocument.presentationml.notesSlide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charts/chart1.xml" ContentType="application/vnd.openxmlformats-officedocument.drawingml.chart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notesSlides/notesSlide6.xml" ContentType="application/vnd.openxmlformats-officedocument.presentationml.notesSlide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notesSlides/notesSlide7.xml" ContentType="application/vnd.openxmlformats-officedocument.presentationml.notesSlide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notesSlides/notesSlide8.xml" ContentType="application/vnd.openxmlformats-officedocument.presentationml.notesSlide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notesSlides/notesSlide9.xml" ContentType="application/vnd.openxmlformats-officedocument.presentationml.notesSlide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notesSlides/notesSlide10.xml" ContentType="application/vnd.openxmlformats-officedocument.presentationml.notesSlide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notesSlides/notesSlide11.xml" ContentType="application/vnd.openxmlformats-officedocument.presentationml.notesSlide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notesSlides/notesSlide12.xml" ContentType="application/vnd.openxmlformats-officedocument.presentationml.notesSlide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notesSlides/notesSlide13.xml" ContentType="application/vnd.openxmlformats-officedocument.presentationml.notesSlide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notesSlides/notesSlide14.xml" ContentType="application/vnd.openxmlformats-officedocument.presentationml.notesSlide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notesSlides/notesSlide15.xml" ContentType="application/vnd.openxmlformats-officedocument.presentationml.notesSlide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notesSlides/notesSlide18.xml" ContentType="application/vnd.openxmlformats-officedocument.presentationml.notesSlide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ppt/diagrams/data68.xml" ContentType="application/vnd.openxmlformats-officedocument.drawingml.diagramData+xml"/>
  <Override PartName="/ppt/diagrams/layout68.xml" ContentType="application/vnd.openxmlformats-officedocument.drawingml.diagramLayout+xml"/>
  <Override PartName="/ppt/diagrams/quickStyle68.xml" ContentType="application/vnd.openxmlformats-officedocument.drawingml.diagramStyle+xml"/>
  <Override PartName="/ppt/diagrams/colors68.xml" ContentType="application/vnd.openxmlformats-officedocument.drawingml.diagramColors+xml"/>
  <Override PartName="/ppt/diagrams/drawing68.xml" ContentType="application/vnd.ms-office.drawingml.diagramDrawing+xml"/>
  <Override PartName="/ppt/diagrams/data69.xml" ContentType="application/vnd.openxmlformats-officedocument.drawingml.diagramData+xml"/>
  <Override PartName="/ppt/diagrams/layout69.xml" ContentType="application/vnd.openxmlformats-officedocument.drawingml.diagramLayout+xml"/>
  <Override PartName="/ppt/diagrams/quickStyle69.xml" ContentType="application/vnd.openxmlformats-officedocument.drawingml.diagramStyle+xml"/>
  <Override PartName="/ppt/diagrams/colors69.xml" ContentType="application/vnd.openxmlformats-officedocument.drawingml.diagramColors+xml"/>
  <Override PartName="/ppt/diagrams/drawing69.xml" ContentType="application/vnd.ms-office.drawingml.diagramDrawing+xml"/>
  <Override PartName="/ppt/notesSlides/notesSlide19.xml" ContentType="application/vnd.openxmlformats-officedocument.presentationml.notesSlide+xml"/>
  <Override PartName="/ppt/diagrams/data70.xml" ContentType="application/vnd.openxmlformats-officedocument.drawingml.diagramData+xml"/>
  <Override PartName="/ppt/diagrams/layout70.xml" ContentType="application/vnd.openxmlformats-officedocument.drawingml.diagramLayout+xml"/>
  <Override PartName="/ppt/diagrams/quickStyle70.xml" ContentType="application/vnd.openxmlformats-officedocument.drawingml.diagramStyle+xml"/>
  <Override PartName="/ppt/diagrams/colors70.xml" ContentType="application/vnd.openxmlformats-officedocument.drawingml.diagramColors+xml"/>
  <Override PartName="/ppt/diagrams/drawing70.xml" ContentType="application/vnd.ms-office.drawingml.diagramDrawing+xml"/>
  <Override PartName="/ppt/notesSlides/notesSlide20.xml" ContentType="application/vnd.openxmlformats-officedocument.presentationml.notesSlide+xml"/>
  <Override PartName="/ppt/diagrams/data71.xml" ContentType="application/vnd.openxmlformats-officedocument.drawingml.diagramData+xml"/>
  <Override PartName="/ppt/diagrams/layout71.xml" ContentType="application/vnd.openxmlformats-officedocument.drawingml.diagramLayout+xml"/>
  <Override PartName="/ppt/diagrams/quickStyle71.xml" ContentType="application/vnd.openxmlformats-officedocument.drawingml.diagramStyle+xml"/>
  <Override PartName="/ppt/diagrams/colors71.xml" ContentType="application/vnd.openxmlformats-officedocument.drawingml.diagramColors+xml"/>
  <Override PartName="/ppt/diagrams/drawing71.xml" ContentType="application/vnd.ms-office.drawingml.diagramDrawing+xml"/>
  <Override PartName="/ppt/diagrams/data72.xml" ContentType="application/vnd.openxmlformats-officedocument.drawingml.diagramData+xml"/>
  <Override PartName="/ppt/diagrams/layout72.xml" ContentType="application/vnd.openxmlformats-officedocument.drawingml.diagramLayout+xml"/>
  <Override PartName="/ppt/diagrams/quickStyle72.xml" ContentType="application/vnd.openxmlformats-officedocument.drawingml.diagramStyle+xml"/>
  <Override PartName="/ppt/diagrams/colors72.xml" ContentType="application/vnd.openxmlformats-officedocument.drawingml.diagramColors+xml"/>
  <Override PartName="/ppt/diagrams/drawing72.xml" ContentType="application/vnd.ms-office.drawingml.diagramDrawing+xml"/>
  <Override PartName="/ppt/diagrams/data73.xml" ContentType="application/vnd.openxmlformats-officedocument.drawingml.diagramData+xml"/>
  <Override PartName="/ppt/diagrams/layout73.xml" ContentType="application/vnd.openxmlformats-officedocument.drawingml.diagramLayout+xml"/>
  <Override PartName="/ppt/diagrams/quickStyle73.xml" ContentType="application/vnd.openxmlformats-officedocument.drawingml.diagramStyle+xml"/>
  <Override PartName="/ppt/diagrams/colors73.xml" ContentType="application/vnd.openxmlformats-officedocument.drawingml.diagramColors+xml"/>
  <Override PartName="/ppt/diagrams/drawing73.xml" ContentType="application/vnd.ms-office.drawingml.diagramDrawing+xml"/>
  <Override PartName="/ppt/notesSlides/notesSlide21.xml" ContentType="application/vnd.openxmlformats-officedocument.presentationml.notesSlide+xml"/>
  <Override PartName="/ppt/diagrams/data74.xml" ContentType="application/vnd.openxmlformats-officedocument.drawingml.diagramData+xml"/>
  <Override PartName="/ppt/diagrams/layout74.xml" ContentType="application/vnd.openxmlformats-officedocument.drawingml.diagramLayout+xml"/>
  <Override PartName="/ppt/diagrams/quickStyle74.xml" ContentType="application/vnd.openxmlformats-officedocument.drawingml.diagramStyle+xml"/>
  <Override PartName="/ppt/diagrams/colors74.xml" ContentType="application/vnd.openxmlformats-officedocument.drawingml.diagramColors+xml"/>
  <Override PartName="/ppt/diagrams/drawing74.xml" ContentType="application/vnd.ms-office.drawingml.diagramDrawing+xml"/>
  <Override PartName="/ppt/diagrams/data75.xml" ContentType="application/vnd.openxmlformats-officedocument.drawingml.diagramData+xml"/>
  <Override PartName="/ppt/diagrams/layout75.xml" ContentType="application/vnd.openxmlformats-officedocument.drawingml.diagramLayout+xml"/>
  <Override PartName="/ppt/diagrams/quickStyle75.xml" ContentType="application/vnd.openxmlformats-officedocument.drawingml.diagramStyle+xml"/>
  <Override PartName="/ppt/diagrams/colors75.xml" ContentType="application/vnd.openxmlformats-officedocument.drawingml.diagramColors+xml"/>
  <Override PartName="/ppt/diagrams/drawing75.xml" ContentType="application/vnd.ms-office.drawingml.diagramDrawing+xml"/>
  <Override PartName="/ppt/notesSlides/notesSlide22.xml" ContentType="application/vnd.openxmlformats-officedocument.presentationml.notesSlide+xml"/>
  <Override PartName="/ppt/diagrams/data76.xml" ContentType="application/vnd.openxmlformats-officedocument.drawingml.diagramData+xml"/>
  <Override PartName="/ppt/diagrams/layout76.xml" ContentType="application/vnd.openxmlformats-officedocument.drawingml.diagramLayout+xml"/>
  <Override PartName="/ppt/diagrams/quickStyle76.xml" ContentType="application/vnd.openxmlformats-officedocument.drawingml.diagramStyle+xml"/>
  <Override PartName="/ppt/diagrams/colors76.xml" ContentType="application/vnd.openxmlformats-officedocument.drawingml.diagramColors+xml"/>
  <Override PartName="/ppt/diagrams/drawing76.xml" ContentType="application/vnd.ms-office.drawingml.diagramDrawing+xml"/>
  <Override PartName="/ppt/diagrams/data77.xml" ContentType="application/vnd.openxmlformats-officedocument.drawingml.diagramData+xml"/>
  <Override PartName="/ppt/diagrams/layout77.xml" ContentType="application/vnd.openxmlformats-officedocument.drawingml.diagramLayout+xml"/>
  <Override PartName="/ppt/diagrams/quickStyle77.xml" ContentType="application/vnd.openxmlformats-officedocument.drawingml.diagramStyle+xml"/>
  <Override PartName="/ppt/diagrams/colors77.xml" ContentType="application/vnd.openxmlformats-officedocument.drawingml.diagramColors+xml"/>
  <Override PartName="/ppt/diagrams/drawing77.xml" ContentType="application/vnd.ms-office.drawingml.diagramDrawing+xml"/>
  <Override PartName="/ppt/diagrams/data78.xml" ContentType="application/vnd.openxmlformats-officedocument.drawingml.diagramData+xml"/>
  <Override PartName="/ppt/diagrams/layout78.xml" ContentType="application/vnd.openxmlformats-officedocument.drawingml.diagramLayout+xml"/>
  <Override PartName="/ppt/diagrams/quickStyle78.xml" ContentType="application/vnd.openxmlformats-officedocument.drawingml.diagramStyle+xml"/>
  <Override PartName="/ppt/diagrams/colors78.xml" ContentType="application/vnd.openxmlformats-officedocument.drawingml.diagramColors+xml"/>
  <Override PartName="/ppt/diagrams/drawing78.xml" ContentType="application/vnd.ms-office.drawingml.diagramDrawing+xml"/>
  <Override PartName="/ppt/notesSlides/notesSlide23.xml" ContentType="application/vnd.openxmlformats-officedocument.presentationml.notesSlide+xml"/>
  <Override PartName="/ppt/diagrams/data79.xml" ContentType="application/vnd.openxmlformats-officedocument.drawingml.diagramData+xml"/>
  <Override PartName="/ppt/diagrams/layout79.xml" ContentType="application/vnd.openxmlformats-officedocument.drawingml.diagramLayout+xml"/>
  <Override PartName="/ppt/diagrams/quickStyle79.xml" ContentType="application/vnd.openxmlformats-officedocument.drawingml.diagramStyle+xml"/>
  <Override PartName="/ppt/diagrams/colors79.xml" ContentType="application/vnd.openxmlformats-officedocument.drawingml.diagramColors+xml"/>
  <Override PartName="/ppt/diagrams/drawing79.xml" ContentType="application/vnd.ms-office.drawingml.diagramDrawing+xml"/>
  <Override PartName="/ppt/notesSlides/notesSlide24.xml" ContentType="application/vnd.openxmlformats-officedocument.presentationml.notesSlide+xml"/>
  <Override PartName="/ppt/diagrams/data80.xml" ContentType="application/vnd.openxmlformats-officedocument.drawingml.diagramData+xml"/>
  <Override PartName="/ppt/diagrams/layout80.xml" ContentType="application/vnd.openxmlformats-officedocument.drawingml.diagramLayout+xml"/>
  <Override PartName="/ppt/diagrams/quickStyle80.xml" ContentType="application/vnd.openxmlformats-officedocument.drawingml.diagramStyle+xml"/>
  <Override PartName="/ppt/diagrams/colors80.xml" ContentType="application/vnd.openxmlformats-officedocument.drawingml.diagramColors+xml"/>
  <Override PartName="/ppt/diagrams/drawing80.xml" ContentType="application/vnd.ms-office.drawingml.diagramDrawing+xml"/>
  <Override PartName="/ppt/diagrams/data81.xml" ContentType="application/vnd.openxmlformats-officedocument.drawingml.diagramData+xml"/>
  <Override PartName="/ppt/diagrams/layout81.xml" ContentType="application/vnd.openxmlformats-officedocument.drawingml.diagramLayout+xml"/>
  <Override PartName="/ppt/diagrams/quickStyle81.xml" ContentType="application/vnd.openxmlformats-officedocument.drawingml.diagramStyle+xml"/>
  <Override PartName="/ppt/diagrams/colors81.xml" ContentType="application/vnd.openxmlformats-officedocument.drawingml.diagramColors+xml"/>
  <Override PartName="/ppt/diagrams/drawing81.xml" ContentType="application/vnd.ms-office.drawingml.diagramDrawing+xml"/>
  <Override PartName="/ppt/diagrams/data82.xml" ContentType="application/vnd.openxmlformats-officedocument.drawingml.diagramData+xml"/>
  <Override PartName="/ppt/diagrams/layout82.xml" ContentType="application/vnd.openxmlformats-officedocument.drawingml.diagramLayout+xml"/>
  <Override PartName="/ppt/diagrams/quickStyle82.xml" ContentType="application/vnd.openxmlformats-officedocument.drawingml.diagramStyle+xml"/>
  <Override PartName="/ppt/diagrams/colors82.xml" ContentType="application/vnd.openxmlformats-officedocument.drawingml.diagramColors+xml"/>
  <Override PartName="/ppt/diagrams/drawing82.xml" ContentType="application/vnd.ms-office.drawingml.diagramDrawing+xml"/>
  <Override PartName="/ppt/diagrams/data83.xml" ContentType="application/vnd.openxmlformats-officedocument.drawingml.diagramData+xml"/>
  <Override PartName="/ppt/diagrams/layout83.xml" ContentType="application/vnd.openxmlformats-officedocument.drawingml.diagramLayout+xml"/>
  <Override PartName="/ppt/diagrams/quickStyle83.xml" ContentType="application/vnd.openxmlformats-officedocument.drawingml.diagramStyle+xml"/>
  <Override PartName="/ppt/diagrams/colors83.xml" ContentType="application/vnd.openxmlformats-officedocument.drawingml.diagramColors+xml"/>
  <Override PartName="/ppt/diagrams/drawing83.xml" ContentType="application/vnd.ms-office.drawingml.diagramDrawing+xml"/>
  <Override PartName="/ppt/notesSlides/notesSlide25.xml" ContentType="application/vnd.openxmlformats-officedocument.presentationml.notesSlide+xml"/>
  <Override PartName="/ppt/diagrams/data84.xml" ContentType="application/vnd.openxmlformats-officedocument.drawingml.diagramData+xml"/>
  <Override PartName="/ppt/diagrams/layout84.xml" ContentType="application/vnd.openxmlformats-officedocument.drawingml.diagramLayout+xml"/>
  <Override PartName="/ppt/diagrams/quickStyle84.xml" ContentType="application/vnd.openxmlformats-officedocument.drawingml.diagramStyle+xml"/>
  <Override PartName="/ppt/diagrams/colors84.xml" ContentType="application/vnd.openxmlformats-officedocument.drawingml.diagramColors+xml"/>
  <Override PartName="/ppt/diagrams/drawing84.xml" ContentType="application/vnd.ms-office.drawingml.diagramDrawing+xml"/>
  <Override PartName="/ppt/diagrams/data85.xml" ContentType="application/vnd.openxmlformats-officedocument.drawingml.diagramData+xml"/>
  <Override PartName="/ppt/diagrams/layout85.xml" ContentType="application/vnd.openxmlformats-officedocument.drawingml.diagramLayout+xml"/>
  <Override PartName="/ppt/diagrams/quickStyle85.xml" ContentType="application/vnd.openxmlformats-officedocument.drawingml.diagramStyle+xml"/>
  <Override PartName="/ppt/diagrams/colors85.xml" ContentType="application/vnd.openxmlformats-officedocument.drawingml.diagramColors+xml"/>
  <Override PartName="/ppt/diagrams/drawing85.xml" ContentType="application/vnd.ms-office.drawingml.diagramDrawing+xml"/>
  <Override PartName="/ppt/notesSlides/notesSlide26.xml" ContentType="application/vnd.openxmlformats-officedocument.presentationml.notesSlide+xml"/>
  <Override PartName="/ppt/charts/chart2.xml" ContentType="application/vnd.openxmlformats-officedocument.drawingml.chart+xml"/>
  <Override PartName="/ppt/diagrams/data86.xml" ContentType="application/vnd.openxmlformats-officedocument.drawingml.diagramData+xml"/>
  <Override PartName="/ppt/diagrams/layout86.xml" ContentType="application/vnd.openxmlformats-officedocument.drawingml.diagramLayout+xml"/>
  <Override PartName="/ppt/diagrams/quickStyle86.xml" ContentType="application/vnd.openxmlformats-officedocument.drawingml.diagramStyle+xml"/>
  <Override PartName="/ppt/diagrams/colors86.xml" ContentType="application/vnd.openxmlformats-officedocument.drawingml.diagramColors+xml"/>
  <Override PartName="/ppt/diagrams/drawing86.xml" ContentType="application/vnd.ms-office.drawingml.diagramDrawing+xml"/>
  <Override PartName="/ppt/diagrams/data87.xml" ContentType="application/vnd.openxmlformats-officedocument.drawingml.diagramData+xml"/>
  <Override PartName="/ppt/diagrams/layout87.xml" ContentType="application/vnd.openxmlformats-officedocument.drawingml.diagramLayout+xml"/>
  <Override PartName="/ppt/diagrams/quickStyle87.xml" ContentType="application/vnd.openxmlformats-officedocument.drawingml.diagramStyle+xml"/>
  <Override PartName="/ppt/diagrams/colors87.xml" ContentType="application/vnd.openxmlformats-officedocument.drawingml.diagramColors+xml"/>
  <Override PartName="/ppt/diagrams/drawing87.xml" ContentType="application/vnd.ms-office.drawingml.diagramDrawing+xml"/>
  <Override PartName="/ppt/diagrams/data88.xml" ContentType="application/vnd.openxmlformats-officedocument.drawingml.diagramData+xml"/>
  <Override PartName="/ppt/diagrams/layout88.xml" ContentType="application/vnd.openxmlformats-officedocument.drawingml.diagramLayout+xml"/>
  <Override PartName="/ppt/diagrams/quickStyle88.xml" ContentType="application/vnd.openxmlformats-officedocument.drawingml.diagramStyle+xml"/>
  <Override PartName="/ppt/diagrams/colors88.xml" ContentType="application/vnd.openxmlformats-officedocument.drawingml.diagramColors+xml"/>
  <Override PartName="/ppt/diagrams/drawing88.xml" ContentType="application/vnd.ms-office.drawingml.diagramDrawing+xml"/>
  <Override PartName="/ppt/notesSlides/notesSlide27.xml" ContentType="application/vnd.openxmlformats-officedocument.presentationml.notesSlide+xml"/>
  <Override PartName="/ppt/diagrams/data89.xml" ContentType="application/vnd.openxmlformats-officedocument.drawingml.diagramData+xml"/>
  <Override PartName="/ppt/diagrams/layout89.xml" ContentType="application/vnd.openxmlformats-officedocument.drawingml.diagramLayout+xml"/>
  <Override PartName="/ppt/diagrams/quickStyle89.xml" ContentType="application/vnd.openxmlformats-officedocument.drawingml.diagramStyle+xml"/>
  <Override PartName="/ppt/diagrams/colors89.xml" ContentType="application/vnd.openxmlformats-officedocument.drawingml.diagramColors+xml"/>
  <Override PartName="/ppt/diagrams/drawing89.xml" ContentType="application/vnd.ms-office.drawingml.diagramDrawing+xml"/>
  <Override PartName="/ppt/diagrams/data90.xml" ContentType="application/vnd.openxmlformats-officedocument.drawingml.diagramData+xml"/>
  <Override PartName="/ppt/diagrams/layout90.xml" ContentType="application/vnd.openxmlformats-officedocument.drawingml.diagramLayout+xml"/>
  <Override PartName="/ppt/diagrams/quickStyle90.xml" ContentType="application/vnd.openxmlformats-officedocument.drawingml.diagramStyle+xml"/>
  <Override PartName="/ppt/diagrams/colors90.xml" ContentType="application/vnd.openxmlformats-officedocument.drawingml.diagramColors+xml"/>
  <Override PartName="/ppt/diagrams/drawing90.xml" ContentType="application/vnd.ms-office.drawingml.diagramDrawing+xml"/>
  <Override PartName="/ppt/notesSlides/notesSlide28.xml" ContentType="application/vnd.openxmlformats-officedocument.presentationml.notesSlide+xml"/>
  <Override PartName="/ppt/diagrams/data91.xml" ContentType="application/vnd.openxmlformats-officedocument.drawingml.diagramData+xml"/>
  <Override PartName="/ppt/diagrams/layout91.xml" ContentType="application/vnd.openxmlformats-officedocument.drawingml.diagramLayout+xml"/>
  <Override PartName="/ppt/diagrams/quickStyle91.xml" ContentType="application/vnd.openxmlformats-officedocument.drawingml.diagramStyle+xml"/>
  <Override PartName="/ppt/diagrams/colors91.xml" ContentType="application/vnd.openxmlformats-officedocument.drawingml.diagramColors+xml"/>
  <Override PartName="/ppt/diagrams/drawing91.xml" ContentType="application/vnd.ms-office.drawingml.diagramDrawing+xml"/>
  <Override PartName="/ppt/diagrams/data92.xml" ContentType="application/vnd.openxmlformats-officedocument.drawingml.diagramData+xml"/>
  <Override PartName="/ppt/diagrams/layout92.xml" ContentType="application/vnd.openxmlformats-officedocument.drawingml.diagramLayout+xml"/>
  <Override PartName="/ppt/diagrams/quickStyle92.xml" ContentType="application/vnd.openxmlformats-officedocument.drawingml.diagramStyle+xml"/>
  <Override PartName="/ppt/diagrams/colors92.xml" ContentType="application/vnd.openxmlformats-officedocument.drawingml.diagramColors+xml"/>
  <Override PartName="/ppt/diagrams/drawing92.xml" ContentType="application/vnd.ms-office.drawingml.diagramDrawing+xml"/>
  <Override PartName="/ppt/diagrams/data93.xml" ContentType="application/vnd.openxmlformats-officedocument.drawingml.diagramData+xml"/>
  <Override PartName="/ppt/diagrams/layout93.xml" ContentType="application/vnd.openxmlformats-officedocument.drawingml.diagramLayout+xml"/>
  <Override PartName="/ppt/diagrams/quickStyle93.xml" ContentType="application/vnd.openxmlformats-officedocument.drawingml.diagramStyle+xml"/>
  <Override PartName="/ppt/diagrams/colors93.xml" ContentType="application/vnd.openxmlformats-officedocument.drawingml.diagramColors+xml"/>
  <Override PartName="/ppt/diagrams/drawing93.xml" ContentType="application/vnd.ms-office.drawingml.diagramDrawing+xml"/>
  <Override PartName="/ppt/diagrams/data94.xml" ContentType="application/vnd.openxmlformats-officedocument.drawingml.diagramData+xml"/>
  <Override PartName="/ppt/diagrams/layout94.xml" ContentType="application/vnd.openxmlformats-officedocument.drawingml.diagramLayout+xml"/>
  <Override PartName="/ppt/diagrams/quickStyle94.xml" ContentType="application/vnd.openxmlformats-officedocument.drawingml.diagramStyle+xml"/>
  <Override PartName="/ppt/diagrams/colors94.xml" ContentType="application/vnd.openxmlformats-officedocument.drawingml.diagramColors+xml"/>
  <Override PartName="/ppt/diagrams/drawing94.xml" ContentType="application/vnd.ms-office.drawingml.diagramDrawing+xml"/>
  <Override PartName="/ppt/notesSlides/notesSlide29.xml" ContentType="application/vnd.openxmlformats-officedocument.presentationml.notesSlide+xml"/>
  <Override PartName="/ppt/diagrams/data95.xml" ContentType="application/vnd.openxmlformats-officedocument.drawingml.diagramData+xml"/>
  <Override PartName="/ppt/diagrams/layout95.xml" ContentType="application/vnd.openxmlformats-officedocument.drawingml.diagramLayout+xml"/>
  <Override PartName="/ppt/diagrams/quickStyle95.xml" ContentType="application/vnd.openxmlformats-officedocument.drawingml.diagramStyle+xml"/>
  <Override PartName="/ppt/diagrams/colors95.xml" ContentType="application/vnd.openxmlformats-officedocument.drawingml.diagramColors+xml"/>
  <Override PartName="/ppt/diagrams/drawing95.xml" ContentType="application/vnd.ms-office.drawingml.diagramDrawing+xml"/>
  <Override PartName="/ppt/diagrams/data96.xml" ContentType="application/vnd.openxmlformats-officedocument.drawingml.diagramData+xml"/>
  <Override PartName="/ppt/diagrams/layout96.xml" ContentType="application/vnd.openxmlformats-officedocument.drawingml.diagramLayout+xml"/>
  <Override PartName="/ppt/diagrams/quickStyle96.xml" ContentType="application/vnd.openxmlformats-officedocument.drawingml.diagramStyle+xml"/>
  <Override PartName="/ppt/diagrams/colors96.xml" ContentType="application/vnd.openxmlformats-officedocument.drawingml.diagramColors+xml"/>
  <Override PartName="/ppt/diagrams/drawing96.xml" ContentType="application/vnd.ms-office.drawingml.diagramDrawing+xml"/>
  <Override PartName="/ppt/diagrams/data97.xml" ContentType="application/vnd.openxmlformats-officedocument.drawingml.diagramData+xml"/>
  <Override PartName="/ppt/diagrams/layout97.xml" ContentType="application/vnd.openxmlformats-officedocument.drawingml.diagramLayout+xml"/>
  <Override PartName="/ppt/diagrams/quickStyle97.xml" ContentType="application/vnd.openxmlformats-officedocument.drawingml.diagramStyle+xml"/>
  <Override PartName="/ppt/diagrams/colors97.xml" ContentType="application/vnd.openxmlformats-officedocument.drawingml.diagramColors+xml"/>
  <Override PartName="/ppt/diagrams/drawing97.xml" ContentType="application/vnd.ms-office.drawingml.diagramDrawing+xml"/>
  <Override PartName="/ppt/diagrams/data98.xml" ContentType="application/vnd.openxmlformats-officedocument.drawingml.diagramData+xml"/>
  <Override PartName="/ppt/diagrams/layout98.xml" ContentType="application/vnd.openxmlformats-officedocument.drawingml.diagramLayout+xml"/>
  <Override PartName="/ppt/diagrams/quickStyle98.xml" ContentType="application/vnd.openxmlformats-officedocument.drawingml.diagramStyle+xml"/>
  <Override PartName="/ppt/diagrams/colors98.xml" ContentType="application/vnd.openxmlformats-officedocument.drawingml.diagramColors+xml"/>
  <Override PartName="/ppt/diagrams/drawing98.xml" ContentType="application/vnd.ms-office.drawingml.diagramDrawing+xml"/>
  <Override PartName="/ppt/diagrams/data99.xml" ContentType="application/vnd.openxmlformats-officedocument.drawingml.diagramData+xml"/>
  <Override PartName="/ppt/diagrams/layout99.xml" ContentType="application/vnd.openxmlformats-officedocument.drawingml.diagramLayout+xml"/>
  <Override PartName="/ppt/diagrams/quickStyle99.xml" ContentType="application/vnd.openxmlformats-officedocument.drawingml.diagramStyle+xml"/>
  <Override PartName="/ppt/diagrams/colors99.xml" ContentType="application/vnd.openxmlformats-officedocument.drawingml.diagramColors+xml"/>
  <Override PartName="/ppt/diagrams/drawing99.xml" ContentType="application/vnd.ms-office.drawingml.diagramDrawing+xml"/>
  <Override PartName="/ppt/diagrams/data100.xml" ContentType="application/vnd.openxmlformats-officedocument.drawingml.diagramData+xml"/>
  <Override PartName="/ppt/diagrams/layout100.xml" ContentType="application/vnd.openxmlformats-officedocument.drawingml.diagramLayout+xml"/>
  <Override PartName="/ppt/diagrams/quickStyle100.xml" ContentType="application/vnd.openxmlformats-officedocument.drawingml.diagramStyle+xml"/>
  <Override PartName="/ppt/diagrams/colors100.xml" ContentType="application/vnd.openxmlformats-officedocument.drawingml.diagramColors+xml"/>
  <Override PartName="/ppt/diagrams/drawing100.xml" ContentType="application/vnd.ms-office.drawingml.diagramDrawing+xml"/>
  <Override PartName="/ppt/notesSlides/notesSlide30.xml" ContentType="application/vnd.openxmlformats-officedocument.presentationml.notesSlide+xml"/>
  <Override PartName="/ppt/diagrams/data101.xml" ContentType="application/vnd.openxmlformats-officedocument.drawingml.diagramData+xml"/>
  <Override PartName="/ppt/diagrams/layout101.xml" ContentType="application/vnd.openxmlformats-officedocument.drawingml.diagramLayout+xml"/>
  <Override PartName="/ppt/diagrams/quickStyle101.xml" ContentType="application/vnd.openxmlformats-officedocument.drawingml.diagramStyle+xml"/>
  <Override PartName="/ppt/diagrams/colors101.xml" ContentType="application/vnd.openxmlformats-officedocument.drawingml.diagramColors+xml"/>
  <Override PartName="/ppt/diagrams/drawing101.xml" ContentType="application/vnd.ms-office.drawingml.diagramDrawing+xml"/>
  <Override PartName="/ppt/diagrams/data102.xml" ContentType="application/vnd.openxmlformats-officedocument.drawingml.diagramData+xml"/>
  <Override PartName="/ppt/diagrams/layout102.xml" ContentType="application/vnd.openxmlformats-officedocument.drawingml.diagramLayout+xml"/>
  <Override PartName="/ppt/diagrams/quickStyle102.xml" ContentType="application/vnd.openxmlformats-officedocument.drawingml.diagramStyle+xml"/>
  <Override PartName="/ppt/diagrams/colors102.xml" ContentType="application/vnd.openxmlformats-officedocument.drawingml.diagramColors+xml"/>
  <Override PartName="/ppt/diagrams/drawing102.xml" ContentType="application/vnd.ms-office.drawingml.diagramDrawing+xml"/>
  <Override PartName="/ppt/notesSlides/notesSlide31.xml" ContentType="application/vnd.openxmlformats-officedocument.presentationml.notesSlide+xml"/>
  <Override PartName="/ppt/diagrams/data103.xml" ContentType="application/vnd.openxmlformats-officedocument.drawingml.diagramData+xml"/>
  <Override PartName="/ppt/diagrams/layout103.xml" ContentType="application/vnd.openxmlformats-officedocument.drawingml.diagramLayout+xml"/>
  <Override PartName="/ppt/diagrams/quickStyle103.xml" ContentType="application/vnd.openxmlformats-officedocument.drawingml.diagramStyle+xml"/>
  <Override PartName="/ppt/diagrams/colors103.xml" ContentType="application/vnd.openxmlformats-officedocument.drawingml.diagramColors+xml"/>
  <Override PartName="/ppt/diagrams/drawing103.xml" ContentType="application/vnd.ms-office.drawingml.diagramDrawing+xml"/>
  <Override PartName="/ppt/diagrams/data104.xml" ContentType="application/vnd.openxmlformats-officedocument.drawingml.diagramData+xml"/>
  <Override PartName="/ppt/diagrams/layout104.xml" ContentType="application/vnd.openxmlformats-officedocument.drawingml.diagramLayout+xml"/>
  <Override PartName="/ppt/diagrams/quickStyle104.xml" ContentType="application/vnd.openxmlformats-officedocument.drawingml.diagramStyle+xml"/>
  <Override PartName="/ppt/diagrams/colors104.xml" ContentType="application/vnd.openxmlformats-officedocument.drawingml.diagramColors+xml"/>
  <Override PartName="/ppt/diagrams/drawing104.xml" ContentType="application/vnd.ms-office.drawingml.diagramDrawing+xml"/>
  <Override PartName="/ppt/diagrams/data105.xml" ContentType="application/vnd.openxmlformats-officedocument.drawingml.diagramData+xml"/>
  <Override PartName="/ppt/diagrams/layout105.xml" ContentType="application/vnd.openxmlformats-officedocument.drawingml.diagramLayout+xml"/>
  <Override PartName="/ppt/diagrams/quickStyle105.xml" ContentType="application/vnd.openxmlformats-officedocument.drawingml.diagramStyle+xml"/>
  <Override PartName="/ppt/diagrams/colors105.xml" ContentType="application/vnd.openxmlformats-officedocument.drawingml.diagramColors+xml"/>
  <Override PartName="/ppt/diagrams/drawing105.xml" ContentType="application/vnd.ms-office.drawingml.diagramDrawing+xml"/>
  <Override PartName="/ppt/diagrams/data106.xml" ContentType="application/vnd.openxmlformats-officedocument.drawingml.diagramData+xml"/>
  <Override PartName="/ppt/diagrams/layout106.xml" ContentType="application/vnd.openxmlformats-officedocument.drawingml.diagramLayout+xml"/>
  <Override PartName="/ppt/diagrams/quickStyle106.xml" ContentType="application/vnd.openxmlformats-officedocument.drawingml.diagramStyle+xml"/>
  <Override PartName="/ppt/diagrams/colors106.xml" ContentType="application/vnd.openxmlformats-officedocument.drawingml.diagramColors+xml"/>
  <Override PartName="/ppt/diagrams/drawing106.xml" ContentType="application/vnd.ms-office.drawingml.diagramDrawing+xml"/>
  <Override PartName="/ppt/notesSlides/notesSlide32.xml" ContentType="application/vnd.openxmlformats-officedocument.presentationml.notesSlide+xml"/>
  <Override PartName="/ppt/diagrams/data107.xml" ContentType="application/vnd.openxmlformats-officedocument.drawingml.diagramData+xml"/>
  <Override PartName="/ppt/diagrams/layout107.xml" ContentType="application/vnd.openxmlformats-officedocument.drawingml.diagramLayout+xml"/>
  <Override PartName="/ppt/diagrams/quickStyle107.xml" ContentType="application/vnd.openxmlformats-officedocument.drawingml.diagramStyle+xml"/>
  <Override PartName="/ppt/diagrams/colors107.xml" ContentType="application/vnd.openxmlformats-officedocument.drawingml.diagramColors+xml"/>
  <Override PartName="/ppt/diagrams/drawing107.xml" ContentType="application/vnd.ms-office.drawingml.diagramDrawing+xml"/>
  <Override PartName="/ppt/diagrams/data108.xml" ContentType="application/vnd.openxmlformats-officedocument.drawingml.diagramData+xml"/>
  <Override PartName="/ppt/diagrams/layout108.xml" ContentType="application/vnd.openxmlformats-officedocument.drawingml.diagramLayout+xml"/>
  <Override PartName="/ppt/diagrams/quickStyle108.xml" ContentType="application/vnd.openxmlformats-officedocument.drawingml.diagramStyle+xml"/>
  <Override PartName="/ppt/diagrams/colors108.xml" ContentType="application/vnd.openxmlformats-officedocument.drawingml.diagramColors+xml"/>
  <Override PartName="/ppt/diagrams/drawing108.xml" ContentType="application/vnd.ms-office.drawingml.diagramDrawing+xml"/>
  <Override PartName="/ppt/diagrams/data109.xml" ContentType="application/vnd.openxmlformats-officedocument.drawingml.diagramData+xml"/>
  <Override PartName="/ppt/diagrams/layout109.xml" ContentType="application/vnd.openxmlformats-officedocument.drawingml.diagramLayout+xml"/>
  <Override PartName="/ppt/diagrams/quickStyle109.xml" ContentType="application/vnd.openxmlformats-officedocument.drawingml.diagramStyle+xml"/>
  <Override PartName="/ppt/diagrams/colors109.xml" ContentType="application/vnd.openxmlformats-officedocument.drawingml.diagramColors+xml"/>
  <Override PartName="/ppt/diagrams/drawing109.xml" ContentType="application/vnd.ms-office.drawingml.diagramDrawing+xml"/>
  <Override PartName="/ppt/diagrams/data110.xml" ContentType="application/vnd.openxmlformats-officedocument.drawingml.diagramData+xml"/>
  <Override PartName="/ppt/diagrams/layout110.xml" ContentType="application/vnd.openxmlformats-officedocument.drawingml.diagramLayout+xml"/>
  <Override PartName="/ppt/diagrams/quickStyle110.xml" ContentType="application/vnd.openxmlformats-officedocument.drawingml.diagramStyle+xml"/>
  <Override PartName="/ppt/diagrams/colors110.xml" ContentType="application/vnd.openxmlformats-officedocument.drawingml.diagramColors+xml"/>
  <Override PartName="/ppt/diagrams/drawing110.xml" ContentType="application/vnd.ms-office.drawingml.diagramDrawing+xml"/>
  <Override PartName="/ppt/diagrams/data111.xml" ContentType="application/vnd.openxmlformats-officedocument.drawingml.diagramData+xml"/>
  <Override PartName="/ppt/diagrams/layout111.xml" ContentType="application/vnd.openxmlformats-officedocument.drawingml.diagramLayout+xml"/>
  <Override PartName="/ppt/diagrams/quickStyle111.xml" ContentType="application/vnd.openxmlformats-officedocument.drawingml.diagramStyle+xml"/>
  <Override PartName="/ppt/diagrams/colors111.xml" ContentType="application/vnd.openxmlformats-officedocument.drawingml.diagramColors+xml"/>
  <Override PartName="/ppt/diagrams/drawing111.xml" ContentType="application/vnd.ms-office.drawingml.diagramDrawing+xml"/>
  <Override PartName="/ppt/diagrams/data112.xml" ContentType="application/vnd.openxmlformats-officedocument.drawingml.diagramData+xml"/>
  <Override PartName="/ppt/diagrams/layout112.xml" ContentType="application/vnd.openxmlformats-officedocument.drawingml.diagramLayout+xml"/>
  <Override PartName="/ppt/diagrams/quickStyle112.xml" ContentType="application/vnd.openxmlformats-officedocument.drawingml.diagramStyle+xml"/>
  <Override PartName="/ppt/diagrams/colors112.xml" ContentType="application/vnd.openxmlformats-officedocument.drawingml.diagramColors+xml"/>
  <Override PartName="/ppt/diagrams/drawing112.xml" ContentType="application/vnd.ms-office.drawingml.diagramDrawing+xml"/>
  <Override PartName="/ppt/notesSlides/notesSlide33.xml" ContentType="application/vnd.openxmlformats-officedocument.presentationml.notesSlide+xml"/>
  <Override PartName="/ppt/diagrams/data113.xml" ContentType="application/vnd.openxmlformats-officedocument.drawingml.diagramData+xml"/>
  <Override PartName="/ppt/diagrams/layout113.xml" ContentType="application/vnd.openxmlformats-officedocument.drawingml.diagramLayout+xml"/>
  <Override PartName="/ppt/diagrams/quickStyle113.xml" ContentType="application/vnd.openxmlformats-officedocument.drawingml.diagramStyle+xml"/>
  <Override PartName="/ppt/diagrams/colors113.xml" ContentType="application/vnd.openxmlformats-officedocument.drawingml.diagramColors+xml"/>
  <Override PartName="/ppt/diagrams/drawing113.xml" ContentType="application/vnd.ms-office.drawingml.diagramDrawing+xml"/>
  <Override PartName="/ppt/notesSlides/notesSlide34.xml" ContentType="application/vnd.openxmlformats-officedocument.presentationml.notesSlide+xml"/>
  <Override PartName="/ppt/diagrams/data114.xml" ContentType="application/vnd.openxmlformats-officedocument.drawingml.diagramData+xml"/>
  <Override PartName="/ppt/diagrams/layout114.xml" ContentType="application/vnd.openxmlformats-officedocument.drawingml.diagramLayout+xml"/>
  <Override PartName="/ppt/diagrams/quickStyle114.xml" ContentType="application/vnd.openxmlformats-officedocument.drawingml.diagramStyle+xml"/>
  <Override PartName="/ppt/diagrams/colors114.xml" ContentType="application/vnd.openxmlformats-officedocument.drawingml.diagramColors+xml"/>
  <Override PartName="/ppt/diagrams/drawing114.xml" ContentType="application/vnd.ms-office.drawingml.diagramDrawing+xml"/>
  <Override PartName="/ppt/diagrams/data115.xml" ContentType="application/vnd.openxmlformats-officedocument.drawingml.diagramData+xml"/>
  <Override PartName="/ppt/diagrams/layout115.xml" ContentType="application/vnd.openxmlformats-officedocument.drawingml.diagramLayout+xml"/>
  <Override PartName="/ppt/diagrams/quickStyle115.xml" ContentType="application/vnd.openxmlformats-officedocument.drawingml.diagramStyle+xml"/>
  <Override PartName="/ppt/diagrams/colors115.xml" ContentType="application/vnd.openxmlformats-officedocument.drawingml.diagramColors+xml"/>
  <Override PartName="/ppt/diagrams/drawing115.xml" ContentType="application/vnd.ms-office.drawingml.diagramDrawing+xml"/>
  <Override PartName="/ppt/diagrams/data116.xml" ContentType="application/vnd.openxmlformats-officedocument.drawingml.diagramData+xml"/>
  <Override PartName="/ppt/diagrams/layout116.xml" ContentType="application/vnd.openxmlformats-officedocument.drawingml.diagramLayout+xml"/>
  <Override PartName="/ppt/diagrams/quickStyle116.xml" ContentType="application/vnd.openxmlformats-officedocument.drawingml.diagramStyle+xml"/>
  <Override PartName="/ppt/diagrams/colors116.xml" ContentType="application/vnd.openxmlformats-officedocument.drawingml.diagramColors+xml"/>
  <Override PartName="/ppt/diagrams/drawing116.xml" ContentType="application/vnd.ms-office.drawingml.diagramDrawing+xml"/>
  <Override PartName="/ppt/diagrams/data117.xml" ContentType="application/vnd.openxmlformats-officedocument.drawingml.diagramData+xml"/>
  <Override PartName="/ppt/diagrams/layout117.xml" ContentType="application/vnd.openxmlformats-officedocument.drawingml.diagramLayout+xml"/>
  <Override PartName="/ppt/diagrams/quickStyle117.xml" ContentType="application/vnd.openxmlformats-officedocument.drawingml.diagramStyle+xml"/>
  <Override PartName="/ppt/diagrams/colors117.xml" ContentType="application/vnd.openxmlformats-officedocument.drawingml.diagramColors+xml"/>
  <Override PartName="/ppt/diagrams/drawing117.xml" ContentType="application/vnd.ms-office.drawingml.diagramDrawing+xml"/>
  <Override PartName="/ppt/diagrams/data118.xml" ContentType="application/vnd.openxmlformats-officedocument.drawingml.diagramData+xml"/>
  <Override PartName="/ppt/diagrams/layout118.xml" ContentType="application/vnd.openxmlformats-officedocument.drawingml.diagramLayout+xml"/>
  <Override PartName="/ppt/diagrams/quickStyle118.xml" ContentType="application/vnd.openxmlformats-officedocument.drawingml.diagramStyle+xml"/>
  <Override PartName="/ppt/diagrams/colors118.xml" ContentType="application/vnd.openxmlformats-officedocument.drawingml.diagramColors+xml"/>
  <Override PartName="/ppt/diagrams/drawing118.xml" ContentType="application/vnd.ms-office.drawingml.diagramDrawing+xml"/>
  <Override PartName="/ppt/notesSlides/notesSlide35.xml" ContentType="application/vnd.openxmlformats-officedocument.presentationml.notesSlide+xml"/>
  <Override PartName="/ppt/diagrams/data119.xml" ContentType="application/vnd.openxmlformats-officedocument.drawingml.diagramData+xml"/>
  <Override PartName="/ppt/diagrams/layout119.xml" ContentType="application/vnd.openxmlformats-officedocument.drawingml.diagramLayout+xml"/>
  <Override PartName="/ppt/diagrams/quickStyle119.xml" ContentType="application/vnd.openxmlformats-officedocument.drawingml.diagramStyle+xml"/>
  <Override PartName="/ppt/diagrams/colors119.xml" ContentType="application/vnd.openxmlformats-officedocument.drawingml.diagramColors+xml"/>
  <Override PartName="/ppt/diagrams/drawing119.xml" ContentType="application/vnd.ms-office.drawingml.diagramDrawing+xml"/>
  <Override PartName="/ppt/diagrams/data120.xml" ContentType="application/vnd.openxmlformats-officedocument.drawingml.diagramData+xml"/>
  <Override PartName="/ppt/diagrams/layout120.xml" ContentType="application/vnd.openxmlformats-officedocument.drawingml.diagramLayout+xml"/>
  <Override PartName="/ppt/diagrams/quickStyle120.xml" ContentType="application/vnd.openxmlformats-officedocument.drawingml.diagramStyle+xml"/>
  <Override PartName="/ppt/diagrams/colors120.xml" ContentType="application/vnd.openxmlformats-officedocument.drawingml.diagramColors+xml"/>
  <Override PartName="/ppt/diagrams/drawing120.xml" ContentType="application/vnd.ms-office.drawingml.diagramDrawing+xml"/>
  <Override PartName="/ppt/diagrams/data121.xml" ContentType="application/vnd.openxmlformats-officedocument.drawingml.diagramData+xml"/>
  <Override PartName="/ppt/diagrams/layout121.xml" ContentType="application/vnd.openxmlformats-officedocument.drawingml.diagramLayout+xml"/>
  <Override PartName="/ppt/diagrams/quickStyle121.xml" ContentType="application/vnd.openxmlformats-officedocument.drawingml.diagramStyle+xml"/>
  <Override PartName="/ppt/diagrams/colors121.xml" ContentType="application/vnd.openxmlformats-officedocument.drawingml.diagramColors+xml"/>
  <Override PartName="/ppt/diagrams/drawing121.xml" ContentType="application/vnd.ms-office.drawingml.diagramDrawing+xml"/>
  <Override PartName="/ppt/diagrams/data122.xml" ContentType="application/vnd.openxmlformats-officedocument.drawingml.diagramData+xml"/>
  <Override PartName="/ppt/diagrams/layout122.xml" ContentType="application/vnd.openxmlformats-officedocument.drawingml.diagramLayout+xml"/>
  <Override PartName="/ppt/diagrams/quickStyle122.xml" ContentType="application/vnd.openxmlformats-officedocument.drawingml.diagramStyle+xml"/>
  <Override PartName="/ppt/diagrams/colors122.xml" ContentType="application/vnd.openxmlformats-officedocument.drawingml.diagramColors+xml"/>
  <Override PartName="/ppt/diagrams/drawing122.xml" ContentType="application/vnd.ms-office.drawingml.diagramDrawing+xml"/>
  <Override PartName="/ppt/diagrams/data123.xml" ContentType="application/vnd.openxmlformats-officedocument.drawingml.diagramData+xml"/>
  <Override PartName="/ppt/diagrams/layout123.xml" ContentType="application/vnd.openxmlformats-officedocument.drawingml.diagramLayout+xml"/>
  <Override PartName="/ppt/diagrams/quickStyle123.xml" ContentType="application/vnd.openxmlformats-officedocument.drawingml.diagramStyle+xml"/>
  <Override PartName="/ppt/diagrams/colors123.xml" ContentType="application/vnd.openxmlformats-officedocument.drawingml.diagramColors+xml"/>
  <Override PartName="/ppt/diagrams/drawing123.xml" ContentType="application/vnd.ms-office.drawingml.diagramDrawing+xml"/>
  <Override PartName="/ppt/notesSlides/notesSlide36.xml" ContentType="application/vnd.openxmlformats-officedocument.presentationml.notesSlide+xml"/>
  <Override PartName="/ppt/diagrams/data124.xml" ContentType="application/vnd.openxmlformats-officedocument.drawingml.diagramData+xml"/>
  <Override PartName="/ppt/diagrams/layout124.xml" ContentType="application/vnd.openxmlformats-officedocument.drawingml.diagramLayout+xml"/>
  <Override PartName="/ppt/diagrams/quickStyle124.xml" ContentType="application/vnd.openxmlformats-officedocument.drawingml.diagramStyle+xml"/>
  <Override PartName="/ppt/diagrams/colors124.xml" ContentType="application/vnd.openxmlformats-officedocument.drawingml.diagramColors+xml"/>
  <Override PartName="/ppt/diagrams/drawing124.xml" ContentType="application/vnd.ms-office.drawingml.diagramDrawing+xml"/>
  <Override PartName="/ppt/notesSlides/notesSlide37.xml" ContentType="application/vnd.openxmlformats-officedocument.presentationml.notesSlide+xml"/>
  <Override PartName="/ppt/diagrams/data125.xml" ContentType="application/vnd.openxmlformats-officedocument.drawingml.diagramData+xml"/>
  <Override PartName="/ppt/diagrams/layout125.xml" ContentType="application/vnd.openxmlformats-officedocument.drawingml.diagramLayout+xml"/>
  <Override PartName="/ppt/diagrams/quickStyle125.xml" ContentType="application/vnd.openxmlformats-officedocument.drawingml.diagramStyle+xml"/>
  <Override PartName="/ppt/diagrams/colors125.xml" ContentType="application/vnd.openxmlformats-officedocument.drawingml.diagramColors+xml"/>
  <Override PartName="/ppt/diagrams/drawing125.xml" ContentType="application/vnd.ms-office.drawingml.diagramDrawing+xml"/>
  <Override PartName="/ppt/diagrams/data126.xml" ContentType="application/vnd.openxmlformats-officedocument.drawingml.diagramData+xml"/>
  <Override PartName="/ppt/diagrams/layout126.xml" ContentType="application/vnd.openxmlformats-officedocument.drawingml.diagramLayout+xml"/>
  <Override PartName="/ppt/diagrams/quickStyle126.xml" ContentType="application/vnd.openxmlformats-officedocument.drawingml.diagramStyle+xml"/>
  <Override PartName="/ppt/diagrams/colors126.xml" ContentType="application/vnd.openxmlformats-officedocument.drawingml.diagramColors+xml"/>
  <Override PartName="/ppt/diagrams/drawing126.xml" ContentType="application/vnd.ms-office.drawingml.diagramDrawing+xml"/>
  <Override PartName="/ppt/diagrams/data127.xml" ContentType="application/vnd.openxmlformats-officedocument.drawingml.diagramData+xml"/>
  <Override PartName="/ppt/diagrams/layout127.xml" ContentType="application/vnd.openxmlformats-officedocument.drawingml.diagramLayout+xml"/>
  <Override PartName="/ppt/diagrams/quickStyle127.xml" ContentType="application/vnd.openxmlformats-officedocument.drawingml.diagramStyle+xml"/>
  <Override PartName="/ppt/diagrams/colors127.xml" ContentType="application/vnd.openxmlformats-officedocument.drawingml.diagramColors+xml"/>
  <Override PartName="/ppt/diagrams/drawing127.xml" ContentType="application/vnd.ms-office.drawingml.diagramDrawing+xml"/>
  <Override PartName="/ppt/diagrams/data128.xml" ContentType="application/vnd.openxmlformats-officedocument.drawingml.diagramData+xml"/>
  <Override PartName="/ppt/diagrams/layout128.xml" ContentType="application/vnd.openxmlformats-officedocument.drawingml.diagramLayout+xml"/>
  <Override PartName="/ppt/diagrams/quickStyle128.xml" ContentType="application/vnd.openxmlformats-officedocument.drawingml.diagramStyle+xml"/>
  <Override PartName="/ppt/diagrams/colors128.xml" ContentType="application/vnd.openxmlformats-officedocument.drawingml.diagramColors+xml"/>
  <Override PartName="/ppt/diagrams/drawing128.xml" ContentType="application/vnd.ms-office.drawingml.diagramDrawing+xml"/>
  <Override PartName="/ppt/diagrams/data129.xml" ContentType="application/vnd.openxmlformats-officedocument.drawingml.diagramData+xml"/>
  <Override PartName="/ppt/diagrams/layout129.xml" ContentType="application/vnd.openxmlformats-officedocument.drawingml.diagramLayout+xml"/>
  <Override PartName="/ppt/diagrams/quickStyle129.xml" ContentType="application/vnd.openxmlformats-officedocument.drawingml.diagramStyle+xml"/>
  <Override PartName="/ppt/diagrams/colors129.xml" ContentType="application/vnd.openxmlformats-officedocument.drawingml.diagramColors+xml"/>
  <Override PartName="/ppt/diagrams/drawing129.xml" ContentType="application/vnd.ms-office.drawingml.diagramDrawing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diagrams/data130.xml" ContentType="application/vnd.openxmlformats-officedocument.drawingml.diagramData+xml"/>
  <Override PartName="/ppt/diagrams/layout130.xml" ContentType="application/vnd.openxmlformats-officedocument.drawingml.diagramLayout+xml"/>
  <Override PartName="/ppt/diagrams/quickStyle130.xml" ContentType="application/vnd.openxmlformats-officedocument.drawingml.diagramStyle+xml"/>
  <Override PartName="/ppt/diagrams/colors130.xml" ContentType="application/vnd.openxmlformats-officedocument.drawingml.diagramColors+xml"/>
  <Override PartName="/ppt/diagrams/drawing130.xml" ContentType="application/vnd.ms-office.drawingml.diagramDrawing+xml"/>
  <Override PartName="/ppt/diagrams/data131.xml" ContentType="application/vnd.openxmlformats-officedocument.drawingml.diagramData+xml"/>
  <Override PartName="/ppt/diagrams/layout131.xml" ContentType="application/vnd.openxmlformats-officedocument.drawingml.diagramLayout+xml"/>
  <Override PartName="/ppt/diagrams/quickStyle131.xml" ContentType="application/vnd.openxmlformats-officedocument.drawingml.diagramStyle+xml"/>
  <Override PartName="/ppt/diagrams/colors131.xml" ContentType="application/vnd.openxmlformats-officedocument.drawingml.diagramColors+xml"/>
  <Override PartName="/ppt/diagrams/drawing131.xml" ContentType="application/vnd.ms-office.drawingml.diagramDrawing+xml"/>
  <Override PartName="/ppt/notesSlides/notesSlide40.xml" ContentType="application/vnd.openxmlformats-officedocument.presentationml.notesSlide+xml"/>
  <Override PartName="/ppt/diagrams/data132.xml" ContentType="application/vnd.openxmlformats-officedocument.drawingml.diagramData+xml"/>
  <Override PartName="/ppt/diagrams/layout132.xml" ContentType="application/vnd.openxmlformats-officedocument.drawingml.diagramLayout+xml"/>
  <Override PartName="/ppt/diagrams/quickStyle132.xml" ContentType="application/vnd.openxmlformats-officedocument.drawingml.diagramStyle+xml"/>
  <Override PartName="/ppt/diagrams/colors132.xml" ContentType="application/vnd.openxmlformats-officedocument.drawingml.diagramColors+xml"/>
  <Override PartName="/ppt/diagrams/drawing132.xml" ContentType="application/vnd.ms-office.drawingml.diagramDrawing+xml"/>
  <Override PartName="/ppt/diagrams/data133.xml" ContentType="application/vnd.openxmlformats-officedocument.drawingml.diagramData+xml"/>
  <Override PartName="/ppt/diagrams/layout133.xml" ContentType="application/vnd.openxmlformats-officedocument.drawingml.diagramLayout+xml"/>
  <Override PartName="/ppt/diagrams/quickStyle133.xml" ContentType="application/vnd.openxmlformats-officedocument.drawingml.diagramStyle+xml"/>
  <Override PartName="/ppt/diagrams/colors133.xml" ContentType="application/vnd.openxmlformats-officedocument.drawingml.diagramColors+xml"/>
  <Override PartName="/ppt/diagrams/drawing133.xml" ContentType="application/vnd.ms-office.drawingml.diagramDrawing+xml"/>
  <Override PartName="/ppt/diagrams/data134.xml" ContentType="application/vnd.openxmlformats-officedocument.drawingml.diagramData+xml"/>
  <Override PartName="/ppt/diagrams/layout134.xml" ContentType="application/vnd.openxmlformats-officedocument.drawingml.diagramLayout+xml"/>
  <Override PartName="/ppt/diagrams/quickStyle134.xml" ContentType="application/vnd.openxmlformats-officedocument.drawingml.diagramStyle+xml"/>
  <Override PartName="/ppt/diagrams/colors134.xml" ContentType="application/vnd.openxmlformats-officedocument.drawingml.diagramColors+xml"/>
  <Override PartName="/ppt/diagrams/drawing134.xml" ContentType="application/vnd.ms-office.drawingml.diagramDrawing+xml"/>
  <Override PartName="/ppt/diagrams/data135.xml" ContentType="application/vnd.openxmlformats-officedocument.drawingml.diagramData+xml"/>
  <Override PartName="/ppt/diagrams/layout135.xml" ContentType="application/vnd.openxmlformats-officedocument.drawingml.diagramLayout+xml"/>
  <Override PartName="/ppt/diagrams/quickStyle135.xml" ContentType="application/vnd.openxmlformats-officedocument.drawingml.diagramStyle+xml"/>
  <Override PartName="/ppt/diagrams/colors135.xml" ContentType="application/vnd.openxmlformats-officedocument.drawingml.diagramColors+xml"/>
  <Override PartName="/ppt/diagrams/drawing135.xml" ContentType="application/vnd.ms-office.drawingml.diagramDrawing+xml"/>
  <Override PartName="/ppt/diagrams/data136.xml" ContentType="application/vnd.openxmlformats-officedocument.drawingml.diagramData+xml"/>
  <Override PartName="/ppt/diagrams/layout136.xml" ContentType="application/vnd.openxmlformats-officedocument.drawingml.diagramLayout+xml"/>
  <Override PartName="/ppt/diagrams/quickStyle136.xml" ContentType="application/vnd.openxmlformats-officedocument.drawingml.diagramStyle+xml"/>
  <Override PartName="/ppt/diagrams/colors136.xml" ContentType="application/vnd.openxmlformats-officedocument.drawingml.diagramColors+xml"/>
  <Override PartName="/ppt/diagrams/drawing136.xml" ContentType="application/vnd.ms-office.drawingml.diagramDrawing+xml"/>
  <Override PartName="/ppt/diagrams/data137.xml" ContentType="application/vnd.openxmlformats-officedocument.drawingml.diagramData+xml"/>
  <Override PartName="/ppt/diagrams/layout137.xml" ContentType="application/vnd.openxmlformats-officedocument.drawingml.diagramLayout+xml"/>
  <Override PartName="/ppt/diagrams/quickStyle137.xml" ContentType="application/vnd.openxmlformats-officedocument.drawingml.diagramStyle+xml"/>
  <Override PartName="/ppt/diagrams/colors137.xml" ContentType="application/vnd.openxmlformats-officedocument.drawingml.diagramColors+xml"/>
  <Override PartName="/ppt/diagrams/drawing137.xml" ContentType="application/vnd.ms-office.drawingml.diagramDrawing+xml"/>
  <Override PartName="/ppt/notesSlides/notesSlide41.xml" ContentType="application/vnd.openxmlformats-officedocument.presentationml.notesSlide+xml"/>
  <Override PartName="/ppt/diagrams/data138.xml" ContentType="application/vnd.openxmlformats-officedocument.drawingml.diagramData+xml"/>
  <Override PartName="/ppt/diagrams/layout138.xml" ContentType="application/vnd.openxmlformats-officedocument.drawingml.diagramLayout+xml"/>
  <Override PartName="/ppt/diagrams/quickStyle138.xml" ContentType="application/vnd.openxmlformats-officedocument.drawingml.diagramStyle+xml"/>
  <Override PartName="/ppt/diagrams/colors138.xml" ContentType="application/vnd.openxmlformats-officedocument.drawingml.diagramColors+xml"/>
  <Override PartName="/ppt/diagrams/drawing138.xml" ContentType="application/vnd.ms-office.drawingml.diagramDrawing+xml"/>
  <Override PartName="/ppt/notesSlides/notesSlide42.xml" ContentType="application/vnd.openxmlformats-officedocument.presentationml.notesSlide+xml"/>
  <Override PartName="/ppt/diagrams/data139.xml" ContentType="application/vnd.openxmlformats-officedocument.drawingml.diagramData+xml"/>
  <Override PartName="/ppt/diagrams/layout139.xml" ContentType="application/vnd.openxmlformats-officedocument.drawingml.diagramLayout+xml"/>
  <Override PartName="/ppt/diagrams/quickStyle139.xml" ContentType="application/vnd.openxmlformats-officedocument.drawingml.diagramStyle+xml"/>
  <Override PartName="/ppt/diagrams/colors139.xml" ContentType="application/vnd.openxmlformats-officedocument.drawingml.diagramColors+xml"/>
  <Override PartName="/ppt/diagrams/drawing139.xml" ContentType="application/vnd.ms-office.drawingml.diagramDrawing+xml"/>
  <Override PartName="/ppt/diagrams/data140.xml" ContentType="application/vnd.openxmlformats-officedocument.drawingml.diagramData+xml"/>
  <Override PartName="/ppt/diagrams/layout140.xml" ContentType="application/vnd.openxmlformats-officedocument.drawingml.diagramLayout+xml"/>
  <Override PartName="/ppt/diagrams/quickStyle140.xml" ContentType="application/vnd.openxmlformats-officedocument.drawingml.diagramStyle+xml"/>
  <Override PartName="/ppt/diagrams/colors140.xml" ContentType="application/vnd.openxmlformats-officedocument.drawingml.diagramColors+xml"/>
  <Override PartName="/ppt/diagrams/drawing140.xml" ContentType="application/vnd.ms-office.drawingml.diagramDrawing+xml"/>
  <Override PartName="/ppt/diagrams/data141.xml" ContentType="application/vnd.openxmlformats-officedocument.drawingml.diagramData+xml"/>
  <Override PartName="/ppt/diagrams/layout141.xml" ContentType="application/vnd.openxmlformats-officedocument.drawingml.diagramLayout+xml"/>
  <Override PartName="/ppt/diagrams/quickStyle141.xml" ContentType="application/vnd.openxmlformats-officedocument.drawingml.diagramStyle+xml"/>
  <Override PartName="/ppt/diagrams/colors141.xml" ContentType="application/vnd.openxmlformats-officedocument.drawingml.diagramColors+xml"/>
  <Override PartName="/ppt/diagrams/drawing141.xml" ContentType="application/vnd.ms-office.drawingml.diagramDrawing+xml"/>
  <Override PartName="/ppt/diagrams/data142.xml" ContentType="application/vnd.openxmlformats-officedocument.drawingml.diagramData+xml"/>
  <Override PartName="/ppt/diagrams/layout142.xml" ContentType="application/vnd.openxmlformats-officedocument.drawingml.diagramLayout+xml"/>
  <Override PartName="/ppt/diagrams/quickStyle142.xml" ContentType="application/vnd.openxmlformats-officedocument.drawingml.diagramStyle+xml"/>
  <Override PartName="/ppt/diagrams/colors142.xml" ContentType="application/vnd.openxmlformats-officedocument.drawingml.diagramColors+xml"/>
  <Override PartName="/ppt/diagrams/drawing142.xml" ContentType="application/vnd.ms-office.drawingml.diagramDrawing+xml"/>
  <Override PartName="/ppt/diagrams/data143.xml" ContentType="application/vnd.openxmlformats-officedocument.drawingml.diagramData+xml"/>
  <Override PartName="/ppt/diagrams/layout143.xml" ContentType="application/vnd.openxmlformats-officedocument.drawingml.diagramLayout+xml"/>
  <Override PartName="/ppt/diagrams/quickStyle143.xml" ContentType="application/vnd.openxmlformats-officedocument.drawingml.diagramStyle+xml"/>
  <Override PartName="/ppt/diagrams/colors143.xml" ContentType="application/vnd.openxmlformats-officedocument.drawingml.diagramColors+xml"/>
  <Override PartName="/ppt/diagrams/drawing143.xml" ContentType="application/vnd.ms-office.drawingml.diagramDrawing+xml"/>
  <Override PartName="/ppt/diagrams/data144.xml" ContentType="application/vnd.openxmlformats-officedocument.drawingml.diagramData+xml"/>
  <Override PartName="/ppt/diagrams/layout144.xml" ContentType="application/vnd.openxmlformats-officedocument.drawingml.diagramLayout+xml"/>
  <Override PartName="/ppt/diagrams/quickStyle144.xml" ContentType="application/vnd.openxmlformats-officedocument.drawingml.diagramStyle+xml"/>
  <Override PartName="/ppt/diagrams/colors144.xml" ContentType="application/vnd.openxmlformats-officedocument.drawingml.diagramColors+xml"/>
  <Override PartName="/ppt/diagrams/drawing144.xml" ContentType="application/vnd.ms-office.drawingml.diagramDrawing+xml"/>
  <Override PartName="/ppt/diagrams/data145.xml" ContentType="application/vnd.openxmlformats-officedocument.drawingml.diagramData+xml"/>
  <Override PartName="/ppt/diagrams/layout145.xml" ContentType="application/vnd.openxmlformats-officedocument.drawingml.diagramLayout+xml"/>
  <Override PartName="/ppt/diagrams/quickStyle145.xml" ContentType="application/vnd.openxmlformats-officedocument.drawingml.diagramStyle+xml"/>
  <Override PartName="/ppt/diagrams/colors145.xml" ContentType="application/vnd.openxmlformats-officedocument.drawingml.diagramColors+xml"/>
  <Override PartName="/ppt/diagrams/drawing145.xml" ContentType="application/vnd.ms-office.drawingml.diagramDrawing+xml"/>
  <Override PartName="/ppt/notesSlides/notesSlide43.xml" ContentType="application/vnd.openxmlformats-officedocument.presentationml.notesSlide+xml"/>
  <Override PartName="/ppt/diagrams/data146.xml" ContentType="application/vnd.openxmlformats-officedocument.drawingml.diagramData+xml"/>
  <Override PartName="/ppt/diagrams/layout146.xml" ContentType="application/vnd.openxmlformats-officedocument.drawingml.diagramLayout+xml"/>
  <Override PartName="/ppt/diagrams/quickStyle146.xml" ContentType="application/vnd.openxmlformats-officedocument.drawingml.diagramStyle+xml"/>
  <Override PartName="/ppt/diagrams/colors146.xml" ContentType="application/vnd.openxmlformats-officedocument.drawingml.diagramColors+xml"/>
  <Override PartName="/ppt/diagrams/drawing146.xml" ContentType="application/vnd.ms-office.drawingml.diagramDrawing+xml"/>
  <Override PartName="/ppt/diagrams/data147.xml" ContentType="application/vnd.openxmlformats-officedocument.drawingml.diagramData+xml"/>
  <Override PartName="/ppt/diagrams/layout147.xml" ContentType="application/vnd.openxmlformats-officedocument.drawingml.diagramLayout+xml"/>
  <Override PartName="/ppt/diagrams/quickStyle147.xml" ContentType="application/vnd.openxmlformats-officedocument.drawingml.diagramStyle+xml"/>
  <Override PartName="/ppt/diagrams/colors147.xml" ContentType="application/vnd.openxmlformats-officedocument.drawingml.diagramColors+xml"/>
  <Override PartName="/ppt/diagrams/drawing147.xml" ContentType="application/vnd.ms-office.drawingml.diagramDrawing+xml"/>
  <Override PartName="/ppt/diagrams/data148.xml" ContentType="application/vnd.openxmlformats-officedocument.drawingml.diagramData+xml"/>
  <Override PartName="/ppt/diagrams/layout148.xml" ContentType="application/vnd.openxmlformats-officedocument.drawingml.diagramLayout+xml"/>
  <Override PartName="/ppt/diagrams/quickStyle148.xml" ContentType="application/vnd.openxmlformats-officedocument.drawingml.diagramStyle+xml"/>
  <Override PartName="/ppt/diagrams/colors148.xml" ContentType="application/vnd.openxmlformats-officedocument.drawingml.diagramColors+xml"/>
  <Override PartName="/ppt/diagrams/drawing148.xml" ContentType="application/vnd.ms-office.drawingml.diagramDrawing+xml"/>
  <Override PartName="/ppt/diagrams/data149.xml" ContentType="application/vnd.openxmlformats-officedocument.drawingml.diagramData+xml"/>
  <Override PartName="/ppt/diagrams/layout149.xml" ContentType="application/vnd.openxmlformats-officedocument.drawingml.diagramLayout+xml"/>
  <Override PartName="/ppt/diagrams/quickStyle149.xml" ContentType="application/vnd.openxmlformats-officedocument.drawingml.diagramStyle+xml"/>
  <Override PartName="/ppt/diagrams/colors149.xml" ContentType="application/vnd.openxmlformats-officedocument.drawingml.diagramColors+xml"/>
  <Override PartName="/ppt/diagrams/drawing149.xml" ContentType="application/vnd.ms-office.drawingml.diagramDrawing+xml"/>
  <Override PartName="/ppt/diagrams/data150.xml" ContentType="application/vnd.openxmlformats-officedocument.drawingml.diagramData+xml"/>
  <Override PartName="/ppt/diagrams/layout150.xml" ContentType="application/vnd.openxmlformats-officedocument.drawingml.diagramLayout+xml"/>
  <Override PartName="/ppt/diagrams/quickStyle150.xml" ContentType="application/vnd.openxmlformats-officedocument.drawingml.diagramStyle+xml"/>
  <Override PartName="/ppt/diagrams/colors150.xml" ContentType="application/vnd.openxmlformats-officedocument.drawingml.diagramColors+xml"/>
  <Override PartName="/ppt/diagrams/drawing150.xml" ContentType="application/vnd.ms-office.drawingml.diagramDrawing+xml"/>
  <Override PartName="/ppt/diagrams/data151.xml" ContentType="application/vnd.openxmlformats-officedocument.drawingml.diagramData+xml"/>
  <Override PartName="/ppt/diagrams/layout151.xml" ContentType="application/vnd.openxmlformats-officedocument.drawingml.diagramLayout+xml"/>
  <Override PartName="/ppt/diagrams/quickStyle151.xml" ContentType="application/vnd.openxmlformats-officedocument.drawingml.diagramStyle+xml"/>
  <Override PartName="/ppt/diagrams/colors151.xml" ContentType="application/vnd.openxmlformats-officedocument.drawingml.diagramColors+xml"/>
  <Override PartName="/ppt/diagrams/drawing151.xml" ContentType="application/vnd.ms-office.drawingml.diagramDrawing+xml"/>
  <Override PartName="/ppt/notesSlides/notesSlide44.xml" ContentType="application/vnd.openxmlformats-officedocument.presentationml.notesSlide+xml"/>
  <Override PartName="/ppt/diagrams/data152.xml" ContentType="application/vnd.openxmlformats-officedocument.drawingml.diagramData+xml"/>
  <Override PartName="/ppt/diagrams/layout152.xml" ContentType="application/vnd.openxmlformats-officedocument.drawingml.diagramLayout+xml"/>
  <Override PartName="/ppt/diagrams/quickStyle152.xml" ContentType="application/vnd.openxmlformats-officedocument.drawingml.diagramStyle+xml"/>
  <Override PartName="/ppt/diagrams/colors152.xml" ContentType="application/vnd.openxmlformats-officedocument.drawingml.diagramColors+xml"/>
  <Override PartName="/ppt/diagrams/drawing152.xml" ContentType="application/vnd.ms-office.drawingml.diagramDrawing+xml"/>
  <Override PartName="/ppt/diagrams/data153.xml" ContentType="application/vnd.openxmlformats-officedocument.drawingml.diagramData+xml"/>
  <Override PartName="/ppt/diagrams/layout153.xml" ContentType="application/vnd.openxmlformats-officedocument.drawingml.diagramLayout+xml"/>
  <Override PartName="/ppt/diagrams/quickStyle153.xml" ContentType="application/vnd.openxmlformats-officedocument.drawingml.diagramStyle+xml"/>
  <Override PartName="/ppt/diagrams/colors153.xml" ContentType="application/vnd.openxmlformats-officedocument.drawingml.diagramColors+xml"/>
  <Override PartName="/ppt/diagrams/drawing153.xml" ContentType="application/vnd.ms-office.drawingml.diagramDrawing+xml"/>
  <Override PartName="/ppt/diagrams/data154.xml" ContentType="application/vnd.openxmlformats-officedocument.drawingml.diagramData+xml"/>
  <Override PartName="/ppt/diagrams/layout154.xml" ContentType="application/vnd.openxmlformats-officedocument.drawingml.diagramLayout+xml"/>
  <Override PartName="/ppt/diagrams/quickStyle154.xml" ContentType="application/vnd.openxmlformats-officedocument.drawingml.diagramStyle+xml"/>
  <Override PartName="/ppt/diagrams/colors154.xml" ContentType="application/vnd.openxmlformats-officedocument.drawingml.diagramColors+xml"/>
  <Override PartName="/ppt/diagrams/drawing154.xml" ContentType="application/vnd.ms-office.drawingml.diagramDrawing+xml"/>
  <Override PartName="/ppt/notesSlides/notesSlide45.xml" ContentType="application/vnd.openxmlformats-officedocument.presentationml.notesSlide+xml"/>
  <Override PartName="/ppt/diagrams/data155.xml" ContentType="application/vnd.openxmlformats-officedocument.drawingml.diagramData+xml"/>
  <Override PartName="/ppt/diagrams/layout155.xml" ContentType="application/vnd.openxmlformats-officedocument.drawingml.diagramLayout+xml"/>
  <Override PartName="/ppt/diagrams/quickStyle155.xml" ContentType="application/vnd.openxmlformats-officedocument.drawingml.diagramStyle+xml"/>
  <Override PartName="/ppt/diagrams/colors155.xml" ContentType="application/vnd.openxmlformats-officedocument.drawingml.diagramColors+xml"/>
  <Override PartName="/ppt/diagrams/drawing155.xml" ContentType="application/vnd.ms-office.drawingml.diagramDrawing+xml"/>
  <Override PartName="/ppt/notesSlides/notesSlide46.xml" ContentType="application/vnd.openxmlformats-officedocument.presentationml.notesSlide+xml"/>
  <Override PartName="/ppt/diagrams/data156.xml" ContentType="application/vnd.openxmlformats-officedocument.drawingml.diagramData+xml"/>
  <Override PartName="/ppt/diagrams/layout156.xml" ContentType="application/vnd.openxmlformats-officedocument.drawingml.diagramLayout+xml"/>
  <Override PartName="/ppt/diagrams/quickStyle156.xml" ContentType="application/vnd.openxmlformats-officedocument.drawingml.diagramStyle+xml"/>
  <Override PartName="/ppt/diagrams/colors156.xml" ContentType="application/vnd.openxmlformats-officedocument.drawingml.diagramColors+xml"/>
  <Override PartName="/ppt/diagrams/drawing156.xml" ContentType="application/vnd.ms-office.drawingml.diagramDrawing+xml"/>
  <Override PartName="/ppt/diagrams/data157.xml" ContentType="application/vnd.openxmlformats-officedocument.drawingml.diagramData+xml"/>
  <Override PartName="/ppt/diagrams/layout157.xml" ContentType="application/vnd.openxmlformats-officedocument.drawingml.diagramLayout+xml"/>
  <Override PartName="/ppt/diagrams/quickStyle157.xml" ContentType="application/vnd.openxmlformats-officedocument.drawingml.diagramStyle+xml"/>
  <Override PartName="/ppt/diagrams/colors157.xml" ContentType="application/vnd.openxmlformats-officedocument.drawingml.diagramColors+xml"/>
  <Override PartName="/ppt/diagrams/drawing157.xml" ContentType="application/vnd.ms-office.drawingml.diagramDrawing+xml"/>
  <Override PartName="/ppt/diagrams/data158.xml" ContentType="application/vnd.openxmlformats-officedocument.drawingml.diagramData+xml"/>
  <Override PartName="/ppt/diagrams/layout158.xml" ContentType="application/vnd.openxmlformats-officedocument.drawingml.diagramLayout+xml"/>
  <Override PartName="/ppt/diagrams/quickStyle158.xml" ContentType="application/vnd.openxmlformats-officedocument.drawingml.diagramStyle+xml"/>
  <Override PartName="/ppt/diagrams/colors158.xml" ContentType="application/vnd.openxmlformats-officedocument.drawingml.diagramColors+xml"/>
  <Override PartName="/ppt/diagrams/drawing158.xml" ContentType="application/vnd.ms-office.drawingml.diagramDrawing+xml"/>
  <Override PartName="/ppt/diagrams/data159.xml" ContentType="application/vnd.openxmlformats-officedocument.drawingml.diagramData+xml"/>
  <Override PartName="/ppt/diagrams/layout159.xml" ContentType="application/vnd.openxmlformats-officedocument.drawingml.diagramLayout+xml"/>
  <Override PartName="/ppt/diagrams/quickStyle159.xml" ContentType="application/vnd.openxmlformats-officedocument.drawingml.diagramStyle+xml"/>
  <Override PartName="/ppt/diagrams/colors159.xml" ContentType="application/vnd.openxmlformats-officedocument.drawingml.diagramColors+xml"/>
  <Override PartName="/ppt/diagrams/drawing159.xml" ContentType="application/vnd.ms-office.drawingml.diagramDrawing+xml"/>
  <Override PartName="/ppt/diagrams/data160.xml" ContentType="application/vnd.openxmlformats-officedocument.drawingml.diagramData+xml"/>
  <Override PartName="/ppt/diagrams/layout160.xml" ContentType="application/vnd.openxmlformats-officedocument.drawingml.diagramLayout+xml"/>
  <Override PartName="/ppt/diagrams/quickStyle160.xml" ContentType="application/vnd.openxmlformats-officedocument.drawingml.diagramStyle+xml"/>
  <Override PartName="/ppt/diagrams/colors160.xml" ContentType="application/vnd.openxmlformats-officedocument.drawingml.diagramColors+xml"/>
  <Override PartName="/ppt/diagrams/drawing160.xml" ContentType="application/vnd.ms-office.drawingml.diagramDrawing+xml"/>
  <Override PartName="/ppt/diagrams/data161.xml" ContentType="application/vnd.openxmlformats-officedocument.drawingml.diagramData+xml"/>
  <Override PartName="/ppt/diagrams/layout161.xml" ContentType="application/vnd.openxmlformats-officedocument.drawingml.diagramLayout+xml"/>
  <Override PartName="/ppt/diagrams/quickStyle161.xml" ContentType="application/vnd.openxmlformats-officedocument.drawingml.diagramStyle+xml"/>
  <Override PartName="/ppt/diagrams/colors161.xml" ContentType="application/vnd.openxmlformats-officedocument.drawingml.diagramColors+xml"/>
  <Override PartName="/ppt/diagrams/drawing161.xml" ContentType="application/vnd.ms-office.drawingml.diagramDrawing+xml"/>
  <Override PartName="/ppt/notesSlides/notesSlide47.xml" ContentType="application/vnd.openxmlformats-officedocument.presentationml.notesSlide+xml"/>
  <Override PartName="/ppt/diagrams/data162.xml" ContentType="application/vnd.openxmlformats-officedocument.drawingml.diagramData+xml"/>
  <Override PartName="/ppt/diagrams/layout162.xml" ContentType="application/vnd.openxmlformats-officedocument.drawingml.diagramLayout+xml"/>
  <Override PartName="/ppt/diagrams/quickStyle162.xml" ContentType="application/vnd.openxmlformats-officedocument.drawingml.diagramStyle+xml"/>
  <Override PartName="/ppt/diagrams/colors162.xml" ContentType="application/vnd.openxmlformats-officedocument.drawingml.diagramColors+xml"/>
  <Override PartName="/ppt/diagrams/drawing162.xml" ContentType="application/vnd.ms-office.drawingml.diagramDrawing+xml"/>
  <Override PartName="/ppt/diagrams/data163.xml" ContentType="application/vnd.openxmlformats-officedocument.drawingml.diagramData+xml"/>
  <Override PartName="/ppt/diagrams/layout163.xml" ContentType="application/vnd.openxmlformats-officedocument.drawingml.diagramLayout+xml"/>
  <Override PartName="/ppt/diagrams/quickStyle163.xml" ContentType="application/vnd.openxmlformats-officedocument.drawingml.diagramStyle+xml"/>
  <Override PartName="/ppt/diagrams/colors163.xml" ContentType="application/vnd.openxmlformats-officedocument.drawingml.diagramColors+xml"/>
  <Override PartName="/ppt/diagrams/drawing163.xml" ContentType="application/vnd.ms-office.drawingml.diagramDrawing+xml"/>
  <Override PartName="/ppt/diagrams/data164.xml" ContentType="application/vnd.openxmlformats-officedocument.drawingml.diagramData+xml"/>
  <Override PartName="/ppt/diagrams/layout164.xml" ContentType="application/vnd.openxmlformats-officedocument.drawingml.diagramLayout+xml"/>
  <Override PartName="/ppt/diagrams/quickStyle164.xml" ContentType="application/vnd.openxmlformats-officedocument.drawingml.diagramStyle+xml"/>
  <Override PartName="/ppt/diagrams/colors164.xml" ContentType="application/vnd.openxmlformats-officedocument.drawingml.diagramColors+xml"/>
  <Override PartName="/ppt/diagrams/drawing164.xml" ContentType="application/vnd.ms-office.drawingml.diagramDrawing+xml"/>
  <Override PartName="/ppt/notesSlides/notesSlide48.xml" ContentType="application/vnd.openxmlformats-officedocument.presentationml.notesSlide+xml"/>
  <Override PartName="/ppt/diagrams/data165.xml" ContentType="application/vnd.openxmlformats-officedocument.drawingml.diagramData+xml"/>
  <Override PartName="/ppt/diagrams/layout165.xml" ContentType="application/vnd.openxmlformats-officedocument.drawingml.diagramLayout+xml"/>
  <Override PartName="/ppt/diagrams/quickStyle165.xml" ContentType="application/vnd.openxmlformats-officedocument.drawingml.diagramStyle+xml"/>
  <Override PartName="/ppt/diagrams/colors165.xml" ContentType="application/vnd.openxmlformats-officedocument.drawingml.diagramColors+xml"/>
  <Override PartName="/ppt/diagrams/drawing165.xml" ContentType="application/vnd.ms-office.drawingml.diagramDrawing+xml"/>
  <Override PartName="/ppt/diagrams/data166.xml" ContentType="application/vnd.openxmlformats-officedocument.drawingml.diagramData+xml"/>
  <Override PartName="/ppt/diagrams/layout166.xml" ContentType="application/vnd.openxmlformats-officedocument.drawingml.diagramLayout+xml"/>
  <Override PartName="/ppt/diagrams/quickStyle166.xml" ContentType="application/vnd.openxmlformats-officedocument.drawingml.diagramStyle+xml"/>
  <Override PartName="/ppt/diagrams/colors166.xml" ContentType="application/vnd.openxmlformats-officedocument.drawingml.diagramColors+xml"/>
  <Override PartName="/ppt/diagrams/drawing166.xml" ContentType="application/vnd.ms-office.drawingml.diagramDrawing+xml"/>
  <Override PartName="/ppt/diagrams/data167.xml" ContentType="application/vnd.openxmlformats-officedocument.drawingml.diagramData+xml"/>
  <Override PartName="/ppt/diagrams/layout167.xml" ContentType="application/vnd.openxmlformats-officedocument.drawingml.diagramLayout+xml"/>
  <Override PartName="/ppt/diagrams/quickStyle167.xml" ContentType="application/vnd.openxmlformats-officedocument.drawingml.diagramStyle+xml"/>
  <Override PartName="/ppt/diagrams/colors167.xml" ContentType="application/vnd.openxmlformats-officedocument.drawingml.diagramColors+xml"/>
  <Override PartName="/ppt/diagrams/drawing167.xml" ContentType="application/vnd.ms-office.drawingml.diagramDrawing+xml"/>
  <Override PartName="/ppt/notesSlides/notesSlide49.xml" ContentType="application/vnd.openxmlformats-officedocument.presentationml.notesSlide+xml"/>
  <Override PartName="/ppt/diagrams/data168.xml" ContentType="application/vnd.openxmlformats-officedocument.drawingml.diagramData+xml"/>
  <Override PartName="/ppt/diagrams/layout168.xml" ContentType="application/vnd.openxmlformats-officedocument.drawingml.diagramLayout+xml"/>
  <Override PartName="/ppt/diagrams/quickStyle168.xml" ContentType="application/vnd.openxmlformats-officedocument.drawingml.diagramStyle+xml"/>
  <Override PartName="/ppt/diagrams/colors168.xml" ContentType="application/vnd.openxmlformats-officedocument.drawingml.diagramColors+xml"/>
  <Override PartName="/ppt/diagrams/drawing168.xml" ContentType="application/vnd.ms-office.drawingml.diagramDrawing+xml"/>
  <Override PartName="/ppt/notesSlides/notesSlide50.xml" ContentType="application/vnd.openxmlformats-officedocument.presentationml.notesSlide+xml"/>
  <Override PartName="/ppt/diagrams/data169.xml" ContentType="application/vnd.openxmlformats-officedocument.drawingml.diagramData+xml"/>
  <Override PartName="/ppt/diagrams/layout169.xml" ContentType="application/vnd.openxmlformats-officedocument.drawingml.diagramLayout+xml"/>
  <Override PartName="/ppt/diagrams/quickStyle169.xml" ContentType="application/vnd.openxmlformats-officedocument.drawingml.diagramStyle+xml"/>
  <Override PartName="/ppt/diagrams/colors169.xml" ContentType="application/vnd.openxmlformats-officedocument.drawingml.diagramColors+xml"/>
  <Override PartName="/ppt/diagrams/drawing169.xml" ContentType="application/vnd.ms-office.drawingml.diagramDrawing+xml"/>
  <Override PartName="/ppt/diagrams/data170.xml" ContentType="application/vnd.openxmlformats-officedocument.drawingml.diagramData+xml"/>
  <Override PartName="/ppt/diagrams/layout170.xml" ContentType="application/vnd.openxmlformats-officedocument.drawingml.diagramLayout+xml"/>
  <Override PartName="/ppt/diagrams/quickStyle170.xml" ContentType="application/vnd.openxmlformats-officedocument.drawingml.diagramStyle+xml"/>
  <Override PartName="/ppt/diagrams/colors170.xml" ContentType="application/vnd.openxmlformats-officedocument.drawingml.diagramColors+xml"/>
  <Override PartName="/ppt/diagrams/drawing170.xml" ContentType="application/vnd.ms-office.drawingml.diagramDrawing+xml"/>
  <Override PartName="/ppt/diagrams/data171.xml" ContentType="application/vnd.openxmlformats-officedocument.drawingml.diagramData+xml"/>
  <Override PartName="/ppt/diagrams/layout171.xml" ContentType="application/vnd.openxmlformats-officedocument.drawingml.diagramLayout+xml"/>
  <Override PartName="/ppt/diagrams/quickStyle171.xml" ContentType="application/vnd.openxmlformats-officedocument.drawingml.diagramStyle+xml"/>
  <Override PartName="/ppt/diagrams/colors171.xml" ContentType="application/vnd.openxmlformats-officedocument.drawingml.diagramColors+xml"/>
  <Override PartName="/ppt/diagrams/drawing171.xml" ContentType="application/vnd.ms-office.drawingml.diagramDrawing+xml"/>
  <Override PartName="/ppt/notesSlides/notesSlide51.xml" ContentType="application/vnd.openxmlformats-officedocument.presentationml.notesSlide+xml"/>
  <Override PartName="/ppt/diagrams/data172.xml" ContentType="application/vnd.openxmlformats-officedocument.drawingml.diagramData+xml"/>
  <Override PartName="/ppt/diagrams/layout172.xml" ContentType="application/vnd.openxmlformats-officedocument.drawingml.diagramLayout+xml"/>
  <Override PartName="/ppt/diagrams/quickStyle172.xml" ContentType="application/vnd.openxmlformats-officedocument.drawingml.diagramStyle+xml"/>
  <Override PartName="/ppt/diagrams/colors172.xml" ContentType="application/vnd.openxmlformats-officedocument.drawingml.diagramColors+xml"/>
  <Override PartName="/ppt/diagrams/drawing172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tl="1" saveSubsetFonts="1">
  <p:sldMasterIdLst>
    <p:sldMasterId id="2147483808" r:id="rId1"/>
  </p:sldMasterIdLst>
  <p:notesMasterIdLst>
    <p:notesMasterId r:id="rId205"/>
  </p:notesMasterIdLst>
  <p:handoutMasterIdLst>
    <p:handoutMasterId r:id="rId206"/>
  </p:handoutMasterIdLst>
  <p:sldIdLst>
    <p:sldId id="711" r:id="rId2"/>
    <p:sldId id="712" r:id="rId3"/>
    <p:sldId id="713" r:id="rId4"/>
    <p:sldId id="349" r:id="rId5"/>
    <p:sldId id="283" r:id="rId6"/>
    <p:sldId id="284" r:id="rId7"/>
    <p:sldId id="287" r:id="rId8"/>
    <p:sldId id="289" r:id="rId9"/>
    <p:sldId id="291" r:id="rId10"/>
    <p:sldId id="719" r:id="rId11"/>
    <p:sldId id="267" r:id="rId12"/>
    <p:sldId id="270" r:id="rId13"/>
    <p:sldId id="271" r:id="rId14"/>
    <p:sldId id="721" r:id="rId15"/>
    <p:sldId id="722" r:id="rId16"/>
    <p:sldId id="362" r:id="rId17"/>
    <p:sldId id="364" r:id="rId18"/>
    <p:sldId id="723" r:id="rId19"/>
    <p:sldId id="352" r:id="rId20"/>
    <p:sldId id="299" r:id="rId21"/>
    <p:sldId id="302" r:id="rId22"/>
    <p:sldId id="303" r:id="rId23"/>
    <p:sldId id="304" r:id="rId24"/>
    <p:sldId id="354" r:id="rId25"/>
    <p:sldId id="314" r:id="rId26"/>
    <p:sldId id="315" r:id="rId27"/>
    <p:sldId id="316" r:id="rId28"/>
    <p:sldId id="317" r:id="rId29"/>
    <p:sldId id="358" r:id="rId30"/>
    <p:sldId id="724" r:id="rId31"/>
    <p:sldId id="328" r:id="rId32"/>
    <p:sldId id="329" r:id="rId33"/>
    <p:sldId id="725" r:id="rId34"/>
    <p:sldId id="330" r:id="rId35"/>
    <p:sldId id="331" r:id="rId36"/>
    <p:sldId id="257" r:id="rId37"/>
    <p:sldId id="266" r:id="rId38"/>
    <p:sldId id="727" r:id="rId39"/>
    <p:sldId id="714" r:id="rId40"/>
    <p:sldId id="370" r:id="rId41"/>
    <p:sldId id="371" r:id="rId42"/>
    <p:sldId id="373" r:id="rId43"/>
    <p:sldId id="375" r:id="rId44"/>
    <p:sldId id="376" r:id="rId45"/>
    <p:sldId id="377" r:id="rId46"/>
    <p:sldId id="730" r:id="rId47"/>
    <p:sldId id="379" r:id="rId48"/>
    <p:sldId id="731" r:id="rId49"/>
    <p:sldId id="383" r:id="rId50"/>
    <p:sldId id="384" r:id="rId51"/>
    <p:sldId id="387" r:id="rId52"/>
    <p:sldId id="388" r:id="rId53"/>
    <p:sldId id="389" r:id="rId54"/>
    <p:sldId id="390" r:id="rId55"/>
    <p:sldId id="394" r:id="rId56"/>
    <p:sldId id="732" r:id="rId57"/>
    <p:sldId id="733" r:id="rId58"/>
    <p:sldId id="401" r:id="rId59"/>
    <p:sldId id="403" r:id="rId60"/>
    <p:sldId id="405" r:id="rId61"/>
    <p:sldId id="734" r:id="rId62"/>
    <p:sldId id="735" r:id="rId63"/>
    <p:sldId id="411" r:id="rId64"/>
    <p:sldId id="412" r:id="rId65"/>
    <p:sldId id="413" r:id="rId66"/>
    <p:sldId id="414" r:id="rId67"/>
    <p:sldId id="415" r:id="rId68"/>
    <p:sldId id="416" r:id="rId69"/>
    <p:sldId id="417" r:id="rId70"/>
    <p:sldId id="420" r:id="rId71"/>
    <p:sldId id="736" r:id="rId72"/>
    <p:sldId id="737" r:id="rId73"/>
    <p:sldId id="428" r:id="rId74"/>
    <p:sldId id="430" r:id="rId75"/>
    <p:sldId id="738" r:id="rId76"/>
    <p:sldId id="739" r:id="rId77"/>
    <p:sldId id="715" r:id="rId78"/>
    <p:sldId id="438" r:id="rId79"/>
    <p:sldId id="439" r:id="rId80"/>
    <p:sldId id="441" r:id="rId81"/>
    <p:sldId id="443" r:id="rId82"/>
    <p:sldId id="444" r:id="rId83"/>
    <p:sldId id="461" r:id="rId84"/>
    <p:sldId id="740" r:id="rId85"/>
    <p:sldId id="741" r:id="rId86"/>
    <p:sldId id="470" r:id="rId87"/>
    <p:sldId id="471" r:id="rId88"/>
    <p:sldId id="742" r:id="rId89"/>
    <p:sldId id="743" r:id="rId90"/>
    <p:sldId id="744" r:id="rId91"/>
    <p:sldId id="480" r:id="rId92"/>
    <p:sldId id="481" r:id="rId93"/>
    <p:sldId id="483" r:id="rId94"/>
    <p:sldId id="485" r:id="rId95"/>
    <p:sldId id="497" r:id="rId96"/>
    <p:sldId id="498" r:id="rId97"/>
    <p:sldId id="500" r:id="rId98"/>
    <p:sldId id="502" r:id="rId99"/>
    <p:sldId id="503" r:id="rId100"/>
    <p:sldId id="508" r:id="rId101"/>
    <p:sldId id="509" r:id="rId102"/>
    <p:sldId id="512" r:id="rId103"/>
    <p:sldId id="745" r:id="rId104"/>
    <p:sldId id="747" r:id="rId105"/>
    <p:sldId id="748" r:id="rId106"/>
    <p:sldId id="749" r:id="rId107"/>
    <p:sldId id="716" r:id="rId108"/>
    <p:sldId id="699" r:id="rId109"/>
    <p:sldId id="700" r:id="rId110"/>
    <p:sldId id="702" r:id="rId111"/>
    <p:sldId id="704" r:id="rId112"/>
    <p:sldId id="750" r:id="rId113"/>
    <p:sldId id="520" r:id="rId114"/>
    <p:sldId id="521" r:id="rId115"/>
    <p:sldId id="524" r:id="rId116"/>
    <p:sldId id="525" r:id="rId117"/>
    <p:sldId id="751" r:id="rId118"/>
    <p:sldId id="752" r:id="rId119"/>
    <p:sldId id="544" r:id="rId120"/>
    <p:sldId id="753" r:id="rId121"/>
    <p:sldId id="754" r:id="rId122"/>
    <p:sldId id="551" r:id="rId123"/>
    <p:sldId id="552" r:id="rId124"/>
    <p:sldId id="554" r:id="rId125"/>
    <p:sldId id="555" r:id="rId126"/>
    <p:sldId id="755" r:id="rId127"/>
    <p:sldId id="558" r:id="rId128"/>
    <p:sldId id="561" r:id="rId129"/>
    <p:sldId id="562" r:id="rId130"/>
    <p:sldId id="565" r:id="rId131"/>
    <p:sldId id="566" r:id="rId132"/>
    <p:sldId id="567" r:id="rId133"/>
    <p:sldId id="568" r:id="rId134"/>
    <p:sldId id="569" r:id="rId135"/>
    <p:sldId id="572" r:id="rId136"/>
    <p:sldId id="756" r:id="rId137"/>
    <p:sldId id="757" r:id="rId138"/>
    <p:sldId id="581" r:id="rId139"/>
    <p:sldId id="584" r:id="rId140"/>
    <p:sldId id="585" r:id="rId141"/>
    <p:sldId id="758" r:id="rId142"/>
    <p:sldId id="759" r:id="rId143"/>
    <p:sldId id="717" r:id="rId144"/>
    <p:sldId id="600" r:id="rId145"/>
    <p:sldId id="601" r:id="rId146"/>
    <p:sldId id="604" r:id="rId147"/>
    <p:sldId id="605" r:id="rId148"/>
    <p:sldId id="760" r:id="rId149"/>
    <p:sldId id="761" r:id="rId150"/>
    <p:sldId id="762" r:id="rId151"/>
    <p:sldId id="612" r:id="rId152"/>
    <p:sldId id="763" r:id="rId153"/>
    <p:sldId id="764" r:id="rId154"/>
    <p:sldId id="622" r:id="rId155"/>
    <p:sldId id="623" r:id="rId156"/>
    <p:sldId id="626" r:id="rId157"/>
    <p:sldId id="627" r:id="rId158"/>
    <p:sldId id="765" r:id="rId159"/>
    <p:sldId id="766" r:id="rId160"/>
    <p:sldId id="634" r:id="rId161"/>
    <p:sldId id="635" r:id="rId162"/>
    <p:sldId id="638" r:id="rId163"/>
    <p:sldId id="639" r:id="rId164"/>
    <p:sldId id="767" r:id="rId165"/>
    <p:sldId id="768" r:id="rId166"/>
    <p:sldId id="646" r:id="rId167"/>
    <p:sldId id="649" r:id="rId168"/>
    <p:sldId id="650" r:id="rId169"/>
    <p:sldId id="651" r:id="rId170"/>
    <p:sldId id="652" r:id="rId171"/>
    <p:sldId id="653" r:id="rId172"/>
    <p:sldId id="654" r:id="rId173"/>
    <p:sldId id="769" r:id="rId174"/>
    <p:sldId id="660" r:id="rId175"/>
    <p:sldId id="770" r:id="rId176"/>
    <p:sldId id="771" r:id="rId177"/>
    <p:sldId id="668" r:id="rId178"/>
    <p:sldId id="671" r:id="rId179"/>
    <p:sldId id="772" r:id="rId180"/>
    <p:sldId id="773" r:id="rId181"/>
    <p:sldId id="673" r:id="rId182"/>
    <p:sldId id="718" r:id="rId183"/>
    <p:sldId id="686" r:id="rId184"/>
    <p:sldId id="690" r:id="rId185"/>
    <p:sldId id="775" r:id="rId186"/>
    <p:sldId id="776" r:id="rId187"/>
    <p:sldId id="777" r:id="rId188"/>
    <p:sldId id="778" r:id="rId189"/>
    <p:sldId id="779" r:id="rId190"/>
    <p:sldId id="780" r:id="rId191"/>
    <p:sldId id="781" r:id="rId192"/>
    <p:sldId id="782" r:id="rId193"/>
    <p:sldId id="783" r:id="rId194"/>
    <p:sldId id="784" r:id="rId195"/>
    <p:sldId id="786" r:id="rId196"/>
    <p:sldId id="785" r:id="rId197"/>
    <p:sldId id="787" r:id="rId198"/>
    <p:sldId id="788" r:id="rId199"/>
    <p:sldId id="789" r:id="rId200"/>
    <p:sldId id="790" r:id="rId201"/>
    <p:sldId id="791" r:id="rId202"/>
    <p:sldId id="792" r:id="rId203"/>
    <p:sldId id="794" r:id="rId204"/>
  </p:sldIdLst>
  <p:sldSz cx="9144000" cy="6858000" type="screen4x3"/>
  <p:notesSz cx="6858000" cy="9144000"/>
  <p:defaultTextStyle>
    <a:defPPr>
      <a:defRPr lang="en-US"/>
    </a:defPPr>
    <a:lvl1pPr algn="r" rtl="1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r" rtl="1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r" rtl="1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r" rtl="1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r" rtl="1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5DA2"/>
    <a:srgbClr val="8D277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E269D01E-BC32-4049-B463-5C60D7B0CCD2}" styleName="Themed Style 2 - Accent 4">
    <a:tblBg>
      <a:fillRef idx="3">
        <a:schemeClr val="accent4"/>
      </a:fillRef>
      <a:effectRef idx="3">
        <a:schemeClr val="accent4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4">
                <a:tint val="50000"/>
              </a:schemeClr>
            </a:lnRef>
          </a:left>
          <a:right>
            <a:lnRef idx="1">
              <a:schemeClr val="accent4">
                <a:tint val="50000"/>
              </a:schemeClr>
            </a:lnRef>
          </a:right>
          <a:top>
            <a:lnRef idx="1">
              <a:schemeClr val="accent4">
                <a:tint val="50000"/>
              </a:schemeClr>
            </a:lnRef>
          </a:top>
          <a:bottom>
            <a:lnRef idx="1">
              <a:schemeClr val="accent4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18603FDC-E32A-4AB5-989C-0864C3EAD2B8}" styleName="Themed Style 2 - Accent 2">
    <a:tblBg>
      <a:fillRef idx="3">
        <a:schemeClr val="accent2"/>
      </a:fillRef>
      <a:effectRef idx="3">
        <a:schemeClr val="accent2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2">
                <a:tint val="50000"/>
              </a:schemeClr>
            </a:lnRef>
          </a:left>
          <a:right>
            <a:lnRef idx="1">
              <a:schemeClr val="accent2">
                <a:tint val="50000"/>
              </a:schemeClr>
            </a:lnRef>
          </a:right>
          <a:top>
            <a:lnRef idx="1">
              <a:schemeClr val="accent2">
                <a:tint val="50000"/>
              </a:schemeClr>
            </a:lnRef>
          </a:top>
          <a:bottom>
            <a:lnRef idx="1">
              <a:schemeClr val="accent2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327F97BB-C833-4FB7-BDE5-3F7075034690}" styleName="Themed Style 2 - Accent 5">
    <a:tblBg>
      <a:fillRef idx="3">
        <a:schemeClr val="accent5"/>
      </a:fillRef>
      <a:effectRef idx="3">
        <a:schemeClr val="accent5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5">
                <a:tint val="50000"/>
              </a:schemeClr>
            </a:lnRef>
          </a:left>
          <a:right>
            <a:lnRef idx="1">
              <a:schemeClr val="accent5">
                <a:tint val="50000"/>
              </a:schemeClr>
            </a:lnRef>
          </a:right>
          <a:top>
            <a:lnRef idx="1">
              <a:schemeClr val="accent5">
                <a:tint val="50000"/>
              </a:schemeClr>
            </a:lnRef>
          </a:top>
          <a:bottom>
            <a:lnRef idx="1">
              <a:schemeClr val="accent5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306799F8-075E-4A3A-A7F6-7FBC6576F1A4}" styleName="Themed Style 2 - Accent 3">
    <a:tblBg>
      <a:fillRef idx="3">
        <a:schemeClr val="accent3"/>
      </a:fillRef>
      <a:effectRef idx="3">
        <a:schemeClr val="accent3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3">
                <a:tint val="50000"/>
              </a:schemeClr>
            </a:lnRef>
          </a:left>
          <a:right>
            <a:lnRef idx="1">
              <a:schemeClr val="accent3">
                <a:tint val="50000"/>
              </a:schemeClr>
            </a:lnRef>
          </a:right>
          <a:top>
            <a:lnRef idx="1">
              <a:schemeClr val="accent3">
                <a:tint val="50000"/>
              </a:schemeClr>
            </a:lnRef>
          </a:top>
          <a:bottom>
            <a:lnRef idx="1">
              <a:schemeClr val="accent3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4384" autoAdjust="0"/>
    <p:restoredTop sz="85546" autoAdjust="0"/>
  </p:normalViewPr>
  <p:slideViewPr>
    <p:cSldViewPr>
      <p:cViewPr varScale="1">
        <p:scale>
          <a:sx n="66" d="100"/>
          <a:sy n="66" d="100"/>
        </p:scale>
        <p:origin x="-1284" y="-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3018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59" d="100"/>
          <a:sy n="59" d="100"/>
        </p:scale>
        <p:origin x="-2544" y="-90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notesMaster" Target="notesMasters/notesMaster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65" Type="http://schemas.openxmlformats.org/officeDocument/2006/relationships/slide" Target="slides/slide164.xml"/><Relationship Id="rId181" Type="http://schemas.openxmlformats.org/officeDocument/2006/relationships/slide" Target="slides/slide180.xml"/><Relationship Id="rId186" Type="http://schemas.openxmlformats.org/officeDocument/2006/relationships/slide" Target="slides/slide185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handoutMaster" Target="handoutMasters/handoutMaster1.xml"/><Relationship Id="rId201" Type="http://schemas.openxmlformats.org/officeDocument/2006/relationships/slide" Target="slides/slide200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slide" Target="slides/slide201.xml"/><Relationship Id="rId207" Type="http://schemas.openxmlformats.org/officeDocument/2006/relationships/presProps" Target="pres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208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theme" Target="theme/theme1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tableStyles" Target="tableStyle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ar-EG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</c:title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مساحة ثلاث دول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00B050"/>
              </a:solidFill>
            </c:spPr>
          </c:dPt>
          <c:dPt>
            <c:idx val="1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</c:spPr>
          </c:dPt>
          <c:dPt>
            <c:idx val="2"/>
            <c:invertIfNegative val="0"/>
            <c:bubble3D val="0"/>
            <c:spPr>
              <a:solidFill>
                <a:srgbClr val="0070C0"/>
              </a:solidFill>
            </c:spPr>
          </c:dPt>
          <c:dLbls>
            <c:dLbl>
              <c:idx val="0"/>
              <c:layout>
                <c:manualLayout>
                  <c:x val="0.01"/>
                  <c:y val="-0.3106651133044218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3.3333333333333335E-3"/>
                  <c:y val="-0.15671742340678568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6.6666666666666671E-3"/>
                  <c:y val="-0.1345932394609102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strRef>
              <c:f>Sheet1!$A$2:$A$4</c:f>
              <c:strCache>
                <c:ptCount val="3"/>
                <c:pt idx="0">
                  <c:v>السعودية</c:v>
                </c:pt>
                <c:pt idx="1">
                  <c:v>مصر</c:v>
                </c:pt>
                <c:pt idx="2">
                  <c:v>تركيا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2000000</c:v>
                </c:pt>
                <c:pt idx="1">
                  <c:v>1002000</c:v>
                </c:pt>
                <c:pt idx="2">
                  <c:v>780580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300"/>
        <c:axId val="135554944"/>
        <c:axId val="135563136"/>
      </c:barChart>
      <c:catAx>
        <c:axId val="135554944"/>
        <c:scaling>
          <c:orientation val="minMax"/>
        </c:scaling>
        <c:delete val="0"/>
        <c:axPos val="b"/>
        <c:majorTickMark val="none"/>
        <c:minorTickMark val="none"/>
        <c:tickLblPos val="nextTo"/>
        <c:crossAx val="135563136"/>
        <c:crosses val="autoZero"/>
        <c:auto val="1"/>
        <c:lblAlgn val="ctr"/>
        <c:lblOffset val="100"/>
        <c:noMultiLvlLbl val="0"/>
      </c:catAx>
      <c:valAx>
        <c:axId val="135563136"/>
        <c:scaling>
          <c:orientation val="minMax"/>
          <c:max val="2500000"/>
          <c:min val="0"/>
        </c:scaling>
        <c:delete val="0"/>
        <c:axPos val="l"/>
        <c:majorGridlines/>
        <c:numFmt formatCode="General" sourceLinked="1"/>
        <c:majorTickMark val="none"/>
        <c:minorTickMark val="none"/>
        <c:tickLblPos val="nextTo"/>
        <c:crossAx val="135554944"/>
        <c:crosses val="autoZero"/>
        <c:crossBetween val="between"/>
      </c:valAx>
    </c:plotArea>
    <c:legend>
      <c:legendPos val="r"/>
      <c:overlay val="0"/>
    </c:legend>
    <c:plotVisOnly val="1"/>
    <c:dispBlanksAs val="gap"/>
    <c:showDLblsOverMax val="0"/>
  </c:chart>
  <c:spPr>
    <a:gradFill rotWithShape="1">
      <a:gsLst>
        <a:gs pos="0">
          <a:schemeClr val="accent3">
            <a:shade val="51000"/>
            <a:satMod val="130000"/>
          </a:schemeClr>
        </a:gs>
        <a:gs pos="80000">
          <a:schemeClr val="accent3">
            <a:shade val="93000"/>
            <a:satMod val="130000"/>
          </a:schemeClr>
        </a:gs>
        <a:gs pos="100000">
          <a:schemeClr val="accent3">
            <a:shade val="94000"/>
            <a:satMod val="135000"/>
          </a:schemeClr>
        </a:gs>
      </a:gsLst>
      <a:lin ang="16200000" scaled="0"/>
    </a:gradFill>
    <a:ln>
      <a:noFill/>
    </a:ln>
    <a:effectLst>
      <a:outerShdw blurRad="40000" dist="23000" dir="5400000" rotWithShape="0">
        <a:srgbClr val="000000">
          <a:alpha val="35000"/>
        </a:srgbClr>
      </a:outerShdw>
    </a:effectLst>
    <a:scene3d>
      <a:camera prst="orthographicFront">
        <a:rot lat="0" lon="0" rev="0"/>
      </a:camera>
      <a:lightRig rig="threePt" dir="t">
        <a:rot lat="0" lon="0" rev="1200000"/>
      </a:lightRig>
    </a:scene3d>
    <a:sp3d>
      <a:bevelT w="63500" h="25400"/>
    </a:sp3d>
  </c:spPr>
  <c:txPr>
    <a:bodyPr/>
    <a:lstStyle/>
    <a:p>
      <a:pPr>
        <a:defRPr>
          <a:solidFill>
            <a:schemeClr val="lt1"/>
          </a:solidFill>
          <a:latin typeface="+mn-lt"/>
          <a:ea typeface="+mn-ea"/>
          <a:cs typeface="+mn-cs"/>
        </a:defRPr>
      </a:pPr>
      <a:endParaRPr lang="ar-EG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ar-EG"/>
  <c:roundedCorners val="0"/>
  <mc:AlternateContent xmlns:mc="http://schemas.openxmlformats.org/markup-compatibility/2006">
    <mc:Choice xmlns:c14="http://schemas.microsoft.com/office/drawing/2007/8/2/chart" Requires="c14">
      <c14:style val="140"/>
    </mc:Choice>
    <mc:Fallback>
      <c:style val="40"/>
    </mc:Fallback>
  </mc:AlternateContent>
  <c:chart>
    <c:title>
      <c:overlay val="0"/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أطوال طلاب الصف الرابع</c:v>
                </c:pt>
              </c:strCache>
            </c:strRef>
          </c:tx>
          <c:invertIfNegative val="0"/>
          <c:cat>
            <c:numRef>
              <c:f>Sheet1!$A$2:$A$9</c:f>
              <c:numCache>
                <c:formatCode>General</c:formatCode>
                <c:ptCount val="8"/>
                <c:pt idx="1">
                  <c:v>130</c:v>
                </c:pt>
                <c:pt idx="2">
                  <c:v>135</c:v>
                </c:pt>
                <c:pt idx="3">
                  <c:v>140</c:v>
                </c:pt>
                <c:pt idx="4">
                  <c:v>145</c:v>
                </c:pt>
                <c:pt idx="5">
                  <c:v>150</c:v>
                </c:pt>
                <c:pt idx="6">
                  <c:v>155</c:v>
                </c:pt>
                <c:pt idx="7">
                  <c:v>160</c:v>
                </c:pt>
              </c:numCache>
            </c:num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</c:v>
                </c:pt>
                <c:pt idx="2">
                  <c:v>0</c:v>
                </c:pt>
                <c:pt idx="3">
                  <c:v>3</c:v>
                </c:pt>
                <c:pt idx="4">
                  <c:v>7</c:v>
                </c:pt>
                <c:pt idx="5">
                  <c:v>5</c:v>
                </c:pt>
                <c:pt idx="6">
                  <c:v>0</c:v>
                </c:pt>
                <c:pt idx="7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axId val="195999232"/>
        <c:axId val="196001152"/>
      </c:barChart>
      <c:catAx>
        <c:axId val="19599923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ar-EG"/>
                  <a:t>الطول بالسنتيمترات</a:t>
                </a:r>
                <a:endParaRPr lang="en-US"/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txPr>
          <a:bodyPr/>
          <a:lstStyle/>
          <a:p>
            <a:pPr>
              <a:defRPr sz="1600"/>
            </a:pPr>
            <a:endParaRPr lang="ar-EG"/>
          </a:p>
        </c:txPr>
        <c:crossAx val="196001152"/>
        <c:crosses val="autoZero"/>
        <c:auto val="1"/>
        <c:lblAlgn val="ctr"/>
        <c:lblOffset val="100"/>
        <c:noMultiLvlLbl val="0"/>
      </c:catAx>
      <c:valAx>
        <c:axId val="196001152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pPr>
                  <a:defRPr/>
                </a:pPr>
                <a:r>
                  <a:rPr lang="ar-EG"/>
                  <a:t>عدد الطلاب</a:t>
                </a:r>
                <a:endParaRPr lang="en-US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95999232"/>
        <c:crosses val="autoZero"/>
        <c:crossBetween val="between"/>
      </c:valAx>
    </c:plotArea>
    <c:plotVisOnly val="1"/>
    <c:dispBlanksAs val="gap"/>
    <c:showDLblsOverMax val="0"/>
  </c:chart>
  <c:spPr>
    <a:effectLst>
      <a:glow rad="101600">
        <a:schemeClr val="accent3">
          <a:satMod val="175000"/>
          <a:alpha val="40000"/>
        </a:schemeClr>
      </a:glow>
    </a:effectLst>
    <a:scene3d>
      <a:camera prst="orthographicFront"/>
      <a:lightRig rig="threePt" dir="t"/>
    </a:scene3d>
    <a:sp3d>
      <a:bevelT w="152400" h="50800" prst="softRound"/>
    </a:sp3d>
  </c:spPr>
  <c:txPr>
    <a:bodyPr/>
    <a:lstStyle/>
    <a:p>
      <a:pPr>
        <a:defRPr sz="1800"/>
      </a:pPr>
      <a:endParaRPr lang="ar-EG"/>
    </a:p>
  </c:txPr>
  <c:externalData r:id="rId1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colorful3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colorful3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colorful1#4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05/8/colors/colorful1#8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1.xml><?xml version="1.0" encoding="utf-8"?>
<dgm:colorsDef xmlns:dgm="http://schemas.openxmlformats.org/drawingml/2006/diagram" xmlns:a="http://schemas.openxmlformats.org/drawingml/2006/main" uniqueId="urn:microsoft.com/office/officeart/2005/8/colors/colorful1#9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6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8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8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6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5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6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9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5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0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5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7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8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9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3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4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6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7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0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قراءةُ الأعدادِ ضمن مئاتِ الألوفِ وكتابتُها.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74BF723-F8DE-4EB9-8A2C-8C485C651ABC}" type="presOf" srcId="{49775A54-6AA3-43D3-9CAF-D142C9146301}" destId="{D22DB70D-8119-48F0-970C-5A2A48B1D19C}" srcOrd="0" destOrd="0" presId="urn:microsoft.com/office/officeart/2005/8/layout/hProcess9"/>
    <dgm:cxn modelId="{8D009A32-B278-421A-B464-B5F36FBCE6F3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1C6B60C4-2BEA-4531-BDD1-B65C696E8951}" type="presParOf" srcId="{429AB293-D4D8-4F0E-94AC-B43ED8A2BCDF}" destId="{57687D3E-4B89-492C-9B8A-7CB92F4D9B37}" srcOrd="0" destOrd="0" presId="urn:microsoft.com/office/officeart/2005/8/layout/hProcess9"/>
    <dgm:cxn modelId="{1DAE2D2F-7947-4607-AF3D-3ADA3A483897}" type="presParOf" srcId="{429AB293-D4D8-4F0E-94AC-B43ED8A2BCDF}" destId="{4C722FE7-142F-40D0-A4C9-B6DA2959D7ED}" srcOrd="1" destOrd="0" presId="urn:microsoft.com/office/officeart/2005/8/layout/hProcess9"/>
    <dgm:cxn modelId="{961DB44C-A5A2-4B1F-A7CD-123F8647CADA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lang="ar-JO" smtClean="0">
              <a:latin typeface="+mn-lt"/>
              <a:cs typeface="+mn-cs"/>
            </a:rPr>
            <a:t>الرقم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7C8F4340-9E04-4A02-878B-4A384253586A}">
      <dgm:prSet phldrT="[Text]"/>
      <dgm:spPr/>
      <dgm:t>
        <a:bodyPr/>
        <a:lstStyle/>
        <a:p>
          <a:pPr rtl="1"/>
          <a:r>
            <a:rPr lang="ar-JO" smtClean="0">
              <a:latin typeface="+mn-lt"/>
              <a:cs typeface="+mn-cs"/>
            </a:rPr>
            <a:t>القيمة</a:t>
          </a:r>
        </a:p>
        <a:p>
          <a:pPr rtl="1"/>
          <a:r>
            <a:rPr lang="ar-JO" smtClean="0">
              <a:latin typeface="+mn-lt"/>
              <a:cs typeface="+mn-cs"/>
            </a:rPr>
            <a:t>المنزلية</a:t>
          </a:r>
          <a:endParaRPr lang="ar-EG" dirty="0"/>
        </a:p>
      </dgm:t>
    </dgm:pt>
    <dgm:pt modelId="{FB93EF0F-4904-4447-9976-C3C78638B66E}" type="par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00B4C89E-31E6-469C-93AB-1EB6AF3A1B52}" type="sib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8E6250A7-D5E2-4BC6-BE3E-D6FFBC86F3D7}">
      <dgm:prSet phldrT="[Text]"/>
      <dgm:spPr/>
      <dgm:t>
        <a:bodyPr/>
        <a:lstStyle/>
        <a:p>
          <a:pPr rtl="1"/>
          <a:r>
            <a:rPr lang="ar-JO" smtClean="0">
              <a:latin typeface="+mn-lt"/>
              <a:cs typeface="+mn-cs"/>
            </a:rPr>
            <a:t>الصيغة</a:t>
          </a:r>
        </a:p>
        <a:p>
          <a:pPr rtl="0"/>
          <a:r>
            <a:rPr lang="ar-JO" smtClean="0">
              <a:latin typeface="+mn-lt"/>
              <a:cs typeface="+mn-cs"/>
            </a:rPr>
            <a:t>القياسية</a:t>
          </a:r>
          <a:endParaRPr lang="ar-EG" dirty="0"/>
        </a:p>
      </dgm:t>
    </dgm:pt>
    <dgm:pt modelId="{F7CA3419-3441-421C-A117-F12B60CAFF7A}" type="parTrans" cxnId="{595717C4-542B-410A-86B4-90A4707606D2}">
      <dgm:prSet/>
      <dgm:spPr/>
      <dgm:t>
        <a:bodyPr/>
        <a:lstStyle/>
        <a:p>
          <a:pPr rtl="1"/>
          <a:endParaRPr lang="ar-EG"/>
        </a:p>
      </dgm:t>
    </dgm:pt>
    <dgm:pt modelId="{83CA2AC7-EF22-4BA3-940C-72EE3F7793AB}" type="sibTrans" cxnId="{595717C4-542B-410A-86B4-90A4707606D2}">
      <dgm:prSet/>
      <dgm:spPr/>
      <dgm:t>
        <a:bodyPr/>
        <a:lstStyle/>
        <a:p>
          <a:pPr rtl="1"/>
          <a:endParaRPr lang="ar-EG"/>
        </a:p>
      </dgm:t>
    </dgm:pt>
    <dgm:pt modelId="{323C27E1-2C26-4FAA-A690-0FE6B4E6A5FF}">
      <dgm:prSet phldrT="[Text]"/>
      <dgm:spPr/>
      <dgm:t>
        <a:bodyPr/>
        <a:lstStyle/>
        <a:p>
          <a:pPr rtl="1"/>
          <a:r>
            <a:rPr lang="ar-JO" smtClean="0">
              <a:latin typeface="+mn-lt"/>
              <a:cs typeface="+mn-cs"/>
            </a:rPr>
            <a:t>الصيغة</a:t>
          </a:r>
        </a:p>
        <a:p>
          <a:pPr rtl="1"/>
          <a:r>
            <a:rPr lang="ar-JO" smtClean="0">
              <a:latin typeface="+mn-lt"/>
              <a:cs typeface="+mn-cs"/>
            </a:rPr>
            <a:t>التحليلية</a:t>
          </a:r>
          <a:endParaRPr lang="ar-EG" dirty="0"/>
        </a:p>
      </dgm:t>
    </dgm:pt>
    <dgm:pt modelId="{AA5EE325-C76E-4235-9859-9AC7B48E8AD8}" type="parTrans" cxnId="{0AA44440-DAC5-42DA-9014-2FBD1ADFF9EF}">
      <dgm:prSet/>
      <dgm:spPr/>
      <dgm:t>
        <a:bodyPr/>
        <a:lstStyle/>
        <a:p>
          <a:pPr rtl="1"/>
          <a:endParaRPr lang="ar-EG"/>
        </a:p>
      </dgm:t>
    </dgm:pt>
    <dgm:pt modelId="{B5440E0E-7471-4A6D-A427-BE0C98E8B144}" type="sibTrans" cxnId="{0AA44440-DAC5-42DA-9014-2FBD1ADFF9EF}">
      <dgm:prSet/>
      <dgm:spPr/>
      <dgm:t>
        <a:bodyPr/>
        <a:lstStyle/>
        <a:p>
          <a:pPr rtl="1"/>
          <a:endParaRPr lang="ar-EG"/>
        </a:p>
      </dgm:t>
    </dgm:pt>
    <dgm:pt modelId="{B09D8DD4-7948-4FC8-93CD-6676F32A3056}">
      <dgm:prSet/>
      <dgm:spPr/>
      <dgm:t>
        <a:bodyPr/>
        <a:lstStyle/>
        <a:p>
          <a:pPr rtl="1"/>
          <a:r>
            <a:rPr lang="ar-EG" dirty="0" smtClean="0">
              <a:latin typeface="+mn-lt"/>
              <a:cs typeface="+mn-cs"/>
            </a:rPr>
            <a:t>دورة الاعداد</a:t>
          </a:r>
          <a:endParaRPr lang="ar-EG" dirty="0"/>
        </a:p>
      </dgm:t>
    </dgm:pt>
    <dgm:pt modelId="{67B44F6A-C496-4A2D-B7A4-0FE2C937E2C1}" type="par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BF3B9217-9FE6-4BDD-B33E-CAF1A636E14F}" type="sib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78FD2C6A-B53D-417C-AB4F-C61E0CA6800C}">
      <dgm:prSet/>
      <dgm:spPr/>
      <dgm:t>
        <a:bodyPr/>
        <a:lstStyle/>
        <a:p>
          <a:pPr rtl="0"/>
          <a:r>
            <a:rPr lang="ar-JO" smtClean="0">
              <a:latin typeface="+mn-lt"/>
              <a:cs typeface="+mn-cs"/>
            </a:rPr>
            <a:t>الصيغة</a:t>
          </a:r>
          <a:r>
            <a:rPr lang="en-US" smtClean="0">
              <a:latin typeface="+mn-lt"/>
              <a:cs typeface="+mn-cs"/>
            </a:rPr>
            <a:t> </a:t>
          </a:r>
          <a:r>
            <a:rPr lang="ar-JO" smtClean="0">
              <a:latin typeface="+mn-lt"/>
              <a:cs typeface="+mn-cs"/>
            </a:rPr>
            <a:t>اللفظية</a:t>
          </a:r>
          <a:endParaRPr lang="ar-JO" dirty="0">
            <a:latin typeface="+mn-lt"/>
            <a:cs typeface="+mn-cs"/>
          </a:endParaRPr>
        </a:p>
      </dgm:t>
    </dgm:pt>
    <dgm:pt modelId="{8627C8E0-2606-4C14-BEDB-9DA5DFDCABBF}" type="par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0AC02357-3CFC-4D38-8309-1613ECC2B0B0}" type="sib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6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6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EC2B6A78-25BE-45BA-BCFC-25A129282FF8}" type="pres">
      <dgm:prSet presAssocID="{FB93EF0F-4904-4447-9976-C3C78638B66E}" presName="parTrans" presStyleLbl="sibTrans2D1" presStyleIdx="1" presStyleCnt="6"/>
      <dgm:spPr/>
      <dgm:t>
        <a:bodyPr/>
        <a:lstStyle/>
        <a:p>
          <a:pPr rtl="1"/>
          <a:endParaRPr lang="ar-EG"/>
        </a:p>
      </dgm:t>
    </dgm:pt>
    <dgm:pt modelId="{DA450C1D-7E09-4BA9-925C-523367B9D8C8}" type="pres">
      <dgm:prSet presAssocID="{FB93EF0F-4904-4447-9976-C3C78638B66E}" presName="connectorText" presStyleLbl="sibTrans2D1" presStyleIdx="1" presStyleCnt="6"/>
      <dgm:spPr/>
      <dgm:t>
        <a:bodyPr/>
        <a:lstStyle/>
        <a:p>
          <a:pPr rtl="1"/>
          <a:endParaRPr lang="ar-EG"/>
        </a:p>
      </dgm:t>
    </dgm:pt>
    <dgm:pt modelId="{419BD16E-00CC-47AC-BE4F-A94A11604FE3}" type="pres">
      <dgm:prSet presAssocID="{7C8F4340-9E04-4A02-878B-4A384253586A}" presName="node" presStyleLbl="node1" presStyleIdx="1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21F7C71-E60D-469E-92E2-0E710B4E2989}" type="pres">
      <dgm:prSet presAssocID="{F7CA3419-3441-421C-A117-F12B60CAFF7A}" presName="parTrans" presStyleLbl="sibTrans2D1" presStyleIdx="2" presStyleCnt="6"/>
      <dgm:spPr/>
      <dgm:t>
        <a:bodyPr/>
        <a:lstStyle/>
        <a:p>
          <a:pPr rtl="1"/>
          <a:endParaRPr lang="ar-EG"/>
        </a:p>
      </dgm:t>
    </dgm:pt>
    <dgm:pt modelId="{5F24A139-6ACB-4302-A3FB-38B524EFC8BB}" type="pres">
      <dgm:prSet presAssocID="{F7CA3419-3441-421C-A117-F12B60CAFF7A}" presName="connectorText" presStyleLbl="sibTrans2D1" presStyleIdx="2" presStyleCnt="6"/>
      <dgm:spPr/>
      <dgm:t>
        <a:bodyPr/>
        <a:lstStyle/>
        <a:p>
          <a:pPr rtl="1"/>
          <a:endParaRPr lang="ar-EG"/>
        </a:p>
      </dgm:t>
    </dgm:pt>
    <dgm:pt modelId="{86A3CB1C-6CE0-422A-84A0-BD1EBBD52672}" type="pres">
      <dgm:prSet presAssocID="{8E6250A7-D5E2-4BC6-BE3E-D6FFBC86F3D7}" presName="node" presStyleLbl="node1" presStyleIdx="2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708E425-EA53-4064-82B4-79B429314DDD}" type="pres">
      <dgm:prSet presAssocID="{67B44F6A-C496-4A2D-B7A4-0FE2C937E2C1}" presName="parTrans" presStyleLbl="sibTrans2D1" presStyleIdx="3" presStyleCnt="6"/>
      <dgm:spPr/>
      <dgm:t>
        <a:bodyPr/>
        <a:lstStyle/>
        <a:p>
          <a:pPr rtl="1"/>
          <a:endParaRPr lang="ar-EG"/>
        </a:p>
      </dgm:t>
    </dgm:pt>
    <dgm:pt modelId="{8AB99D91-0CE6-4BAD-8807-8F7F06CF3580}" type="pres">
      <dgm:prSet presAssocID="{67B44F6A-C496-4A2D-B7A4-0FE2C937E2C1}" presName="connectorText" presStyleLbl="sibTrans2D1" presStyleIdx="3" presStyleCnt="6"/>
      <dgm:spPr/>
      <dgm:t>
        <a:bodyPr/>
        <a:lstStyle/>
        <a:p>
          <a:pPr rtl="1"/>
          <a:endParaRPr lang="ar-EG"/>
        </a:p>
      </dgm:t>
    </dgm:pt>
    <dgm:pt modelId="{F86BB917-EF8B-4807-B2ED-73EBC7D474C8}" type="pres">
      <dgm:prSet presAssocID="{B09D8DD4-7948-4FC8-93CD-6676F32A3056}" presName="node" presStyleLbl="node1" presStyleIdx="3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C9EDFE8-D84A-45B8-AA1E-84B2B4AF46E9}" type="pres">
      <dgm:prSet presAssocID="{AA5EE325-C76E-4235-9859-9AC7B48E8AD8}" presName="parTrans" presStyleLbl="sibTrans2D1" presStyleIdx="4" presStyleCnt="6"/>
      <dgm:spPr/>
      <dgm:t>
        <a:bodyPr/>
        <a:lstStyle/>
        <a:p>
          <a:pPr rtl="1"/>
          <a:endParaRPr lang="ar-EG"/>
        </a:p>
      </dgm:t>
    </dgm:pt>
    <dgm:pt modelId="{7A9767E4-2D70-4553-9A3A-3970EF24158E}" type="pres">
      <dgm:prSet presAssocID="{AA5EE325-C76E-4235-9859-9AC7B48E8AD8}" presName="connectorText" presStyleLbl="sibTrans2D1" presStyleIdx="4" presStyleCnt="6"/>
      <dgm:spPr/>
      <dgm:t>
        <a:bodyPr/>
        <a:lstStyle/>
        <a:p>
          <a:pPr rtl="1"/>
          <a:endParaRPr lang="ar-EG"/>
        </a:p>
      </dgm:t>
    </dgm:pt>
    <dgm:pt modelId="{E1B9ACFA-6448-42D2-8296-630279968EF3}" type="pres">
      <dgm:prSet presAssocID="{323C27E1-2C26-4FAA-A690-0FE6B4E6A5FF}" presName="node" presStyleLbl="node1" presStyleIdx="4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BA44AA04-C037-48FC-97B2-1557C562C973}" type="pres">
      <dgm:prSet presAssocID="{8627C8E0-2606-4C14-BEDB-9DA5DFDCABBF}" presName="parTrans" presStyleLbl="sibTrans2D1" presStyleIdx="5" presStyleCnt="6"/>
      <dgm:spPr/>
      <dgm:t>
        <a:bodyPr/>
        <a:lstStyle/>
        <a:p>
          <a:pPr rtl="1"/>
          <a:endParaRPr lang="ar-EG"/>
        </a:p>
      </dgm:t>
    </dgm:pt>
    <dgm:pt modelId="{38DEE108-04A0-4916-B608-C8D3B2659AA9}" type="pres">
      <dgm:prSet presAssocID="{8627C8E0-2606-4C14-BEDB-9DA5DFDCABBF}" presName="connectorText" presStyleLbl="sibTrans2D1" presStyleIdx="5" presStyleCnt="6"/>
      <dgm:spPr/>
      <dgm:t>
        <a:bodyPr/>
        <a:lstStyle/>
        <a:p>
          <a:pPr rtl="1"/>
          <a:endParaRPr lang="ar-EG"/>
        </a:p>
      </dgm:t>
    </dgm:pt>
    <dgm:pt modelId="{F4EB4826-64FD-4CEE-8C25-E37DA3B58380}" type="pres">
      <dgm:prSet presAssocID="{78FD2C6A-B53D-417C-AB4F-C61E0CA6800C}" presName="node" presStyleLbl="node1" presStyleIdx="5" presStyleCnt="6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95717C4-542B-410A-86B4-90A4707606D2}" srcId="{127AF5DB-5973-4B68-8A85-279B604A3884}" destId="{8E6250A7-D5E2-4BC6-BE3E-D6FFBC86F3D7}" srcOrd="2" destOrd="0" parTransId="{F7CA3419-3441-421C-A117-F12B60CAFF7A}" sibTransId="{83CA2AC7-EF22-4BA3-940C-72EE3F7793AB}"/>
    <dgm:cxn modelId="{ECF7824F-CE2F-44EA-A773-DB9F33F50818}" type="presOf" srcId="{F7CA3419-3441-421C-A117-F12B60CAFF7A}" destId="{A21F7C71-E60D-469E-92E2-0E710B4E2989}" srcOrd="0" destOrd="0" presId="urn:microsoft.com/office/officeart/2005/8/layout/radial5"/>
    <dgm:cxn modelId="{08C803EE-981A-40A5-AE40-10FE19E96F50}" type="presOf" srcId="{78FD2C6A-B53D-417C-AB4F-C61E0CA6800C}" destId="{F4EB4826-64FD-4CEE-8C25-E37DA3B58380}" srcOrd="0" destOrd="0" presId="urn:microsoft.com/office/officeart/2005/8/layout/radial5"/>
    <dgm:cxn modelId="{0AA44440-DAC5-42DA-9014-2FBD1ADFF9EF}" srcId="{127AF5DB-5973-4B68-8A85-279B604A3884}" destId="{323C27E1-2C26-4FAA-A690-0FE6B4E6A5FF}" srcOrd="4" destOrd="0" parTransId="{AA5EE325-C76E-4235-9859-9AC7B48E8AD8}" sibTransId="{B5440E0E-7471-4A6D-A427-BE0C98E8B144}"/>
    <dgm:cxn modelId="{A8FEE451-FDC3-41AF-B271-419298FA4B84}" type="presOf" srcId="{F318011B-DD42-4E80-8261-FCCDA7592F08}" destId="{93667316-EF19-46F2-ADFA-9FEED8C8A8EF}" srcOrd="1" destOrd="0" presId="urn:microsoft.com/office/officeart/2005/8/layout/radial5"/>
    <dgm:cxn modelId="{866B8153-BA79-43D7-BB70-07343E0F59D9}" srcId="{127AF5DB-5973-4B68-8A85-279B604A3884}" destId="{7C8F4340-9E04-4A02-878B-4A384253586A}" srcOrd="1" destOrd="0" parTransId="{FB93EF0F-4904-4447-9976-C3C78638B66E}" sibTransId="{00B4C89E-31E6-469C-93AB-1EB6AF3A1B52}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D7ABD0F6-6D77-4B9F-B80A-E7AD76B43C2A}" srcId="{127AF5DB-5973-4B68-8A85-279B604A3884}" destId="{78FD2C6A-B53D-417C-AB4F-C61E0CA6800C}" srcOrd="5" destOrd="0" parTransId="{8627C8E0-2606-4C14-BEDB-9DA5DFDCABBF}" sibTransId="{0AC02357-3CFC-4D38-8309-1613ECC2B0B0}"/>
    <dgm:cxn modelId="{56F8C9CA-0DA9-44F3-9EF3-3C079E771527}" type="presOf" srcId="{7C8F4340-9E04-4A02-878B-4A384253586A}" destId="{419BD16E-00CC-47AC-BE4F-A94A11604FE3}" srcOrd="0" destOrd="0" presId="urn:microsoft.com/office/officeart/2005/8/layout/radial5"/>
    <dgm:cxn modelId="{F112722D-A5FD-478A-AB91-2E68C6588335}" type="presOf" srcId="{67B44F6A-C496-4A2D-B7A4-0FE2C937E2C1}" destId="{8AB99D91-0CE6-4BAD-8807-8F7F06CF3580}" srcOrd="1" destOrd="0" presId="urn:microsoft.com/office/officeart/2005/8/layout/radial5"/>
    <dgm:cxn modelId="{D55F86E2-D50B-4E4A-AE18-D71409BACE92}" type="presOf" srcId="{F318011B-DD42-4E80-8261-FCCDA7592F08}" destId="{67A68FE6-FCCB-47EB-8934-603B8AFD81D9}" srcOrd="0" destOrd="0" presId="urn:microsoft.com/office/officeart/2005/8/layout/radial5"/>
    <dgm:cxn modelId="{BA3BFDBF-57D7-45D0-A6CF-C8CF6ACC8FAF}" type="presOf" srcId="{127AF5DB-5973-4B68-8A85-279B604A3884}" destId="{EB870B2B-FBF0-44FF-8D0D-960F499EBCDD}" srcOrd="0" destOrd="0" presId="urn:microsoft.com/office/officeart/2005/8/layout/radial5"/>
    <dgm:cxn modelId="{17DE6091-F1FD-4CCA-8DAA-0E50BF80A033}" srcId="{127AF5DB-5973-4B68-8A85-279B604A3884}" destId="{B09D8DD4-7948-4FC8-93CD-6676F32A3056}" srcOrd="3" destOrd="0" parTransId="{67B44F6A-C496-4A2D-B7A4-0FE2C937E2C1}" sibTransId="{BF3B9217-9FE6-4BDD-B33E-CAF1A636E14F}"/>
    <dgm:cxn modelId="{9E340D58-67B0-4A3E-8688-CBF1FF2A6260}" type="presOf" srcId="{B09D8DD4-7948-4FC8-93CD-6676F32A3056}" destId="{F86BB917-EF8B-4807-B2ED-73EBC7D474C8}" srcOrd="0" destOrd="0" presId="urn:microsoft.com/office/officeart/2005/8/layout/radial5"/>
    <dgm:cxn modelId="{B7154ECD-6218-4CC9-B5F0-B4E3517F6C51}" type="presOf" srcId="{323C27E1-2C26-4FAA-A690-0FE6B4E6A5FF}" destId="{E1B9ACFA-6448-42D2-8296-630279968EF3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FD90671E-1BD9-41BB-8F25-0DF0FDE9A45A}" type="presOf" srcId="{82EB96A4-D952-459A-96C5-C7DD8B649EEA}" destId="{A75E3939-FBEB-4A4B-9B77-2963312FE412}" srcOrd="0" destOrd="0" presId="urn:microsoft.com/office/officeart/2005/8/layout/radial5"/>
    <dgm:cxn modelId="{E6BF2B6F-573D-4364-AC8C-0ED16608A16F}" type="presOf" srcId="{90074277-9BFE-44DD-B806-DA1BF9FA6F0D}" destId="{99C3E3D4-F563-49D8-B40D-4A20E78ECFB9}" srcOrd="0" destOrd="0" presId="urn:microsoft.com/office/officeart/2005/8/layout/radial5"/>
    <dgm:cxn modelId="{48DD7E96-D289-4692-88E7-D98225034B02}" type="presOf" srcId="{67B44F6A-C496-4A2D-B7A4-0FE2C937E2C1}" destId="{F708E425-EA53-4064-82B4-79B429314DDD}" srcOrd="0" destOrd="0" presId="urn:microsoft.com/office/officeart/2005/8/layout/radial5"/>
    <dgm:cxn modelId="{113B4CA4-7F75-43AD-9BC7-28510118B0D6}" type="presOf" srcId="{FB93EF0F-4904-4447-9976-C3C78638B66E}" destId="{EC2B6A78-25BE-45BA-BCFC-25A129282FF8}" srcOrd="0" destOrd="0" presId="urn:microsoft.com/office/officeart/2005/8/layout/radial5"/>
    <dgm:cxn modelId="{881E230E-5E7C-45EB-83C2-18460BEE8597}" type="presOf" srcId="{AA5EE325-C76E-4235-9859-9AC7B48E8AD8}" destId="{7A9767E4-2D70-4553-9A3A-3970EF24158E}" srcOrd="1" destOrd="0" presId="urn:microsoft.com/office/officeart/2005/8/layout/radial5"/>
    <dgm:cxn modelId="{E736E623-10C9-4CF8-A800-A919AB424D8A}" type="presOf" srcId="{FB93EF0F-4904-4447-9976-C3C78638B66E}" destId="{DA450C1D-7E09-4BA9-925C-523367B9D8C8}" srcOrd="1" destOrd="0" presId="urn:microsoft.com/office/officeart/2005/8/layout/radial5"/>
    <dgm:cxn modelId="{27ACA10C-5A71-4DBF-846B-59FFCF4B5313}" type="presOf" srcId="{8E6250A7-D5E2-4BC6-BE3E-D6FFBC86F3D7}" destId="{86A3CB1C-6CE0-422A-84A0-BD1EBBD52672}" srcOrd="0" destOrd="0" presId="urn:microsoft.com/office/officeart/2005/8/layout/radial5"/>
    <dgm:cxn modelId="{F5EE2295-BBDF-40ED-86DA-16E9060DA79D}" type="presOf" srcId="{AA5EE325-C76E-4235-9859-9AC7B48E8AD8}" destId="{4C9EDFE8-D84A-45B8-AA1E-84B2B4AF46E9}" srcOrd="0" destOrd="0" presId="urn:microsoft.com/office/officeart/2005/8/layout/radial5"/>
    <dgm:cxn modelId="{5E0ABB68-4CE2-491D-A5A6-6EA987F0F29C}" type="presOf" srcId="{8627C8E0-2606-4C14-BEDB-9DA5DFDCABBF}" destId="{BA44AA04-C037-48FC-97B2-1557C562C973}" srcOrd="0" destOrd="0" presId="urn:microsoft.com/office/officeart/2005/8/layout/radial5"/>
    <dgm:cxn modelId="{CE9FCD7E-F8F1-47B0-998E-AC8E0C517C0E}" type="presOf" srcId="{8627C8E0-2606-4C14-BEDB-9DA5DFDCABBF}" destId="{38DEE108-04A0-4916-B608-C8D3B2659AA9}" srcOrd="1" destOrd="0" presId="urn:microsoft.com/office/officeart/2005/8/layout/radial5"/>
    <dgm:cxn modelId="{52AFCB2C-212F-4DF2-8E97-ACBE6610AAAB}" type="presOf" srcId="{F7CA3419-3441-421C-A117-F12B60CAFF7A}" destId="{5F24A139-6ACB-4302-A3FB-38B524EFC8BB}" srcOrd="1" destOrd="0" presId="urn:microsoft.com/office/officeart/2005/8/layout/radial5"/>
    <dgm:cxn modelId="{4059D0B6-849D-4D61-9BE7-E368E9909A85}" type="presParOf" srcId="{99C3E3D4-F563-49D8-B40D-4A20E78ECFB9}" destId="{EB870B2B-FBF0-44FF-8D0D-960F499EBCDD}" srcOrd="0" destOrd="0" presId="urn:microsoft.com/office/officeart/2005/8/layout/radial5"/>
    <dgm:cxn modelId="{438D0341-DEAD-4AEA-96D2-1534D7EBC5F2}" type="presParOf" srcId="{99C3E3D4-F563-49D8-B40D-4A20E78ECFB9}" destId="{67A68FE6-FCCB-47EB-8934-603B8AFD81D9}" srcOrd="1" destOrd="0" presId="urn:microsoft.com/office/officeart/2005/8/layout/radial5"/>
    <dgm:cxn modelId="{68471A31-7B17-43A4-9133-BCE6C2AB383E}" type="presParOf" srcId="{67A68FE6-FCCB-47EB-8934-603B8AFD81D9}" destId="{93667316-EF19-46F2-ADFA-9FEED8C8A8EF}" srcOrd="0" destOrd="0" presId="urn:microsoft.com/office/officeart/2005/8/layout/radial5"/>
    <dgm:cxn modelId="{9CE891D1-3312-4F90-A28C-381A908C81D8}" type="presParOf" srcId="{99C3E3D4-F563-49D8-B40D-4A20E78ECFB9}" destId="{A75E3939-FBEB-4A4B-9B77-2963312FE412}" srcOrd="2" destOrd="0" presId="urn:microsoft.com/office/officeart/2005/8/layout/radial5"/>
    <dgm:cxn modelId="{E19596D6-FC94-471C-81B1-2D1FF4E2FF62}" type="presParOf" srcId="{99C3E3D4-F563-49D8-B40D-4A20E78ECFB9}" destId="{EC2B6A78-25BE-45BA-BCFC-25A129282FF8}" srcOrd="3" destOrd="0" presId="urn:microsoft.com/office/officeart/2005/8/layout/radial5"/>
    <dgm:cxn modelId="{2FA67BA5-69DD-432F-8B88-FF5A479A6C84}" type="presParOf" srcId="{EC2B6A78-25BE-45BA-BCFC-25A129282FF8}" destId="{DA450C1D-7E09-4BA9-925C-523367B9D8C8}" srcOrd="0" destOrd="0" presId="urn:microsoft.com/office/officeart/2005/8/layout/radial5"/>
    <dgm:cxn modelId="{CA1177DF-C741-43F9-BB8C-D4E0372293B4}" type="presParOf" srcId="{99C3E3D4-F563-49D8-B40D-4A20E78ECFB9}" destId="{419BD16E-00CC-47AC-BE4F-A94A11604FE3}" srcOrd="4" destOrd="0" presId="urn:microsoft.com/office/officeart/2005/8/layout/radial5"/>
    <dgm:cxn modelId="{7D1F91A1-9BB2-46D0-80FC-17CD433CFD08}" type="presParOf" srcId="{99C3E3D4-F563-49D8-B40D-4A20E78ECFB9}" destId="{A21F7C71-E60D-469E-92E2-0E710B4E2989}" srcOrd="5" destOrd="0" presId="urn:microsoft.com/office/officeart/2005/8/layout/radial5"/>
    <dgm:cxn modelId="{15A1AA50-7A7B-466C-B00F-C0575DCA01C0}" type="presParOf" srcId="{A21F7C71-E60D-469E-92E2-0E710B4E2989}" destId="{5F24A139-6ACB-4302-A3FB-38B524EFC8BB}" srcOrd="0" destOrd="0" presId="urn:microsoft.com/office/officeart/2005/8/layout/radial5"/>
    <dgm:cxn modelId="{0C86AD6E-3092-40B6-B000-EA8BDEA18542}" type="presParOf" srcId="{99C3E3D4-F563-49D8-B40D-4A20E78ECFB9}" destId="{86A3CB1C-6CE0-422A-84A0-BD1EBBD52672}" srcOrd="6" destOrd="0" presId="urn:microsoft.com/office/officeart/2005/8/layout/radial5"/>
    <dgm:cxn modelId="{3A6C43A1-38DC-4290-A239-B677D16701EF}" type="presParOf" srcId="{99C3E3D4-F563-49D8-B40D-4A20E78ECFB9}" destId="{F708E425-EA53-4064-82B4-79B429314DDD}" srcOrd="7" destOrd="0" presId="urn:microsoft.com/office/officeart/2005/8/layout/radial5"/>
    <dgm:cxn modelId="{4AE13C31-E4C3-4018-B67F-2CBA7DFA30C0}" type="presParOf" srcId="{F708E425-EA53-4064-82B4-79B429314DDD}" destId="{8AB99D91-0CE6-4BAD-8807-8F7F06CF3580}" srcOrd="0" destOrd="0" presId="urn:microsoft.com/office/officeart/2005/8/layout/radial5"/>
    <dgm:cxn modelId="{1CAD7D79-28FE-450F-A208-2425A705B376}" type="presParOf" srcId="{99C3E3D4-F563-49D8-B40D-4A20E78ECFB9}" destId="{F86BB917-EF8B-4807-B2ED-73EBC7D474C8}" srcOrd="8" destOrd="0" presId="urn:microsoft.com/office/officeart/2005/8/layout/radial5"/>
    <dgm:cxn modelId="{BB58E88C-4AE8-4CDE-A41E-2A7F42E46FAF}" type="presParOf" srcId="{99C3E3D4-F563-49D8-B40D-4A20E78ECFB9}" destId="{4C9EDFE8-D84A-45B8-AA1E-84B2B4AF46E9}" srcOrd="9" destOrd="0" presId="urn:microsoft.com/office/officeart/2005/8/layout/radial5"/>
    <dgm:cxn modelId="{CD15A31B-EEEA-4712-BCF4-25014359A2A8}" type="presParOf" srcId="{4C9EDFE8-D84A-45B8-AA1E-84B2B4AF46E9}" destId="{7A9767E4-2D70-4553-9A3A-3970EF24158E}" srcOrd="0" destOrd="0" presId="urn:microsoft.com/office/officeart/2005/8/layout/radial5"/>
    <dgm:cxn modelId="{BC64F712-883E-4AF6-9315-D6D5A9028EA4}" type="presParOf" srcId="{99C3E3D4-F563-49D8-B40D-4A20E78ECFB9}" destId="{E1B9ACFA-6448-42D2-8296-630279968EF3}" srcOrd="10" destOrd="0" presId="urn:microsoft.com/office/officeart/2005/8/layout/radial5"/>
    <dgm:cxn modelId="{3E214AAF-119C-4301-BDBA-D7E468B127D0}" type="presParOf" srcId="{99C3E3D4-F563-49D8-B40D-4A20E78ECFB9}" destId="{BA44AA04-C037-48FC-97B2-1557C562C973}" srcOrd="11" destOrd="0" presId="urn:microsoft.com/office/officeart/2005/8/layout/radial5"/>
    <dgm:cxn modelId="{7375D202-3D7C-4293-BF97-02467992EE2C}" type="presParOf" srcId="{BA44AA04-C037-48FC-97B2-1557C562C973}" destId="{38DEE108-04A0-4916-B608-C8D3B2659AA9}" srcOrd="0" destOrd="0" presId="urn:microsoft.com/office/officeart/2005/8/layout/radial5"/>
    <dgm:cxn modelId="{B713E1B3-3651-405F-BF3C-3114C67752A1}" type="presParOf" srcId="{99C3E3D4-F563-49D8-B40D-4A20E78ECFB9}" destId="{F4EB4826-64FD-4CEE-8C25-E37DA3B58380}" srcOrd="1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31B12830-9AEE-48B0-A2F8-31F9D04E768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11115AE5-F845-4339-8BCE-A25831FF4C9E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تمثيلُ العددِ في جدولِ المنازلِ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E95E3A7-7150-4457-AFDC-3DAEF8DF3CDB}" type="par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323EA51B-0513-4AEC-98F9-6CC8F6FB1117}" type="sib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943928F2-2170-4335-89B9-7A963693B690}" type="pres">
      <dgm:prSet presAssocID="{31B12830-9AEE-48B0-A2F8-31F9D04E768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591E923-FFA1-4799-A923-92C38CF21BA5}" type="pres">
      <dgm:prSet presAssocID="{11115AE5-F845-4339-8BCE-A25831FF4C9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F073FA0B-D060-4550-AB21-82102B9AE6F5}" type="pres">
      <dgm:prSet presAssocID="{11115AE5-F845-4339-8BCE-A25831FF4C9E}" presName="space" presStyleCnt="0"/>
      <dgm:spPr/>
      <dgm:t>
        <a:bodyPr/>
        <a:lstStyle/>
        <a:p>
          <a:pPr rtl="1"/>
          <a:endParaRPr lang="ar-EG"/>
        </a:p>
      </dgm:t>
    </dgm:pt>
    <dgm:pt modelId="{A7DDFA76-9A92-44A0-B00F-258D46AA6505}" type="pres">
      <dgm:prSet presAssocID="{11115AE5-F845-4339-8BCE-A25831FF4C9E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BA36C623-108F-43BB-9A20-2F25FE5A8175}" type="pres">
      <dgm:prSet presAssocID="{11115AE5-F845-4339-8BCE-A25831FF4C9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7C2C3F6-B680-443E-BEDB-51C8EA943CA2}" type="presOf" srcId="{31B12830-9AEE-48B0-A2F8-31F9D04E7686}" destId="{943928F2-2170-4335-89B9-7A963693B690}" srcOrd="0" destOrd="0" presId="urn:microsoft.com/office/officeart/2005/8/layout/target3"/>
    <dgm:cxn modelId="{49AD76AD-AC42-4EB6-B130-F1B71B683B2F}" type="presOf" srcId="{11115AE5-F845-4339-8BCE-A25831FF4C9E}" destId="{A7DDFA76-9A92-44A0-B00F-258D46AA6505}" srcOrd="0" destOrd="0" presId="urn:microsoft.com/office/officeart/2005/8/layout/target3"/>
    <dgm:cxn modelId="{9B7B2417-63E8-488B-80FB-BBD8F35A1D95}" type="presOf" srcId="{11115AE5-F845-4339-8BCE-A25831FF4C9E}" destId="{BA36C623-108F-43BB-9A20-2F25FE5A8175}" srcOrd="1" destOrd="0" presId="urn:microsoft.com/office/officeart/2005/8/layout/target3"/>
    <dgm:cxn modelId="{211BAD5B-A104-422A-B56F-0E674BA686D5}" srcId="{31B12830-9AEE-48B0-A2F8-31F9D04E7686}" destId="{11115AE5-F845-4339-8BCE-A25831FF4C9E}" srcOrd="0" destOrd="0" parTransId="{1E95E3A7-7150-4457-AFDC-3DAEF8DF3CDB}" sibTransId="{323EA51B-0513-4AEC-98F9-6CC8F6FB1117}"/>
    <dgm:cxn modelId="{1DCD4524-76F0-4107-A885-39581AE6EDB5}" type="presParOf" srcId="{943928F2-2170-4335-89B9-7A963693B690}" destId="{B591E923-FFA1-4799-A923-92C38CF21BA5}" srcOrd="0" destOrd="0" presId="urn:microsoft.com/office/officeart/2005/8/layout/target3"/>
    <dgm:cxn modelId="{21114AE1-2BB7-48FA-B1B5-FAA61B382E69}" type="presParOf" srcId="{943928F2-2170-4335-89B9-7A963693B690}" destId="{F073FA0B-D060-4550-AB21-82102B9AE6F5}" srcOrd="1" destOrd="0" presId="urn:microsoft.com/office/officeart/2005/8/layout/target3"/>
    <dgm:cxn modelId="{676E29AB-0607-406B-B569-79851D485D61}" type="presParOf" srcId="{943928F2-2170-4335-89B9-7A963693B690}" destId="{A7DDFA76-9A92-44A0-B00F-258D46AA6505}" srcOrd="2" destOrd="0" presId="urn:microsoft.com/office/officeart/2005/8/layout/target3"/>
    <dgm:cxn modelId="{78B6A25A-399B-4AFB-B016-E2465F061CEF}" type="presParOf" srcId="{943928F2-2170-4335-89B9-7A963693B690}" destId="{BA36C623-108F-43BB-9A20-2F25FE5A817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31B12830-9AEE-48B0-A2F8-31F9D04E768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11115AE5-F845-4339-8BCE-A25831FF4C9E}">
      <dgm:prSet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تحديدُ القيمةِ المنزليّةِ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للرّقمِ في العددِ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E95E3A7-7150-4457-AFDC-3DAEF8DF3CDB}" type="par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323EA51B-0513-4AEC-98F9-6CC8F6FB1117}" type="sib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943928F2-2170-4335-89B9-7A963693B690}" type="pres">
      <dgm:prSet presAssocID="{31B12830-9AEE-48B0-A2F8-31F9D04E768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591E923-FFA1-4799-A923-92C38CF21BA5}" type="pres">
      <dgm:prSet presAssocID="{11115AE5-F845-4339-8BCE-A25831FF4C9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F073FA0B-D060-4550-AB21-82102B9AE6F5}" type="pres">
      <dgm:prSet presAssocID="{11115AE5-F845-4339-8BCE-A25831FF4C9E}" presName="space" presStyleCnt="0"/>
      <dgm:spPr/>
      <dgm:t>
        <a:bodyPr/>
        <a:lstStyle/>
        <a:p>
          <a:pPr rtl="1"/>
          <a:endParaRPr lang="ar-EG"/>
        </a:p>
      </dgm:t>
    </dgm:pt>
    <dgm:pt modelId="{A7DDFA76-9A92-44A0-B00F-258D46AA6505}" type="pres">
      <dgm:prSet presAssocID="{11115AE5-F845-4339-8BCE-A25831FF4C9E}" presName="rect1" presStyleLbl="alignAcc1" presStyleIdx="0" presStyleCnt="1" custScaleY="100000"/>
      <dgm:spPr/>
      <dgm:t>
        <a:bodyPr/>
        <a:lstStyle/>
        <a:p>
          <a:pPr rtl="1"/>
          <a:endParaRPr lang="ar-EG"/>
        </a:p>
      </dgm:t>
    </dgm:pt>
    <dgm:pt modelId="{BA36C623-108F-43BB-9A20-2F25FE5A8175}" type="pres">
      <dgm:prSet presAssocID="{11115AE5-F845-4339-8BCE-A25831FF4C9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3E2170F-CB90-4121-9346-E03770235E32}" type="presOf" srcId="{11115AE5-F845-4339-8BCE-A25831FF4C9E}" destId="{A7DDFA76-9A92-44A0-B00F-258D46AA6505}" srcOrd="0" destOrd="0" presId="urn:microsoft.com/office/officeart/2005/8/layout/target3"/>
    <dgm:cxn modelId="{211BAD5B-A104-422A-B56F-0E674BA686D5}" srcId="{31B12830-9AEE-48B0-A2F8-31F9D04E7686}" destId="{11115AE5-F845-4339-8BCE-A25831FF4C9E}" srcOrd="0" destOrd="0" parTransId="{1E95E3A7-7150-4457-AFDC-3DAEF8DF3CDB}" sibTransId="{323EA51B-0513-4AEC-98F9-6CC8F6FB1117}"/>
    <dgm:cxn modelId="{BC099907-7CF0-41D4-8DE0-24A8D49BD346}" type="presOf" srcId="{11115AE5-F845-4339-8BCE-A25831FF4C9E}" destId="{BA36C623-108F-43BB-9A20-2F25FE5A8175}" srcOrd="1" destOrd="0" presId="urn:microsoft.com/office/officeart/2005/8/layout/target3"/>
    <dgm:cxn modelId="{7CF670C3-5FF7-454B-A284-F2A049986D34}" type="presOf" srcId="{31B12830-9AEE-48B0-A2F8-31F9D04E7686}" destId="{943928F2-2170-4335-89B9-7A963693B690}" srcOrd="0" destOrd="0" presId="urn:microsoft.com/office/officeart/2005/8/layout/target3"/>
    <dgm:cxn modelId="{AC258371-915A-4B67-A962-3D83FC800308}" type="presParOf" srcId="{943928F2-2170-4335-89B9-7A963693B690}" destId="{B591E923-FFA1-4799-A923-92C38CF21BA5}" srcOrd="0" destOrd="0" presId="urn:microsoft.com/office/officeart/2005/8/layout/target3"/>
    <dgm:cxn modelId="{2EFB6097-ED50-4C7D-8C50-B3B8A6C7B03B}" type="presParOf" srcId="{943928F2-2170-4335-89B9-7A963693B690}" destId="{F073FA0B-D060-4550-AB21-82102B9AE6F5}" srcOrd="1" destOrd="0" presId="urn:microsoft.com/office/officeart/2005/8/layout/target3"/>
    <dgm:cxn modelId="{7D1B99FB-F596-4966-B92A-7C136EB992A1}" type="presParOf" srcId="{943928F2-2170-4335-89B9-7A963693B690}" destId="{A7DDFA76-9A92-44A0-B00F-258D46AA6505}" srcOrd="2" destOrd="0" presId="urn:microsoft.com/office/officeart/2005/8/layout/target3"/>
    <dgm:cxn modelId="{9A1B6E09-6F51-47F9-BB4C-8103CAF1878B}" type="presParOf" srcId="{943928F2-2170-4335-89B9-7A963693B690}" destId="{BA36C623-108F-43BB-9A20-2F25FE5A817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6C54256F-34F6-4F62-AE00-B5F4A337179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762E23EC-E0BA-4C5B-96AD-F08AC41CBD7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طرقُ كتابةِ العددِ وقراءتُه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C56D924-403A-4A46-9AFE-C7F10A511042}" type="parTrans" cxnId="{51673FF6-2F4F-4D62-985E-9DBF0C386BCD}">
      <dgm:prSet/>
      <dgm:spPr/>
      <dgm:t>
        <a:bodyPr/>
        <a:lstStyle/>
        <a:p>
          <a:pPr rtl="1"/>
          <a:endParaRPr lang="ar-EG"/>
        </a:p>
      </dgm:t>
    </dgm:pt>
    <dgm:pt modelId="{6EF16F6C-9A90-46D2-B021-A009F7148B6B}" type="sibTrans" cxnId="{51673FF6-2F4F-4D62-985E-9DBF0C386BCD}">
      <dgm:prSet/>
      <dgm:spPr/>
      <dgm:t>
        <a:bodyPr/>
        <a:lstStyle/>
        <a:p>
          <a:pPr rtl="1"/>
          <a:endParaRPr lang="ar-EG"/>
        </a:p>
      </dgm:t>
    </dgm:pt>
    <dgm:pt modelId="{9E9CE133-0912-4753-A65C-FC0CBD973532}" type="pres">
      <dgm:prSet presAssocID="{6C54256F-34F6-4F62-AE00-B5F4A337179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2783E64-5938-49C9-989E-A5D6B49B9D2A}" type="pres">
      <dgm:prSet presAssocID="{762E23EC-E0BA-4C5B-96AD-F08AC41CBD7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B4FEBE63-1F02-442F-A601-2F5FA21E84EF}" type="pres">
      <dgm:prSet presAssocID="{762E23EC-E0BA-4C5B-96AD-F08AC41CBD73}" presName="space" presStyleCnt="0"/>
      <dgm:spPr/>
      <dgm:t>
        <a:bodyPr/>
        <a:lstStyle/>
        <a:p>
          <a:pPr rtl="1"/>
          <a:endParaRPr lang="ar-EG"/>
        </a:p>
      </dgm:t>
    </dgm:pt>
    <dgm:pt modelId="{1527BF5E-3C20-4758-AD34-1428184B5AE0}" type="pres">
      <dgm:prSet presAssocID="{762E23EC-E0BA-4C5B-96AD-F08AC41CBD73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2F5EC45-017A-4455-962B-EB01D04F9BDC}" type="pres">
      <dgm:prSet presAssocID="{762E23EC-E0BA-4C5B-96AD-F08AC41CBD7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1673FF6-2F4F-4D62-985E-9DBF0C386BCD}" srcId="{6C54256F-34F6-4F62-AE00-B5F4A3371794}" destId="{762E23EC-E0BA-4C5B-96AD-F08AC41CBD73}" srcOrd="0" destOrd="0" parTransId="{BC56D924-403A-4A46-9AFE-C7F10A511042}" sibTransId="{6EF16F6C-9A90-46D2-B021-A009F7148B6B}"/>
    <dgm:cxn modelId="{2133E0E0-CA4A-448E-88FE-7F0E24407A7F}" type="presOf" srcId="{762E23EC-E0BA-4C5B-96AD-F08AC41CBD73}" destId="{1527BF5E-3C20-4758-AD34-1428184B5AE0}" srcOrd="0" destOrd="0" presId="urn:microsoft.com/office/officeart/2005/8/layout/target3"/>
    <dgm:cxn modelId="{844A6E7B-A550-43EB-978D-9AF878CC47FF}" type="presOf" srcId="{762E23EC-E0BA-4C5B-96AD-F08AC41CBD73}" destId="{82F5EC45-017A-4455-962B-EB01D04F9BDC}" srcOrd="1" destOrd="0" presId="urn:microsoft.com/office/officeart/2005/8/layout/target3"/>
    <dgm:cxn modelId="{85AF2C2F-63BC-4B01-B840-8DE970B1EBBC}" type="presOf" srcId="{6C54256F-34F6-4F62-AE00-B5F4A3371794}" destId="{9E9CE133-0912-4753-A65C-FC0CBD973532}" srcOrd="0" destOrd="0" presId="urn:microsoft.com/office/officeart/2005/8/layout/target3"/>
    <dgm:cxn modelId="{3459420B-4911-4122-96B9-01958F48E2E6}" type="presParOf" srcId="{9E9CE133-0912-4753-A65C-FC0CBD973532}" destId="{92783E64-5938-49C9-989E-A5D6B49B9D2A}" srcOrd="0" destOrd="0" presId="urn:microsoft.com/office/officeart/2005/8/layout/target3"/>
    <dgm:cxn modelId="{59A405AD-5E57-4495-8FC3-382D9BCA932F}" type="presParOf" srcId="{9E9CE133-0912-4753-A65C-FC0CBD973532}" destId="{B4FEBE63-1F02-442F-A601-2F5FA21E84EF}" srcOrd="1" destOrd="0" presId="urn:microsoft.com/office/officeart/2005/8/layout/target3"/>
    <dgm:cxn modelId="{FEA60D7A-9192-4B36-ACBC-09426E167B6C}" type="presParOf" srcId="{9E9CE133-0912-4753-A65C-FC0CBD973532}" destId="{1527BF5E-3C20-4758-AD34-1428184B5AE0}" srcOrd="2" destOrd="0" presId="urn:microsoft.com/office/officeart/2005/8/layout/target3"/>
    <dgm:cxn modelId="{D031130A-C9A5-40B1-911E-27D128506C99}" type="presParOf" srcId="{9E9CE133-0912-4753-A65C-FC0CBD973532}" destId="{82F5EC45-017A-4455-962B-EB01D04F9BD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CF47B32B-6AA4-476C-B9C8-24CB438DAEB4}" type="doc">
      <dgm:prSet loTypeId="urn:microsoft.com/office/officeart/2005/8/layout/vList5" loCatId="list" qsTypeId="urn:microsoft.com/office/officeart/2005/8/quickstyle/3d2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AFB00442-65F7-4E01-BA56-0665034CA66B}">
      <dgm:prSet phldrT="[Text]"/>
      <dgm:spPr/>
      <dgm:t>
        <a:bodyPr/>
        <a:lstStyle/>
        <a:p>
          <a:pPr rtl="1"/>
          <a:r>
            <a:rPr lang="ar-JO" b="1" dirty="0" smtClean="0"/>
            <a:t>الصّيغة القياسيّة</a:t>
          </a:r>
          <a:endParaRPr lang="ar-EG" dirty="0"/>
        </a:p>
      </dgm:t>
    </dgm:pt>
    <dgm:pt modelId="{72E7F81F-205B-45E2-AA20-3FFF65BEBED5}" type="parTrans" cxnId="{FFC2ED73-2EE3-4DE8-A25A-506BB77A4EA0}">
      <dgm:prSet/>
      <dgm:spPr/>
      <dgm:t>
        <a:bodyPr/>
        <a:lstStyle/>
        <a:p>
          <a:pPr rtl="1"/>
          <a:endParaRPr lang="ar-EG"/>
        </a:p>
      </dgm:t>
    </dgm:pt>
    <dgm:pt modelId="{AFC613EC-7E13-4BB1-B6CD-DFE85C949210}" type="sibTrans" cxnId="{FFC2ED73-2EE3-4DE8-A25A-506BB77A4EA0}">
      <dgm:prSet/>
      <dgm:spPr/>
      <dgm:t>
        <a:bodyPr/>
        <a:lstStyle/>
        <a:p>
          <a:pPr rtl="1"/>
          <a:endParaRPr lang="ar-EG"/>
        </a:p>
      </dgm:t>
    </dgm:pt>
    <dgm:pt modelId="{DF99D9D4-99DA-4009-B763-D4CF7FF356A5}">
      <dgm:prSet phldrT="[Text]"/>
      <dgm:spPr/>
      <dgm:t>
        <a:bodyPr/>
        <a:lstStyle/>
        <a:p>
          <a:pPr rtl="1"/>
          <a:r>
            <a:rPr lang="ar-EG" dirty="0" smtClean="0"/>
            <a:t>تسمى الطريقة المألوفة لكتابة العدد باستعمال الارقام</a:t>
          </a:r>
          <a:endParaRPr lang="ar-EG" dirty="0"/>
        </a:p>
      </dgm:t>
    </dgm:pt>
    <dgm:pt modelId="{2126EA32-0D39-47EC-860A-6B744C392621}" type="parTrans" cxnId="{5E99A1E1-50C4-4F6E-91AD-393F220C4F16}">
      <dgm:prSet/>
      <dgm:spPr/>
      <dgm:t>
        <a:bodyPr/>
        <a:lstStyle/>
        <a:p>
          <a:pPr rtl="1"/>
          <a:endParaRPr lang="ar-EG"/>
        </a:p>
      </dgm:t>
    </dgm:pt>
    <dgm:pt modelId="{5307065E-27BB-44D2-B91E-63691FDEF5ED}" type="sibTrans" cxnId="{5E99A1E1-50C4-4F6E-91AD-393F220C4F16}">
      <dgm:prSet/>
      <dgm:spPr/>
      <dgm:t>
        <a:bodyPr/>
        <a:lstStyle/>
        <a:p>
          <a:pPr rtl="1"/>
          <a:endParaRPr lang="ar-EG"/>
        </a:p>
      </dgm:t>
    </dgm:pt>
    <dgm:pt modelId="{A78C44BC-9264-4B55-8E24-3C344DA5E5FA}">
      <dgm:prSet phldrT="[Text]"/>
      <dgm:spPr/>
      <dgm:t>
        <a:bodyPr/>
        <a:lstStyle/>
        <a:p>
          <a:pPr rtl="1"/>
          <a:r>
            <a:rPr lang="ar-JO" b="1" dirty="0" smtClean="0"/>
            <a:t>الصّيغة </a:t>
          </a:r>
          <a:r>
            <a:rPr lang="ar-EG" b="1" dirty="0" smtClean="0"/>
            <a:t>اللفظية</a:t>
          </a:r>
          <a:endParaRPr lang="ar-EG" dirty="0"/>
        </a:p>
      </dgm:t>
    </dgm:pt>
    <dgm:pt modelId="{44B32D07-3DAA-4110-B0AA-919BCB87F37E}" type="parTrans" cxnId="{0052211D-5FDF-473E-A190-2F56F7DD10A9}">
      <dgm:prSet/>
      <dgm:spPr/>
      <dgm:t>
        <a:bodyPr/>
        <a:lstStyle/>
        <a:p>
          <a:pPr rtl="1"/>
          <a:endParaRPr lang="ar-EG"/>
        </a:p>
      </dgm:t>
    </dgm:pt>
    <dgm:pt modelId="{A8C19A84-815D-4AB2-A09B-1F883D032152}" type="sibTrans" cxnId="{0052211D-5FDF-473E-A190-2F56F7DD10A9}">
      <dgm:prSet/>
      <dgm:spPr/>
      <dgm:t>
        <a:bodyPr/>
        <a:lstStyle/>
        <a:p>
          <a:pPr rtl="1"/>
          <a:endParaRPr lang="ar-EG"/>
        </a:p>
      </dgm:t>
    </dgm:pt>
    <dgm:pt modelId="{19FE5BC6-AFA3-46A6-897E-A67FDD384688}">
      <dgm:prSet phldrT="[Text]"/>
      <dgm:spPr/>
      <dgm:t>
        <a:bodyPr/>
        <a:lstStyle/>
        <a:p>
          <a:pPr rtl="1"/>
          <a:r>
            <a:rPr lang="ar-EG" dirty="0" smtClean="0"/>
            <a:t>أما الطريقة التي نكتب بها العدد بالكلمات فتسمى</a:t>
          </a:r>
          <a:endParaRPr lang="ar-EG" dirty="0"/>
        </a:p>
      </dgm:t>
    </dgm:pt>
    <dgm:pt modelId="{279DD72F-0875-4FBC-9F51-DA1CB0EF6E67}" type="parTrans" cxnId="{A0E2A5F2-647B-460A-8196-6C5DAAFE50A9}">
      <dgm:prSet/>
      <dgm:spPr/>
      <dgm:t>
        <a:bodyPr/>
        <a:lstStyle/>
        <a:p>
          <a:pPr rtl="1"/>
          <a:endParaRPr lang="ar-EG"/>
        </a:p>
      </dgm:t>
    </dgm:pt>
    <dgm:pt modelId="{7939140B-9DBE-466A-A036-095CC372B6EB}" type="sibTrans" cxnId="{A0E2A5F2-647B-460A-8196-6C5DAAFE50A9}">
      <dgm:prSet/>
      <dgm:spPr/>
      <dgm:t>
        <a:bodyPr/>
        <a:lstStyle/>
        <a:p>
          <a:pPr rtl="1"/>
          <a:endParaRPr lang="ar-EG"/>
        </a:p>
      </dgm:t>
    </dgm:pt>
    <dgm:pt modelId="{7C10BE3A-AD90-4981-B7A7-D6B0FD8D2715}">
      <dgm:prSet phldrT="[Text]"/>
      <dgm:spPr/>
      <dgm:t>
        <a:bodyPr/>
        <a:lstStyle/>
        <a:p>
          <a:pPr rtl="1"/>
          <a:r>
            <a:rPr lang="ar-JO" b="1" dirty="0" smtClean="0"/>
            <a:t>الصّيغة </a:t>
          </a:r>
          <a:r>
            <a:rPr lang="ar-EG" b="1" dirty="0" smtClean="0"/>
            <a:t>التحليلية</a:t>
          </a:r>
          <a:endParaRPr lang="ar-EG" dirty="0"/>
        </a:p>
      </dgm:t>
    </dgm:pt>
    <dgm:pt modelId="{480E65CE-90E0-42AE-B9F7-5A62318C74C1}" type="parTrans" cxnId="{53EF356A-DF65-42F8-B34F-47E0A4E252FA}">
      <dgm:prSet/>
      <dgm:spPr/>
      <dgm:t>
        <a:bodyPr/>
        <a:lstStyle/>
        <a:p>
          <a:pPr rtl="1"/>
          <a:endParaRPr lang="ar-EG"/>
        </a:p>
      </dgm:t>
    </dgm:pt>
    <dgm:pt modelId="{DE9AF57C-F6A8-4431-BA7C-E8743FBA3AAF}" type="sibTrans" cxnId="{53EF356A-DF65-42F8-B34F-47E0A4E252FA}">
      <dgm:prSet/>
      <dgm:spPr/>
      <dgm:t>
        <a:bodyPr/>
        <a:lstStyle/>
        <a:p>
          <a:pPr rtl="1"/>
          <a:endParaRPr lang="ar-EG"/>
        </a:p>
      </dgm:t>
    </dgm:pt>
    <dgm:pt modelId="{906CC4C5-1C51-41D3-84FE-F3111ED6FFBB}">
      <dgm:prSet phldrT="[Text]"/>
      <dgm:spPr/>
      <dgm:t>
        <a:bodyPr/>
        <a:lstStyle/>
        <a:p>
          <a:pPr rtl="1"/>
          <a:r>
            <a:rPr lang="ar-EG" dirty="0" smtClean="0"/>
            <a:t>أما الطريقة التي يتم فيها تمثيل العدد في صورة مجموع يُظهر قيمة كل رقم تسمى</a:t>
          </a:r>
          <a:endParaRPr lang="ar-EG" dirty="0"/>
        </a:p>
      </dgm:t>
    </dgm:pt>
    <dgm:pt modelId="{D8192C61-26FE-4782-A230-C12A285FDBAC}" type="parTrans" cxnId="{D3B27A04-C4A7-4008-8DB5-3C4531436301}">
      <dgm:prSet/>
      <dgm:spPr/>
      <dgm:t>
        <a:bodyPr/>
        <a:lstStyle/>
        <a:p>
          <a:pPr rtl="1"/>
          <a:endParaRPr lang="ar-EG"/>
        </a:p>
      </dgm:t>
    </dgm:pt>
    <dgm:pt modelId="{BC13CF36-3397-4DBD-9D38-67E388228EC1}" type="sibTrans" cxnId="{D3B27A04-C4A7-4008-8DB5-3C4531436301}">
      <dgm:prSet/>
      <dgm:spPr/>
      <dgm:t>
        <a:bodyPr/>
        <a:lstStyle/>
        <a:p>
          <a:pPr rtl="1"/>
          <a:endParaRPr lang="ar-EG"/>
        </a:p>
      </dgm:t>
    </dgm:pt>
    <dgm:pt modelId="{6BB1ACDA-89DB-480C-AA27-C640F31565F8}" type="pres">
      <dgm:prSet presAssocID="{CF47B32B-6AA4-476C-B9C8-24CB438DAEB4}" presName="Name0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0178400-B813-4416-A9D2-E7F4BCA39CF9}" type="pres">
      <dgm:prSet presAssocID="{AFB00442-65F7-4E01-BA56-0665034CA66B}" presName="linNode" presStyleCnt="0"/>
      <dgm:spPr/>
    </dgm:pt>
    <dgm:pt modelId="{FB1DEFB2-D4AA-49E1-959C-C9BD0B545204}" type="pres">
      <dgm:prSet presAssocID="{AFB00442-65F7-4E01-BA56-0665034CA66B}" presName="parentText" presStyleLbl="node1" presStyleIdx="0" presStyleCnt="3" custLinFactX="-3472" custLinFactNeighborX="-100000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E48BAF4-A094-4621-9A1A-348912D887B6}" type="pres">
      <dgm:prSet presAssocID="{AFB00442-65F7-4E01-BA56-0665034CA66B}" presName="descendantText" presStyleLbl="alignAccFollowNode1" presStyleIdx="0" presStyleCnt="3" custLinFactX="1953" custLinFactNeighborX="100000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CD78A32-7782-480E-9969-12F325DA7044}" type="pres">
      <dgm:prSet presAssocID="{AFC613EC-7E13-4BB1-B6CD-DFE85C949210}" presName="sp" presStyleCnt="0"/>
      <dgm:spPr/>
    </dgm:pt>
    <dgm:pt modelId="{D3BE707B-FF47-489A-A46E-26729F4E030D}" type="pres">
      <dgm:prSet presAssocID="{A78C44BC-9264-4B55-8E24-3C344DA5E5FA}" presName="linNode" presStyleCnt="0"/>
      <dgm:spPr/>
    </dgm:pt>
    <dgm:pt modelId="{50D51977-1357-4B77-819F-45D7135D1A28}" type="pres">
      <dgm:prSet presAssocID="{A78C44BC-9264-4B55-8E24-3C344DA5E5FA}" presName="parentText" presStyleLbl="node1" presStyleIdx="1" presStyleCnt="3" custLinFactNeighborX="-100000" custLinFactNeighborY="-697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330A707-A24B-48EE-B5DA-616A2BC77C33}" type="pres">
      <dgm:prSet presAssocID="{A78C44BC-9264-4B55-8E24-3C344DA5E5FA}" presName="descendantText" presStyleLbl="alignAccFollowNode1" presStyleIdx="1" presStyleCnt="3" custLinFactX="0" custLinFactNeighborX="100000" custLinFactNeighborY="-1818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38489B7-33FB-4B8D-B5F8-41E5C5D16FD6}" type="pres">
      <dgm:prSet presAssocID="{A8C19A84-815D-4AB2-A09B-1F883D032152}" presName="sp" presStyleCnt="0"/>
      <dgm:spPr/>
    </dgm:pt>
    <dgm:pt modelId="{6B93FDF3-086F-41B2-BDE7-FAAF8D542443}" type="pres">
      <dgm:prSet presAssocID="{7C10BE3A-AD90-4981-B7A7-D6B0FD8D2715}" presName="linNode" presStyleCnt="0"/>
      <dgm:spPr/>
    </dgm:pt>
    <dgm:pt modelId="{D313AFD1-1543-42A8-9C8C-2238568BA9D6}" type="pres">
      <dgm:prSet presAssocID="{7C10BE3A-AD90-4981-B7A7-D6B0FD8D2715}" presName="parentText" presStyleLbl="node1" presStyleIdx="2" presStyleCnt="3" custLinFactNeighborX="-100000" custLinFactNeighborY="-697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BAA8B77-54E5-460A-8A18-0B2512320B87}" type="pres">
      <dgm:prSet presAssocID="{7C10BE3A-AD90-4981-B7A7-D6B0FD8D2715}" presName="descendantText" presStyleLbl="alignAccFollowNode1" presStyleIdx="2" presStyleCnt="3" custLinFactX="0" custLinFactNeighborX="100000" custLinFactNeighborY="-1818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658FB1F-A4DE-4F4E-99E6-271E2FF5853D}" type="presOf" srcId="{906CC4C5-1C51-41D3-84FE-F3111ED6FFBB}" destId="{8BAA8B77-54E5-460A-8A18-0B2512320B87}" srcOrd="0" destOrd="0" presId="urn:microsoft.com/office/officeart/2005/8/layout/vList5"/>
    <dgm:cxn modelId="{A0E2A5F2-647B-460A-8196-6C5DAAFE50A9}" srcId="{A78C44BC-9264-4B55-8E24-3C344DA5E5FA}" destId="{19FE5BC6-AFA3-46A6-897E-A67FDD384688}" srcOrd="0" destOrd="0" parTransId="{279DD72F-0875-4FBC-9F51-DA1CB0EF6E67}" sibTransId="{7939140B-9DBE-466A-A036-095CC372B6EB}"/>
    <dgm:cxn modelId="{22ABD69A-D438-4B73-AA8D-C1901113BDA9}" type="presOf" srcId="{DF99D9D4-99DA-4009-B763-D4CF7FF356A5}" destId="{AE48BAF4-A094-4621-9A1A-348912D887B6}" srcOrd="0" destOrd="0" presId="urn:microsoft.com/office/officeart/2005/8/layout/vList5"/>
    <dgm:cxn modelId="{E5F7B914-1989-4DC2-A207-D3CE64B72C2A}" type="presOf" srcId="{A78C44BC-9264-4B55-8E24-3C344DA5E5FA}" destId="{50D51977-1357-4B77-819F-45D7135D1A28}" srcOrd="0" destOrd="0" presId="urn:microsoft.com/office/officeart/2005/8/layout/vList5"/>
    <dgm:cxn modelId="{FFC2ED73-2EE3-4DE8-A25A-506BB77A4EA0}" srcId="{CF47B32B-6AA4-476C-B9C8-24CB438DAEB4}" destId="{AFB00442-65F7-4E01-BA56-0665034CA66B}" srcOrd="0" destOrd="0" parTransId="{72E7F81F-205B-45E2-AA20-3FFF65BEBED5}" sibTransId="{AFC613EC-7E13-4BB1-B6CD-DFE85C949210}"/>
    <dgm:cxn modelId="{40FE04A5-023A-43B5-8FDA-9D4598E3B2E7}" type="presOf" srcId="{19FE5BC6-AFA3-46A6-897E-A67FDD384688}" destId="{D330A707-A24B-48EE-B5DA-616A2BC77C33}" srcOrd="0" destOrd="0" presId="urn:microsoft.com/office/officeart/2005/8/layout/vList5"/>
    <dgm:cxn modelId="{095000C8-3132-4E2A-8FA6-8A8588CC6124}" type="presOf" srcId="{7C10BE3A-AD90-4981-B7A7-D6B0FD8D2715}" destId="{D313AFD1-1543-42A8-9C8C-2238568BA9D6}" srcOrd="0" destOrd="0" presId="urn:microsoft.com/office/officeart/2005/8/layout/vList5"/>
    <dgm:cxn modelId="{5E99A1E1-50C4-4F6E-91AD-393F220C4F16}" srcId="{AFB00442-65F7-4E01-BA56-0665034CA66B}" destId="{DF99D9D4-99DA-4009-B763-D4CF7FF356A5}" srcOrd="0" destOrd="0" parTransId="{2126EA32-0D39-47EC-860A-6B744C392621}" sibTransId="{5307065E-27BB-44D2-B91E-63691FDEF5ED}"/>
    <dgm:cxn modelId="{D3B27A04-C4A7-4008-8DB5-3C4531436301}" srcId="{7C10BE3A-AD90-4981-B7A7-D6B0FD8D2715}" destId="{906CC4C5-1C51-41D3-84FE-F3111ED6FFBB}" srcOrd="0" destOrd="0" parTransId="{D8192C61-26FE-4782-A230-C12A285FDBAC}" sibTransId="{BC13CF36-3397-4DBD-9D38-67E388228EC1}"/>
    <dgm:cxn modelId="{BA90DA2E-03A4-428E-859D-AA473D00D17D}" type="presOf" srcId="{CF47B32B-6AA4-476C-B9C8-24CB438DAEB4}" destId="{6BB1ACDA-89DB-480C-AA27-C640F31565F8}" srcOrd="0" destOrd="0" presId="urn:microsoft.com/office/officeart/2005/8/layout/vList5"/>
    <dgm:cxn modelId="{0052211D-5FDF-473E-A190-2F56F7DD10A9}" srcId="{CF47B32B-6AA4-476C-B9C8-24CB438DAEB4}" destId="{A78C44BC-9264-4B55-8E24-3C344DA5E5FA}" srcOrd="1" destOrd="0" parTransId="{44B32D07-3DAA-4110-B0AA-919BCB87F37E}" sibTransId="{A8C19A84-815D-4AB2-A09B-1F883D032152}"/>
    <dgm:cxn modelId="{53EF356A-DF65-42F8-B34F-47E0A4E252FA}" srcId="{CF47B32B-6AA4-476C-B9C8-24CB438DAEB4}" destId="{7C10BE3A-AD90-4981-B7A7-D6B0FD8D2715}" srcOrd="2" destOrd="0" parTransId="{480E65CE-90E0-42AE-B9F7-5A62318C74C1}" sibTransId="{DE9AF57C-F6A8-4431-BA7C-E8743FBA3AAF}"/>
    <dgm:cxn modelId="{66BA0173-6A2D-4B4B-915B-ECBDAFFFFF68}" type="presOf" srcId="{AFB00442-65F7-4E01-BA56-0665034CA66B}" destId="{FB1DEFB2-D4AA-49E1-959C-C9BD0B545204}" srcOrd="0" destOrd="0" presId="urn:microsoft.com/office/officeart/2005/8/layout/vList5"/>
    <dgm:cxn modelId="{7DA0C277-07D6-4747-A1D0-6EA150677BBE}" type="presParOf" srcId="{6BB1ACDA-89DB-480C-AA27-C640F31565F8}" destId="{90178400-B813-4416-A9D2-E7F4BCA39CF9}" srcOrd="0" destOrd="0" presId="urn:microsoft.com/office/officeart/2005/8/layout/vList5"/>
    <dgm:cxn modelId="{B75A48D5-4019-468A-AAF7-3E5DE3689D92}" type="presParOf" srcId="{90178400-B813-4416-A9D2-E7F4BCA39CF9}" destId="{FB1DEFB2-D4AA-49E1-959C-C9BD0B545204}" srcOrd="0" destOrd="0" presId="urn:microsoft.com/office/officeart/2005/8/layout/vList5"/>
    <dgm:cxn modelId="{BB457054-09FF-4713-9362-3836E17F438D}" type="presParOf" srcId="{90178400-B813-4416-A9D2-E7F4BCA39CF9}" destId="{AE48BAF4-A094-4621-9A1A-348912D887B6}" srcOrd="1" destOrd="0" presId="urn:microsoft.com/office/officeart/2005/8/layout/vList5"/>
    <dgm:cxn modelId="{42ECEAFF-D07C-4894-8484-C747A2FEAA8E}" type="presParOf" srcId="{6BB1ACDA-89DB-480C-AA27-C640F31565F8}" destId="{8CD78A32-7782-480E-9969-12F325DA7044}" srcOrd="1" destOrd="0" presId="urn:microsoft.com/office/officeart/2005/8/layout/vList5"/>
    <dgm:cxn modelId="{6F1BB0B6-A342-4AA3-BC56-BB248B4435AA}" type="presParOf" srcId="{6BB1ACDA-89DB-480C-AA27-C640F31565F8}" destId="{D3BE707B-FF47-489A-A46E-26729F4E030D}" srcOrd="2" destOrd="0" presId="urn:microsoft.com/office/officeart/2005/8/layout/vList5"/>
    <dgm:cxn modelId="{BCF481BD-C87C-4DDC-B7D7-9EEC61C79BF1}" type="presParOf" srcId="{D3BE707B-FF47-489A-A46E-26729F4E030D}" destId="{50D51977-1357-4B77-819F-45D7135D1A28}" srcOrd="0" destOrd="0" presId="urn:microsoft.com/office/officeart/2005/8/layout/vList5"/>
    <dgm:cxn modelId="{4850A145-EB43-4B6B-A5F0-A5D17A6278F3}" type="presParOf" srcId="{D3BE707B-FF47-489A-A46E-26729F4E030D}" destId="{D330A707-A24B-48EE-B5DA-616A2BC77C33}" srcOrd="1" destOrd="0" presId="urn:microsoft.com/office/officeart/2005/8/layout/vList5"/>
    <dgm:cxn modelId="{9413CE6A-A197-47F2-B590-A6DF3A3C835B}" type="presParOf" srcId="{6BB1ACDA-89DB-480C-AA27-C640F31565F8}" destId="{838489B7-33FB-4B8D-B5F8-41E5C5D16FD6}" srcOrd="3" destOrd="0" presId="urn:microsoft.com/office/officeart/2005/8/layout/vList5"/>
    <dgm:cxn modelId="{713B35FF-763C-4A53-9F32-1A8C77E7E624}" type="presParOf" srcId="{6BB1ACDA-89DB-480C-AA27-C640F31565F8}" destId="{6B93FDF3-086F-41B2-BDE7-FAAF8D542443}" srcOrd="4" destOrd="0" presId="urn:microsoft.com/office/officeart/2005/8/layout/vList5"/>
    <dgm:cxn modelId="{CE5FDD8C-C001-4765-B6E9-AEE4BDE1C519}" type="presParOf" srcId="{6B93FDF3-086F-41B2-BDE7-FAAF8D542443}" destId="{D313AFD1-1543-42A8-9C8C-2238568BA9D6}" srcOrd="0" destOrd="0" presId="urn:microsoft.com/office/officeart/2005/8/layout/vList5"/>
    <dgm:cxn modelId="{244C2373-FECA-4880-9FB9-892B9D2D9683}" type="presParOf" srcId="{6B93FDF3-086F-41B2-BDE7-FAAF8D542443}" destId="{8BAA8B77-54E5-460A-8A18-0B2512320B87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31B12830-9AEE-48B0-A2F8-31F9D04E768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11115AE5-F845-4339-8BCE-A25831FF4C9E}">
      <dgm:prSet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قراءة الاعداد وكتابتها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E95E3A7-7150-4457-AFDC-3DAEF8DF3CDB}" type="par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323EA51B-0513-4AEC-98F9-6CC8F6FB1117}" type="sib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943928F2-2170-4335-89B9-7A963693B690}" type="pres">
      <dgm:prSet presAssocID="{31B12830-9AEE-48B0-A2F8-31F9D04E768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591E923-FFA1-4799-A923-92C38CF21BA5}" type="pres">
      <dgm:prSet presAssocID="{11115AE5-F845-4339-8BCE-A25831FF4C9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F073FA0B-D060-4550-AB21-82102B9AE6F5}" type="pres">
      <dgm:prSet presAssocID="{11115AE5-F845-4339-8BCE-A25831FF4C9E}" presName="space" presStyleCnt="0"/>
      <dgm:spPr/>
      <dgm:t>
        <a:bodyPr/>
        <a:lstStyle/>
        <a:p>
          <a:pPr rtl="1"/>
          <a:endParaRPr lang="ar-EG"/>
        </a:p>
      </dgm:t>
    </dgm:pt>
    <dgm:pt modelId="{A7DDFA76-9A92-44A0-B00F-258D46AA6505}" type="pres">
      <dgm:prSet presAssocID="{11115AE5-F845-4339-8BCE-A25831FF4C9E}" presName="rect1" presStyleLbl="alignAcc1" presStyleIdx="0" presStyleCnt="1" custScaleY="100000"/>
      <dgm:spPr/>
      <dgm:t>
        <a:bodyPr/>
        <a:lstStyle/>
        <a:p>
          <a:pPr rtl="1"/>
          <a:endParaRPr lang="ar-EG"/>
        </a:p>
      </dgm:t>
    </dgm:pt>
    <dgm:pt modelId="{BA36C623-108F-43BB-9A20-2F25FE5A8175}" type="pres">
      <dgm:prSet presAssocID="{11115AE5-F845-4339-8BCE-A25831FF4C9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75ACE5E-F1EC-4E5B-A2C6-27174E183353}" type="presOf" srcId="{11115AE5-F845-4339-8BCE-A25831FF4C9E}" destId="{A7DDFA76-9A92-44A0-B00F-258D46AA6505}" srcOrd="0" destOrd="0" presId="urn:microsoft.com/office/officeart/2005/8/layout/target3"/>
    <dgm:cxn modelId="{211BAD5B-A104-422A-B56F-0E674BA686D5}" srcId="{31B12830-9AEE-48B0-A2F8-31F9D04E7686}" destId="{11115AE5-F845-4339-8BCE-A25831FF4C9E}" srcOrd="0" destOrd="0" parTransId="{1E95E3A7-7150-4457-AFDC-3DAEF8DF3CDB}" sibTransId="{323EA51B-0513-4AEC-98F9-6CC8F6FB1117}"/>
    <dgm:cxn modelId="{E9026341-7B55-44B8-87A9-CFE1DDB92F77}" type="presOf" srcId="{11115AE5-F845-4339-8BCE-A25831FF4C9E}" destId="{BA36C623-108F-43BB-9A20-2F25FE5A8175}" srcOrd="1" destOrd="0" presId="urn:microsoft.com/office/officeart/2005/8/layout/target3"/>
    <dgm:cxn modelId="{395C23E3-D105-4754-AC8B-567A83E4CE7B}" type="presOf" srcId="{31B12830-9AEE-48B0-A2F8-31F9D04E7686}" destId="{943928F2-2170-4335-89B9-7A963693B690}" srcOrd="0" destOrd="0" presId="urn:microsoft.com/office/officeart/2005/8/layout/target3"/>
    <dgm:cxn modelId="{BD8B41A1-4B90-45D6-9E35-692B3D67FD98}" type="presParOf" srcId="{943928F2-2170-4335-89B9-7A963693B690}" destId="{B591E923-FFA1-4799-A923-92C38CF21BA5}" srcOrd="0" destOrd="0" presId="urn:microsoft.com/office/officeart/2005/8/layout/target3"/>
    <dgm:cxn modelId="{A7C14B6A-9401-48C3-AED3-4E793FA900A2}" type="presParOf" srcId="{943928F2-2170-4335-89B9-7A963693B690}" destId="{F073FA0B-D060-4550-AB21-82102B9AE6F5}" srcOrd="1" destOrd="0" presId="urn:microsoft.com/office/officeart/2005/8/layout/target3"/>
    <dgm:cxn modelId="{B3C2CF40-FE1E-4E8E-B5FD-2B0468FA7892}" type="presParOf" srcId="{943928F2-2170-4335-89B9-7A963693B690}" destId="{A7DDFA76-9A92-44A0-B00F-258D46AA6505}" srcOrd="2" destOrd="0" presId="urn:microsoft.com/office/officeart/2005/8/layout/target3"/>
    <dgm:cxn modelId="{58CF9CE1-D601-43B2-9DBB-26385140E996}" type="presParOf" srcId="{943928F2-2170-4335-89B9-7A963693B690}" destId="{BA36C623-108F-43BB-9A20-2F25FE5A817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قراءة الأعداد ضمن الملايين وكتابتها.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3E4D086-059E-4AE8-9C17-79CA732CB613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A0CB6923-CE3F-41A4-B0D9-FA267EA00BC7}" type="presOf" srcId="{49775A54-6AA3-43D3-9CAF-D142C9146301}" destId="{D22DB70D-8119-48F0-970C-5A2A48B1D19C}" srcOrd="0" destOrd="0" presId="urn:microsoft.com/office/officeart/2005/8/layout/hProcess9"/>
    <dgm:cxn modelId="{EB2D9FAA-A1CA-4FEB-8682-5A3787F64C14}" type="presParOf" srcId="{429AB293-D4D8-4F0E-94AC-B43ED8A2BCDF}" destId="{57687D3E-4B89-492C-9B8A-7CB92F4D9B37}" srcOrd="0" destOrd="0" presId="urn:microsoft.com/office/officeart/2005/8/layout/hProcess9"/>
    <dgm:cxn modelId="{17B1C441-0D05-42AD-BBD1-E2F93666BDF2}" type="presParOf" srcId="{429AB293-D4D8-4F0E-94AC-B43ED8A2BCDF}" destId="{4C722FE7-142F-40D0-A4C9-B6DA2959D7ED}" srcOrd="1" destOrd="0" presId="urn:microsoft.com/office/officeart/2005/8/layout/hProcess9"/>
    <dgm:cxn modelId="{63B4D04B-2F85-467D-A133-EFD02CA415CE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4828E2B3-B92F-48F0-B695-6C442AD06730}" type="doc">
      <dgm:prSet loTypeId="urn:microsoft.com/office/officeart/2005/8/layout/vList2" loCatId="list" qsTypeId="urn:microsoft.com/office/officeart/2005/8/quickstyle/3d8" qsCatId="3D" csTypeId="urn:microsoft.com/office/officeart/2005/8/colors/colorful2" csCatId="colorful"/>
      <dgm:spPr/>
      <dgm:t>
        <a:bodyPr/>
        <a:lstStyle/>
        <a:p>
          <a:pPr rtl="1"/>
          <a:endParaRPr lang="ar-EG"/>
        </a:p>
      </dgm:t>
    </dgm:pt>
    <dgm:pt modelId="{A6A23CD2-6EFF-4D15-A613-28D3422F13AB}">
      <dgm:prSet/>
      <dgm:spPr/>
      <dgm:t>
        <a:bodyPr/>
        <a:lstStyle/>
        <a:p>
          <a:pPr rtl="0"/>
          <a:r>
            <a:rPr lang="ar-JO" dirty="0" smtClean="0"/>
            <a:t>كل دورة تشتمل على 3 أرقام</a:t>
          </a:r>
          <a:endParaRPr lang="ar-EG" dirty="0"/>
        </a:p>
      </dgm:t>
    </dgm:pt>
    <dgm:pt modelId="{BA3F56DB-3BA6-4E47-B2F7-62BC5073C25A}" type="parTrans" cxnId="{2BD99C45-CD47-43DE-B656-EC5519A78814}">
      <dgm:prSet/>
      <dgm:spPr/>
      <dgm:t>
        <a:bodyPr/>
        <a:lstStyle/>
        <a:p>
          <a:pPr rtl="1"/>
          <a:endParaRPr lang="ar-EG"/>
        </a:p>
      </dgm:t>
    </dgm:pt>
    <dgm:pt modelId="{7CAFC2EA-8EA3-4481-97A3-788A6C1DDE1D}" type="sibTrans" cxnId="{2BD99C45-CD47-43DE-B656-EC5519A78814}">
      <dgm:prSet/>
      <dgm:spPr/>
      <dgm:t>
        <a:bodyPr/>
        <a:lstStyle/>
        <a:p>
          <a:pPr rtl="1"/>
          <a:endParaRPr lang="ar-EG"/>
        </a:p>
      </dgm:t>
    </dgm:pt>
    <dgm:pt modelId="{9BC03166-0776-4790-908A-BB512FBAA275}" type="pres">
      <dgm:prSet presAssocID="{4828E2B3-B92F-48F0-B695-6C442AD06730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C823A76A-FC36-49DD-B9E7-D1226BD6ADE8}" type="pres">
      <dgm:prSet presAssocID="{A6A23CD2-6EFF-4D15-A613-28D3422F13AB}" presName="parentText" presStyleLbl="node1" presStyleIdx="0" presStyleCnt="1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BD99C45-CD47-43DE-B656-EC5519A78814}" srcId="{4828E2B3-B92F-48F0-B695-6C442AD06730}" destId="{A6A23CD2-6EFF-4D15-A613-28D3422F13AB}" srcOrd="0" destOrd="0" parTransId="{BA3F56DB-3BA6-4E47-B2F7-62BC5073C25A}" sibTransId="{7CAFC2EA-8EA3-4481-97A3-788A6C1DDE1D}"/>
    <dgm:cxn modelId="{69071255-C77C-4FB7-8359-0F45947B3D61}" type="presOf" srcId="{A6A23CD2-6EFF-4D15-A613-28D3422F13AB}" destId="{C823A76A-FC36-49DD-B9E7-D1226BD6ADE8}" srcOrd="0" destOrd="0" presId="urn:microsoft.com/office/officeart/2005/8/layout/vList2"/>
    <dgm:cxn modelId="{8C99CB1C-CAC4-4841-8A63-33115E79CBA3}" type="presOf" srcId="{4828E2B3-B92F-48F0-B695-6C442AD06730}" destId="{9BC03166-0776-4790-908A-BB512FBAA275}" srcOrd="0" destOrd="0" presId="urn:microsoft.com/office/officeart/2005/8/layout/vList2"/>
    <dgm:cxn modelId="{A893F01A-D4C3-411E-AF07-BD01FC4A5B84}" type="presParOf" srcId="{9BC03166-0776-4790-908A-BB512FBAA275}" destId="{C823A76A-FC36-49DD-B9E7-D1226BD6ADE8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BD77218B-03D4-4459-8243-749D8671DA6B}" type="doc">
      <dgm:prSet loTypeId="urn:microsoft.com/office/officeart/2005/8/layout/radial3" loCatId="cycle" qsTypeId="urn:microsoft.com/office/officeart/2005/8/quickstyle/3d2" qsCatId="3D" csTypeId="urn:microsoft.com/office/officeart/2005/8/colors/colorful5" csCatId="colorful" phldr="1"/>
      <dgm:spPr/>
      <dgm:t>
        <a:bodyPr/>
        <a:lstStyle/>
        <a:p>
          <a:pPr rtl="1"/>
          <a:endParaRPr lang="ar-EG"/>
        </a:p>
      </dgm:t>
    </dgm:pt>
    <dgm:pt modelId="{E8A10E27-6A79-4433-BE8B-9829889CC08D}">
      <dgm:prSet phldrT="[Text]"/>
      <dgm:spPr/>
      <dgm:t>
        <a:bodyPr/>
        <a:lstStyle/>
        <a:p>
          <a:pPr rtl="1"/>
          <a:r>
            <a:rPr lang="ar-JO" b="1" dirty="0" smtClean="0">
              <a:latin typeface="+mn-lt"/>
              <a:cs typeface="+mn-cs"/>
            </a:rPr>
            <a:t>دورات الأرقام </a:t>
          </a:r>
        </a:p>
        <a:p>
          <a:pPr rtl="0"/>
          <a:r>
            <a:rPr lang="ar-JO" b="1" dirty="0" smtClean="0">
              <a:latin typeface="+mn-lt"/>
              <a:cs typeface="+mn-cs"/>
            </a:rPr>
            <a:t>في </a:t>
          </a:r>
        </a:p>
        <a:p>
          <a:pPr rtl="0"/>
          <a:r>
            <a:rPr lang="ar-JO" b="1" dirty="0" smtClean="0">
              <a:latin typeface="+mn-lt"/>
              <a:cs typeface="+mn-cs"/>
            </a:rPr>
            <a:t>جدول المنازل</a:t>
          </a:r>
        </a:p>
        <a:p>
          <a:pPr rtl="0"/>
          <a:r>
            <a:rPr lang="ar-JO" b="1" dirty="0" smtClean="0">
              <a:latin typeface="+mn-lt"/>
              <a:cs typeface="+mn-cs"/>
            </a:rPr>
            <a:t>ضمن الملايين</a:t>
          </a:r>
          <a:endParaRPr lang="ar-EG" dirty="0"/>
        </a:p>
      </dgm:t>
    </dgm:pt>
    <dgm:pt modelId="{04982831-7E3B-4277-A8A2-61DB91C44D9F}" type="parTrans" cxnId="{CEFE4BAE-CE38-4823-A803-D16B790068EA}">
      <dgm:prSet/>
      <dgm:spPr/>
      <dgm:t>
        <a:bodyPr/>
        <a:lstStyle/>
        <a:p>
          <a:pPr rtl="1"/>
          <a:endParaRPr lang="ar-EG"/>
        </a:p>
      </dgm:t>
    </dgm:pt>
    <dgm:pt modelId="{A0BF8B74-EB20-42FC-BC9F-C0846E1A01CC}" type="sibTrans" cxnId="{CEFE4BAE-CE38-4823-A803-D16B790068EA}">
      <dgm:prSet/>
      <dgm:spPr/>
      <dgm:t>
        <a:bodyPr/>
        <a:lstStyle/>
        <a:p>
          <a:pPr rtl="1"/>
          <a:endParaRPr lang="ar-EG"/>
        </a:p>
      </dgm:t>
    </dgm:pt>
    <dgm:pt modelId="{4A4DB734-649E-47B9-A5A2-12054E76968F}">
      <dgm:prSet phldrT="[Text]"/>
      <dgm:spPr/>
      <dgm:t>
        <a:bodyPr/>
        <a:lstStyle/>
        <a:p>
          <a:pPr rtl="0"/>
          <a:r>
            <a:rPr lang="ar-JO" b="1" smtClean="0"/>
            <a:t>دورة الألوف</a:t>
          </a:r>
          <a:endParaRPr lang="ar-EG" dirty="0"/>
        </a:p>
      </dgm:t>
    </dgm:pt>
    <dgm:pt modelId="{4311BBA2-BBA3-48EF-A175-070E9E83FFD4}" type="parTrans" cxnId="{62AF7A39-7A28-4546-813E-F5C85521FBA1}">
      <dgm:prSet/>
      <dgm:spPr/>
      <dgm:t>
        <a:bodyPr/>
        <a:lstStyle/>
        <a:p>
          <a:pPr rtl="1"/>
          <a:endParaRPr lang="ar-EG"/>
        </a:p>
      </dgm:t>
    </dgm:pt>
    <dgm:pt modelId="{466F36BE-371E-42DA-B0ED-91B48AF9FB32}" type="sibTrans" cxnId="{62AF7A39-7A28-4546-813E-F5C85521FBA1}">
      <dgm:prSet/>
      <dgm:spPr/>
      <dgm:t>
        <a:bodyPr/>
        <a:lstStyle/>
        <a:p>
          <a:pPr rtl="1"/>
          <a:endParaRPr lang="ar-EG"/>
        </a:p>
      </dgm:t>
    </dgm:pt>
    <dgm:pt modelId="{3D0FA60E-F817-46BF-85E8-DF9D667020FC}">
      <dgm:prSet phldrT="[Text]"/>
      <dgm:spPr/>
      <dgm:t>
        <a:bodyPr/>
        <a:lstStyle/>
        <a:p>
          <a:pPr rtl="0"/>
          <a:r>
            <a:rPr lang="ar-JO" b="1" smtClean="0"/>
            <a:t>دورة الآحاد</a:t>
          </a:r>
          <a:endParaRPr lang="ar-EG" dirty="0"/>
        </a:p>
      </dgm:t>
    </dgm:pt>
    <dgm:pt modelId="{68144BF5-C352-4891-ADBE-6EB6B8B08EFE}" type="parTrans" cxnId="{608DB703-AE3A-4F4C-B0B5-4431D7D9DE1A}">
      <dgm:prSet/>
      <dgm:spPr/>
      <dgm:t>
        <a:bodyPr/>
        <a:lstStyle/>
        <a:p>
          <a:pPr rtl="1"/>
          <a:endParaRPr lang="ar-EG"/>
        </a:p>
      </dgm:t>
    </dgm:pt>
    <dgm:pt modelId="{30AFF44A-6B98-4986-9724-EA8C6736C750}" type="sibTrans" cxnId="{608DB703-AE3A-4F4C-B0B5-4431D7D9DE1A}">
      <dgm:prSet/>
      <dgm:spPr/>
      <dgm:t>
        <a:bodyPr/>
        <a:lstStyle/>
        <a:p>
          <a:pPr rtl="1"/>
          <a:endParaRPr lang="ar-EG"/>
        </a:p>
      </dgm:t>
    </dgm:pt>
    <dgm:pt modelId="{FFB06B2E-407B-41AC-AE13-41B1050D0E68}">
      <dgm:prSet phldrT="[Text]"/>
      <dgm:spPr/>
      <dgm:t>
        <a:bodyPr/>
        <a:lstStyle/>
        <a:p>
          <a:pPr rtl="0"/>
          <a:r>
            <a:rPr lang="ar-JO" b="1" smtClean="0"/>
            <a:t>دورة الملايين</a:t>
          </a:r>
          <a:endParaRPr lang="ar-EG" dirty="0"/>
        </a:p>
      </dgm:t>
    </dgm:pt>
    <dgm:pt modelId="{DC68FEB0-492C-4E99-A562-FB6A2B36AF4B}" type="parTrans" cxnId="{3E3F7286-E778-4E5D-A214-AF2A3B2D687A}">
      <dgm:prSet/>
      <dgm:spPr/>
      <dgm:t>
        <a:bodyPr/>
        <a:lstStyle/>
        <a:p>
          <a:pPr rtl="1"/>
          <a:endParaRPr lang="ar-EG"/>
        </a:p>
      </dgm:t>
    </dgm:pt>
    <dgm:pt modelId="{D6B9582E-851B-4CE4-AF98-E2E683D1EEC8}" type="sibTrans" cxnId="{3E3F7286-E778-4E5D-A214-AF2A3B2D687A}">
      <dgm:prSet/>
      <dgm:spPr/>
      <dgm:t>
        <a:bodyPr/>
        <a:lstStyle/>
        <a:p>
          <a:pPr rtl="1"/>
          <a:endParaRPr lang="ar-EG"/>
        </a:p>
      </dgm:t>
    </dgm:pt>
    <dgm:pt modelId="{36B78C2A-629E-483C-814E-E6EB9D1F2661}" type="pres">
      <dgm:prSet presAssocID="{BD77218B-03D4-4459-8243-749D8671DA6B}" presName="composite" presStyleCnt="0">
        <dgm:presLayoutVars>
          <dgm:chMax val="1"/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8CCDB8D-9EC6-489E-BCA7-815CFAFEBD55}" type="pres">
      <dgm:prSet presAssocID="{BD77218B-03D4-4459-8243-749D8671DA6B}" presName="radial" presStyleCnt="0">
        <dgm:presLayoutVars>
          <dgm:animLvl val="ctr"/>
        </dgm:presLayoutVars>
      </dgm:prSet>
      <dgm:spPr/>
      <dgm:t>
        <a:bodyPr/>
        <a:lstStyle/>
        <a:p>
          <a:pPr rtl="1"/>
          <a:endParaRPr lang="ar-EG"/>
        </a:p>
      </dgm:t>
    </dgm:pt>
    <dgm:pt modelId="{690818C3-CEAB-48C3-A046-80E1CF50B0FE}" type="pres">
      <dgm:prSet presAssocID="{E8A10E27-6A79-4433-BE8B-9829889CC08D}" presName="centerShape" presStyleLbl="vennNode1" presStyleIdx="0" presStyleCnt="4"/>
      <dgm:spPr/>
      <dgm:t>
        <a:bodyPr/>
        <a:lstStyle/>
        <a:p>
          <a:pPr rtl="1"/>
          <a:endParaRPr lang="ar-EG"/>
        </a:p>
      </dgm:t>
    </dgm:pt>
    <dgm:pt modelId="{2A3014F5-27F4-4255-9FC0-8526BCE7C175}" type="pres">
      <dgm:prSet presAssocID="{4A4DB734-649E-47B9-A5A2-12054E76968F}" presName="node" presStyleLbl="vennNode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9670996-4C74-445F-BBD2-A3ED8DCAEE27}" type="pres">
      <dgm:prSet presAssocID="{3D0FA60E-F817-46BF-85E8-DF9D667020FC}" presName="node" presStyleLbl="vennNode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1194080-8C94-4E95-8BEB-E292FBF8DC4C}" type="pres">
      <dgm:prSet presAssocID="{FFB06B2E-407B-41AC-AE13-41B1050D0E68}" presName="node" presStyleLbl="vennNode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E3F7286-E778-4E5D-A214-AF2A3B2D687A}" srcId="{E8A10E27-6A79-4433-BE8B-9829889CC08D}" destId="{FFB06B2E-407B-41AC-AE13-41B1050D0E68}" srcOrd="2" destOrd="0" parTransId="{DC68FEB0-492C-4E99-A562-FB6A2B36AF4B}" sibTransId="{D6B9582E-851B-4CE4-AF98-E2E683D1EEC8}"/>
    <dgm:cxn modelId="{CEFE4BAE-CE38-4823-A803-D16B790068EA}" srcId="{BD77218B-03D4-4459-8243-749D8671DA6B}" destId="{E8A10E27-6A79-4433-BE8B-9829889CC08D}" srcOrd="0" destOrd="0" parTransId="{04982831-7E3B-4277-A8A2-61DB91C44D9F}" sibTransId="{A0BF8B74-EB20-42FC-BC9F-C0846E1A01CC}"/>
    <dgm:cxn modelId="{E44C4786-1C12-42A1-9069-34E98415ECA7}" type="presOf" srcId="{FFB06B2E-407B-41AC-AE13-41B1050D0E68}" destId="{41194080-8C94-4E95-8BEB-E292FBF8DC4C}" srcOrd="0" destOrd="0" presId="urn:microsoft.com/office/officeart/2005/8/layout/radial3"/>
    <dgm:cxn modelId="{909CAAC1-4856-4B49-B705-F58C5BD817A6}" type="presOf" srcId="{4A4DB734-649E-47B9-A5A2-12054E76968F}" destId="{2A3014F5-27F4-4255-9FC0-8526BCE7C175}" srcOrd="0" destOrd="0" presId="urn:microsoft.com/office/officeart/2005/8/layout/radial3"/>
    <dgm:cxn modelId="{608DB703-AE3A-4F4C-B0B5-4431D7D9DE1A}" srcId="{E8A10E27-6A79-4433-BE8B-9829889CC08D}" destId="{3D0FA60E-F817-46BF-85E8-DF9D667020FC}" srcOrd="1" destOrd="0" parTransId="{68144BF5-C352-4891-ADBE-6EB6B8B08EFE}" sibTransId="{30AFF44A-6B98-4986-9724-EA8C6736C750}"/>
    <dgm:cxn modelId="{9C6FAE1E-DC07-4868-9F4C-85EA56FD021C}" type="presOf" srcId="{3D0FA60E-F817-46BF-85E8-DF9D667020FC}" destId="{09670996-4C74-445F-BBD2-A3ED8DCAEE27}" srcOrd="0" destOrd="0" presId="urn:microsoft.com/office/officeart/2005/8/layout/radial3"/>
    <dgm:cxn modelId="{62AF7A39-7A28-4546-813E-F5C85521FBA1}" srcId="{E8A10E27-6A79-4433-BE8B-9829889CC08D}" destId="{4A4DB734-649E-47B9-A5A2-12054E76968F}" srcOrd="0" destOrd="0" parTransId="{4311BBA2-BBA3-48EF-A175-070E9E83FFD4}" sibTransId="{466F36BE-371E-42DA-B0ED-91B48AF9FB32}"/>
    <dgm:cxn modelId="{6BE03740-9326-4499-8222-A8976B9A1812}" type="presOf" srcId="{E8A10E27-6A79-4433-BE8B-9829889CC08D}" destId="{690818C3-CEAB-48C3-A046-80E1CF50B0FE}" srcOrd="0" destOrd="0" presId="urn:microsoft.com/office/officeart/2005/8/layout/radial3"/>
    <dgm:cxn modelId="{C9D406F8-42D6-4648-A52D-72C4E694DF68}" type="presOf" srcId="{BD77218B-03D4-4459-8243-749D8671DA6B}" destId="{36B78C2A-629E-483C-814E-E6EB9D1F2661}" srcOrd="0" destOrd="0" presId="urn:microsoft.com/office/officeart/2005/8/layout/radial3"/>
    <dgm:cxn modelId="{F12F3F50-2DA8-4B74-A555-A7385332E5BA}" type="presParOf" srcId="{36B78C2A-629E-483C-814E-E6EB9D1F2661}" destId="{38CCDB8D-9EC6-489E-BCA7-815CFAFEBD55}" srcOrd="0" destOrd="0" presId="urn:microsoft.com/office/officeart/2005/8/layout/radial3"/>
    <dgm:cxn modelId="{48A4A450-734A-4D56-BD1D-25681E0A3769}" type="presParOf" srcId="{38CCDB8D-9EC6-489E-BCA7-815CFAFEBD55}" destId="{690818C3-CEAB-48C3-A046-80E1CF50B0FE}" srcOrd="0" destOrd="0" presId="urn:microsoft.com/office/officeart/2005/8/layout/radial3"/>
    <dgm:cxn modelId="{73E17212-6704-49E2-8E44-8FF4A9985920}" type="presParOf" srcId="{38CCDB8D-9EC6-489E-BCA7-815CFAFEBD55}" destId="{2A3014F5-27F4-4255-9FC0-8526BCE7C175}" srcOrd="1" destOrd="0" presId="urn:microsoft.com/office/officeart/2005/8/layout/radial3"/>
    <dgm:cxn modelId="{18178E54-2E86-4541-BCE8-1718FF0B095E}" type="presParOf" srcId="{38CCDB8D-9EC6-489E-BCA7-815CFAFEBD55}" destId="{09670996-4C74-445F-BBD2-A3ED8DCAEE27}" srcOrd="2" destOrd="0" presId="urn:microsoft.com/office/officeart/2005/8/layout/radial3"/>
    <dgm:cxn modelId="{415D11F9-CC97-49F2-9A4A-89B6B435717F}" type="presParOf" srcId="{38CCDB8D-9EC6-489E-BCA7-815CFAFEBD55}" destId="{41194080-8C94-4E95-8BEB-E292FBF8DC4C}" srcOrd="3" destOrd="0" presId="urn:microsoft.com/office/officeart/2005/8/layout/radial3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A74E7553-CC36-4A9E-8B11-1761E49760A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03623574-B4BD-4F98-91AF-B427B623EF61}">
      <dgm:prSet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sz="3200" b="1" cap="none" spc="0" dirty="0" smtClean="0">
              <a:ln/>
              <a:solidFill>
                <a:schemeClr val="accent2"/>
              </a:solidFill>
              <a:effectLst/>
            </a:rPr>
            <a:t>يوضح جدول المنازل </a:t>
          </a:r>
          <a:r>
            <a:rPr lang="ar-EG" sz="3200" b="1" cap="none" spc="0" dirty="0" smtClean="0">
              <a:ln/>
              <a:solidFill>
                <a:schemeClr val="accent2"/>
              </a:solidFill>
              <a:effectLst/>
            </a:rPr>
            <a:t>التالي </a:t>
          </a:r>
          <a:r>
            <a:rPr lang="ar-JO" sz="3200" b="1" cap="none" spc="0" dirty="0" smtClean="0">
              <a:ln/>
              <a:solidFill>
                <a:schemeClr val="accent2"/>
              </a:solidFill>
              <a:effectLst/>
            </a:rPr>
            <a:t>القيمة المنزلية لكل رقم في</a:t>
          </a:r>
          <a:r>
            <a:rPr lang="ar-EG" sz="3200" b="1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JO" sz="3200" b="1" cap="none" spc="0" dirty="0" smtClean="0">
              <a:ln/>
              <a:solidFill>
                <a:schemeClr val="accent2"/>
              </a:solidFill>
              <a:effectLst/>
            </a:rPr>
            <a:t>العدد</a:t>
          </a:r>
          <a:r>
            <a:rPr lang="ar-EG" sz="3200" b="1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JO" sz="3200" b="1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EG" sz="3200" b="1" cap="none" spc="0" dirty="0" smtClean="0">
              <a:ln/>
              <a:solidFill>
                <a:schemeClr val="accent2"/>
              </a:solidFill>
              <a:effectLst/>
            </a:rPr>
            <a:t>2000000</a:t>
          </a:r>
          <a:endParaRPr lang="en-US" sz="3200" b="1" cap="none" spc="0" dirty="0">
            <a:ln/>
            <a:solidFill>
              <a:schemeClr val="accent2"/>
            </a:solidFill>
            <a:effectLst/>
          </a:endParaRPr>
        </a:p>
      </dgm:t>
    </dgm:pt>
    <dgm:pt modelId="{E39861E0-EF25-49F2-BDCB-51BE5CA0763C}" type="parTrans" cxnId="{552CDC5F-9126-47AA-B26A-199FC32B165F}">
      <dgm:prSet/>
      <dgm:spPr/>
      <dgm:t>
        <a:bodyPr/>
        <a:lstStyle/>
        <a:p>
          <a:pPr rtl="1"/>
          <a:endParaRPr lang="ar-EG" sz="1200"/>
        </a:p>
      </dgm:t>
    </dgm:pt>
    <dgm:pt modelId="{7CEC81AA-51AB-4712-B512-981A3DED8E0F}" type="sibTrans" cxnId="{552CDC5F-9126-47AA-B26A-199FC32B165F}">
      <dgm:prSet/>
      <dgm:spPr/>
      <dgm:t>
        <a:bodyPr/>
        <a:lstStyle/>
        <a:p>
          <a:pPr rtl="1"/>
          <a:endParaRPr lang="ar-EG" sz="1200"/>
        </a:p>
      </dgm:t>
    </dgm:pt>
    <dgm:pt modelId="{2AEE7A79-F3E9-439B-9066-11A5D58A4E17}" type="pres">
      <dgm:prSet presAssocID="{A74E7553-CC36-4A9E-8B11-1761E49760A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261B52E-5921-4A18-A024-F76435AE64F9}" type="pres">
      <dgm:prSet presAssocID="{03623574-B4BD-4F98-91AF-B427B623EF61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5802B7A8-F4C7-4444-B93B-0391AD528986}" type="pres">
      <dgm:prSet presAssocID="{03623574-B4BD-4F98-91AF-B427B623EF61}" presName="space" presStyleCnt="0"/>
      <dgm:spPr/>
      <dgm:t>
        <a:bodyPr/>
        <a:lstStyle/>
        <a:p>
          <a:pPr rtl="1"/>
          <a:endParaRPr lang="ar-EG"/>
        </a:p>
      </dgm:t>
    </dgm:pt>
    <dgm:pt modelId="{63B733DC-F3A3-47A8-819A-ED42CEA6E890}" type="pres">
      <dgm:prSet presAssocID="{03623574-B4BD-4F98-91AF-B427B623EF61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1DAB5E90-907F-47EC-8E71-104BDD926E93}" type="pres">
      <dgm:prSet presAssocID="{03623574-B4BD-4F98-91AF-B427B623EF61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52CDC5F-9126-47AA-B26A-199FC32B165F}" srcId="{A74E7553-CC36-4A9E-8B11-1761E49760A4}" destId="{03623574-B4BD-4F98-91AF-B427B623EF61}" srcOrd="0" destOrd="0" parTransId="{E39861E0-EF25-49F2-BDCB-51BE5CA0763C}" sibTransId="{7CEC81AA-51AB-4712-B512-981A3DED8E0F}"/>
    <dgm:cxn modelId="{E606D951-2030-4840-AB9F-9985D37AB84B}" type="presOf" srcId="{A74E7553-CC36-4A9E-8B11-1761E49760A4}" destId="{2AEE7A79-F3E9-439B-9066-11A5D58A4E17}" srcOrd="0" destOrd="0" presId="urn:microsoft.com/office/officeart/2005/8/layout/target3"/>
    <dgm:cxn modelId="{CA3E65D2-1449-40BF-B098-DF97BB49BE2F}" type="presOf" srcId="{03623574-B4BD-4F98-91AF-B427B623EF61}" destId="{63B733DC-F3A3-47A8-819A-ED42CEA6E890}" srcOrd="0" destOrd="0" presId="urn:microsoft.com/office/officeart/2005/8/layout/target3"/>
    <dgm:cxn modelId="{CCFD79D8-FDDB-49F7-9B1E-DC9E60F80276}" type="presOf" srcId="{03623574-B4BD-4F98-91AF-B427B623EF61}" destId="{1DAB5E90-907F-47EC-8E71-104BDD926E93}" srcOrd="1" destOrd="0" presId="urn:microsoft.com/office/officeart/2005/8/layout/target3"/>
    <dgm:cxn modelId="{A8C9701E-EC99-4E19-94F6-CDF9405FCDF0}" type="presParOf" srcId="{2AEE7A79-F3E9-439B-9066-11A5D58A4E17}" destId="{5261B52E-5921-4A18-A024-F76435AE64F9}" srcOrd="0" destOrd="0" presId="urn:microsoft.com/office/officeart/2005/8/layout/target3"/>
    <dgm:cxn modelId="{1B4B5562-288A-4985-9477-DD663214F5D5}" type="presParOf" srcId="{2AEE7A79-F3E9-439B-9066-11A5D58A4E17}" destId="{5802B7A8-F4C7-4444-B93B-0391AD528986}" srcOrd="1" destOrd="0" presId="urn:microsoft.com/office/officeart/2005/8/layout/target3"/>
    <dgm:cxn modelId="{BC40CCB8-4AA8-415A-A249-D7D3BF8FE6D7}" type="presParOf" srcId="{2AEE7A79-F3E9-439B-9066-11A5D58A4E17}" destId="{63B733DC-F3A3-47A8-819A-ED42CEA6E890}" srcOrd="2" destOrd="0" presId="urn:microsoft.com/office/officeart/2005/8/layout/target3"/>
    <dgm:cxn modelId="{D532ED31-E366-4F2A-9295-E0C5CEF58AF6}" type="presParOf" srcId="{2AEE7A79-F3E9-439B-9066-11A5D58A4E17}" destId="{1DAB5E90-907F-47EC-8E71-104BDD926E93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31B12830-9AEE-48B0-A2F8-31F9D04E768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11115AE5-F845-4339-8BCE-A25831FF4C9E}">
      <dgm:prSet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قراءة الاعداد وكتابتها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E95E3A7-7150-4457-AFDC-3DAEF8DF3CDB}" type="par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323EA51B-0513-4AEC-98F9-6CC8F6FB1117}" type="sib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943928F2-2170-4335-89B9-7A963693B690}" type="pres">
      <dgm:prSet presAssocID="{31B12830-9AEE-48B0-A2F8-31F9D04E768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591E923-FFA1-4799-A923-92C38CF21BA5}" type="pres">
      <dgm:prSet presAssocID="{11115AE5-F845-4339-8BCE-A25831FF4C9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F073FA0B-D060-4550-AB21-82102B9AE6F5}" type="pres">
      <dgm:prSet presAssocID="{11115AE5-F845-4339-8BCE-A25831FF4C9E}" presName="space" presStyleCnt="0"/>
      <dgm:spPr/>
      <dgm:t>
        <a:bodyPr/>
        <a:lstStyle/>
        <a:p>
          <a:pPr rtl="1"/>
          <a:endParaRPr lang="ar-EG"/>
        </a:p>
      </dgm:t>
    </dgm:pt>
    <dgm:pt modelId="{A7DDFA76-9A92-44A0-B00F-258D46AA6505}" type="pres">
      <dgm:prSet presAssocID="{11115AE5-F845-4339-8BCE-A25831FF4C9E}" presName="rect1" presStyleLbl="alignAcc1" presStyleIdx="0" presStyleCnt="1" custScaleY="100000"/>
      <dgm:spPr/>
      <dgm:t>
        <a:bodyPr/>
        <a:lstStyle/>
        <a:p>
          <a:pPr rtl="1"/>
          <a:endParaRPr lang="ar-EG"/>
        </a:p>
      </dgm:t>
    </dgm:pt>
    <dgm:pt modelId="{BA36C623-108F-43BB-9A20-2F25FE5A8175}" type="pres">
      <dgm:prSet presAssocID="{11115AE5-F845-4339-8BCE-A25831FF4C9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A68B986-8F43-4FE6-B986-E0A168EE304F}" type="presOf" srcId="{11115AE5-F845-4339-8BCE-A25831FF4C9E}" destId="{BA36C623-108F-43BB-9A20-2F25FE5A8175}" srcOrd="1" destOrd="0" presId="urn:microsoft.com/office/officeart/2005/8/layout/target3"/>
    <dgm:cxn modelId="{211BAD5B-A104-422A-B56F-0E674BA686D5}" srcId="{31B12830-9AEE-48B0-A2F8-31F9D04E7686}" destId="{11115AE5-F845-4339-8BCE-A25831FF4C9E}" srcOrd="0" destOrd="0" parTransId="{1E95E3A7-7150-4457-AFDC-3DAEF8DF3CDB}" sibTransId="{323EA51B-0513-4AEC-98F9-6CC8F6FB1117}"/>
    <dgm:cxn modelId="{B8BE94FE-BA73-41CE-A993-4406DB1F76F9}" type="presOf" srcId="{31B12830-9AEE-48B0-A2F8-31F9D04E7686}" destId="{943928F2-2170-4335-89B9-7A963693B690}" srcOrd="0" destOrd="0" presId="urn:microsoft.com/office/officeart/2005/8/layout/target3"/>
    <dgm:cxn modelId="{52378923-55DF-47B1-AD11-9B290B7D5A22}" type="presOf" srcId="{11115AE5-F845-4339-8BCE-A25831FF4C9E}" destId="{A7DDFA76-9A92-44A0-B00F-258D46AA6505}" srcOrd="0" destOrd="0" presId="urn:microsoft.com/office/officeart/2005/8/layout/target3"/>
    <dgm:cxn modelId="{665E3D34-DAE0-4FD9-90D2-D37C8578991C}" type="presParOf" srcId="{943928F2-2170-4335-89B9-7A963693B690}" destId="{B591E923-FFA1-4799-A923-92C38CF21BA5}" srcOrd="0" destOrd="0" presId="urn:microsoft.com/office/officeart/2005/8/layout/target3"/>
    <dgm:cxn modelId="{1811E50B-C698-4307-BCF3-454B236172E9}" type="presParOf" srcId="{943928F2-2170-4335-89B9-7A963693B690}" destId="{F073FA0B-D060-4550-AB21-82102B9AE6F5}" srcOrd="1" destOrd="0" presId="urn:microsoft.com/office/officeart/2005/8/layout/target3"/>
    <dgm:cxn modelId="{1E61836D-7D1C-442D-8DFB-9DC4FDEC0909}" type="presParOf" srcId="{943928F2-2170-4335-89B9-7A963693B690}" destId="{A7DDFA76-9A92-44A0-B00F-258D46AA6505}" srcOrd="2" destOrd="0" presId="urn:microsoft.com/office/officeart/2005/8/layout/target3"/>
    <dgm:cxn modelId="{73C14C93-D2FB-4654-9A53-1A20AF514E91}" type="presParOf" srcId="{943928F2-2170-4335-89B9-7A963693B690}" destId="{BA36C623-108F-43BB-9A20-2F25FE5A817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31B12830-9AEE-48B0-A2F8-31F9D04E768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11115AE5-F845-4339-8BCE-A25831FF4C9E}">
      <dgm:prSet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قراءة الاعداد وكتابتها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E95E3A7-7150-4457-AFDC-3DAEF8DF3CDB}" type="par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323EA51B-0513-4AEC-98F9-6CC8F6FB1117}" type="sibTrans" cxnId="{211BAD5B-A104-422A-B56F-0E674BA686D5}">
      <dgm:prSet/>
      <dgm:spPr/>
      <dgm:t>
        <a:bodyPr/>
        <a:lstStyle/>
        <a:p>
          <a:pPr rtl="1"/>
          <a:endParaRPr lang="ar-EG"/>
        </a:p>
      </dgm:t>
    </dgm:pt>
    <dgm:pt modelId="{943928F2-2170-4335-89B9-7A963693B690}" type="pres">
      <dgm:prSet presAssocID="{31B12830-9AEE-48B0-A2F8-31F9D04E768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591E923-FFA1-4799-A923-92C38CF21BA5}" type="pres">
      <dgm:prSet presAssocID="{11115AE5-F845-4339-8BCE-A25831FF4C9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F073FA0B-D060-4550-AB21-82102B9AE6F5}" type="pres">
      <dgm:prSet presAssocID="{11115AE5-F845-4339-8BCE-A25831FF4C9E}" presName="space" presStyleCnt="0"/>
      <dgm:spPr/>
      <dgm:t>
        <a:bodyPr/>
        <a:lstStyle/>
        <a:p>
          <a:pPr rtl="1"/>
          <a:endParaRPr lang="ar-EG"/>
        </a:p>
      </dgm:t>
    </dgm:pt>
    <dgm:pt modelId="{A7DDFA76-9A92-44A0-B00F-258D46AA6505}" type="pres">
      <dgm:prSet presAssocID="{11115AE5-F845-4339-8BCE-A25831FF4C9E}" presName="rect1" presStyleLbl="alignAcc1" presStyleIdx="0" presStyleCnt="1" custScaleY="100000"/>
      <dgm:spPr/>
      <dgm:t>
        <a:bodyPr/>
        <a:lstStyle/>
        <a:p>
          <a:pPr rtl="1"/>
          <a:endParaRPr lang="ar-EG"/>
        </a:p>
      </dgm:t>
    </dgm:pt>
    <dgm:pt modelId="{BA36C623-108F-43BB-9A20-2F25FE5A8175}" type="pres">
      <dgm:prSet presAssocID="{11115AE5-F845-4339-8BCE-A25831FF4C9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25A5C7E-F034-4253-98CC-A837E77202DB}" type="presOf" srcId="{11115AE5-F845-4339-8BCE-A25831FF4C9E}" destId="{A7DDFA76-9A92-44A0-B00F-258D46AA6505}" srcOrd="0" destOrd="0" presId="urn:microsoft.com/office/officeart/2005/8/layout/target3"/>
    <dgm:cxn modelId="{211BAD5B-A104-422A-B56F-0E674BA686D5}" srcId="{31B12830-9AEE-48B0-A2F8-31F9D04E7686}" destId="{11115AE5-F845-4339-8BCE-A25831FF4C9E}" srcOrd="0" destOrd="0" parTransId="{1E95E3A7-7150-4457-AFDC-3DAEF8DF3CDB}" sibTransId="{323EA51B-0513-4AEC-98F9-6CC8F6FB1117}"/>
    <dgm:cxn modelId="{ED10E810-2FBC-41B1-88A9-4C7413B88465}" type="presOf" srcId="{31B12830-9AEE-48B0-A2F8-31F9D04E7686}" destId="{943928F2-2170-4335-89B9-7A963693B690}" srcOrd="0" destOrd="0" presId="urn:microsoft.com/office/officeart/2005/8/layout/target3"/>
    <dgm:cxn modelId="{D23264CB-A7FA-4010-8F07-E918B1A2D2D5}" type="presOf" srcId="{11115AE5-F845-4339-8BCE-A25831FF4C9E}" destId="{BA36C623-108F-43BB-9A20-2F25FE5A8175}" srcOrd="1" destOrd="0" presId="urn:microsoft.com/office/officeart/2005/8/layout/target3"/>
    <dgm:cxn modelId="{6061258C-ACE5-464F-9B5A-D351F4E84E3B}" type="presParOf" srcId="{943928F2-2170-4335-89B9-7A963693B690}" destId="{B591E923-FFA1-4799-A923-92C38CF21BA5}" srcOrd="0" destOrd="0" presId="urn:microsoft.com/office/officeart/2005/8/layout/target3"/>
    <dgm:cxn modelId="{ED5AF3B2-D777-4595-90A9-2E2F3016E930}" type="presParOf" srcId="{943928F2-2170-4335-89B9-7A963693B690}" destId="{F073FA0B-D060-4550-AB21-82102B9AE6F5}" srcOrd="1" destOrd="0" presId="urn:microsoft.com/office/officeart/2005/8/layout/target3"/>
    <dgm:cxn modelId="{42192C1B-7574-49A6-BA56-3B6FEA27AF91}" type="presParOf" srcId="{943928F2-2170-4335-89B9-7A963693B690}" destId="{A7DDFA76-9A92-44A0-B00F-258D46AA6505}" srcOrd="2" destOrd="0" presId="urn:microsoft.com/office/officeart/2005/8/layout/target3"/>
    <dgm:cxn modelId="{529CA3F9-5420-43C0-912B-03E22C5ECEA0}" type="presParOf" srcId="{943928F2-2170-4335-89B9-7A963693B690}" destId="{BA36C623-108F-43BB-9A20-2F25FE5A817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حلّ مسائل باستعمال الخطوات الأربع.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14613FC-72E5-49BE-884B-F6CAC59C5F88}" type="presOf" srcId="{49775A54-6AA3-43D3-9CAF-D142C9146301}" destId="{D22DB70D-8119-48F0-970C-5A2A48B1D19C}" srcOrd="0" destOrd="0" presId="urn:microsoft.com/office/officeart/2005/8/layout/hProcess9"/>
    <dgm:cxn modelId="{E6DC01E6-5896-41A3-BEC1-B173F51F0C2C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D27698D1-0213-4E44-A8B6-98B10416893B}" type="presParOf" srcId="{429AB293-D4D8-4F0E-94AC-B43ED8A2BCDF}" destId="{57687D3E-4B89-492C-9B8A-7CB92F4D9B37}" srcOrd="0" destOrd="0" presId="urn:microsoft.com/office/officeart/2005/8/layout/hProcess9"/>
    <dgm:cxn modelId="{8023B0A3-0DCE-470A-A0F2-2F6E9F9868CB}" type="presParOf" srcId="{429AB293-D4D8-4F0E-94AC-B43ED8A2BCDF}" destId="{4C722FE7-142F-40D0-A4C9-B6DA2959D7ED}" srcOrd="1" destOrd="0" presId="urn:microsoft.com/office/officeart/2005/8/layout/hProcess9"/>
    <dgm:cxn modelId="{FA13E914-EA30-414A-8CBD-BA348B72BCD8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المقارنة بين الأعداد ضمن الملايين.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00961C9-704C-4682-82EB-D821997C57E2}" type="presOf" srcId="{BD526F95-ECBB-40AD-A0CB-D5ACCC5B1E2A}" destId="{429AB293-D4D8-4F0E-94AC-B43ED8A2BCDF}" srcOrd="0" destOrd="0" presId="urn:microsoft.com/office/officeart/2005/8/layout/hProcess9"/>
    <dgm:cxn modelId="{6665FEBC-2DEE-4420-8278-D6159E45AA17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1314D76-8AC7-4F88-B9F3-B4A135F22183}" type="presParOf" srcId="{429AB293-D4D8-4F0E-94AC-B43ED8A2BCDF}" destId="{57687D3E-4B89-492C-9B8A-7CB92F4D9B37}" srcOrd="0" destOrd="0" presId="urn:microsoft.com/office/officeart/2005/8/layout/hProcess9"/>
    <dgm:cxn modelId="{7B10CF5E-402B-4DCE-8B2B-0469A36982EE}" type="presParOf" srcId="{429AB293-D4D8-4F0E-94AC-B43ED8A2BCDF}" destId="{4C722FE7-142F-40D0-A4C9-B6DA2959D7ED}" srcOrd="1" destOrd="0" presId="urn:microsoft.com/office/officeart/2005/8/layout/hProcess9"/>
    <dgm:cxn modelId="{6204543F-2A19-49F9-B316-62D220CC1A48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lang="ar-JO" b="1" smtClean="0">
              <a:latin typeface="Calibri" pitchFamily="34" charset="0"/>
            </a:rPr>
            <a:t>خطّ </a:t>
          </a:r>
        </a:p>
        <a:p>
          <a:pPr rtl="1"/>
          <a:r>
            <a:rPr lang="ar-JO" b="1" smtClean="0">
              <a:latin typeface="Calibri" pitchFamily="34" charset="0"/>
            </a:rPr>
            <a:t>الأعدادِ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323C27E1-2C26-4FAA-A690-0FE6B4E6A5FF}">
      <dgm:prSet phldrT="[Text]"/>
      <dgm:spPr/>
      <dgm:t>
        <a:bodyPr/>
        <a:lstStyle/>
        <a:p>
          <a:pPr rtl="1"/>
          <a:r>
            <a:rPr lang="ar-JO" b="1" smtClean="0">
              <a:latin typeface="Calibri" pitchFamily="34" charset="0"/>
            </a:rPr>
            <a:t>أكبر من </a:t>
          </a:r>
        </a:p>
        <a:p>
          <a:pPr rtl="1"/>
          <a:r>
            <a:rPr lang="ar-JO" b="1" smtClean="0">
              <a:latin typeface="Calibri" pitchFamily="34" charset="0"/>
            </a:rPr>
            <a:t>(&gt;)</a:t>
          </a:r>
          <a:endParaRPr lang="ar-EG" dirty="0"/>
        </a:p>
      </dgm:t>
    </dgm:pt>
    <dgm:pt modelId="{AA5EE325-C76E-4235-9859-9AC7B48E8AD8}" type="parTrans" cxnId="{0AA44440-DAC5-42DA-9014-2FBD1ADFF9EF}">
      <dgm:prSet/>
      <dgm:spPr/>
      <dgm:t>
        <a:bodyPr/>
        <a:lstStyle/>
        <a:p>
          <a:pPr rtl="1"/>
          <a:endParaRPr lang="ar-EG"/>
        </a:p>
      </dgm:t>
    </dgm:pt>
    <dgm:pt modelId="{B5440E0E-7471-4A6D-A427-BE0C98E8B144}" type="sibTrans" cxnId="{0AA44440-DAC5-42DA-9014-2FBD1ADFF9EF}">
      <dgm:prSet/>
      <dgm:spPr/>
      <dgm:t>
        <a:bodyPr/>
        <a:lstStyle/>
        <a:p>
          <a:pPr rtl="1"/>
          <a:endParaRPr lang="ar-EG"/>
        </a:p>
      </dgm:t>
    </dgm:pt>
    <dgm:pt modelId="{B09D8DD4-7948-4FC8-93CD-6676F32A3056}">
      <dgm:prSet/>
      <dgm:spPr/>
      <dgm:t>
        <a:bodyPr/>
        <a:lstStyle/>
        <a:p>
          <a:pPr rtl="1"/>
          <a:r>
            <a:rPr lang="ar-JO" b="1" smtClean="0">
              <a:latin typeface="Calibri" pitchFamily="34" charset="0"/>
            </a:rPr>
            <a:t>أصغر من</a:t>
          </a:r>
        </a:p>
        <a:p>
          <a:pPr rtl="1"/>
          <a:r>
            <a:rPr lang="ar-JO" b="1" smtClean="0">
              <a:latin typeface="Calibri" pitchFamily="34" charset="0"/>
            </a:rPr>
            <a:t>(&lt;)</a:t>
          </a:r>
          <a:endParaRPr lang="ar-EG" dirty="0"/>
        </a:p>
      </dgm:t>
    </dgm:pt>
    <dgm:pt modelId="{67B44F6A-C496-4A2D-B7A4-0FE2C937E2C1}" type="par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BF3B9217-9FE6-4BDD-B33E-CAF1A636E14F}" type="sib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78FD2C6A-B53D-417C-AB4F-C61E0CA6800C}">
      <dgm:prSet/>
      <dgm:spPr/>
      <dgm:t>
        <a:bodyPr/>
        <a:lstStyle/>
        <a:p>
          <a:pPr rtl="0"/>
          <a:r>
            <a:rPr lang="ar-JO" b="1" smtClean="0">
              <a:latin typeface="Calibri" pitchFamily="34" charset="0"/>
            </a:rPr>
            <a:t>يساوي</a:t>
          </a:r>
        </a:p>
        <a:p>
          <a:pPr rtl="1"/>
          <a:r>
            <a:rPr lang="ar-JO" b="1" smtClean="0">
              <a:latin typeface="Calibri" pitchFamily="34" charset="0"/>
            </a:rPr>
            <a:t>(=)</a:t>
          </a:r>
          <a:endParaRPr lang="ar-JO" dirty="0">
            <a:latin typeface="+mn-lt"/>
            <a:cs typeface="+mn-cs"/>
          </a:endParaRPr>
        </a:p>
      </dgm:t>
    </dgm:pt>
    <dgm:pt modelId="{8627C8E0-2606-4C14-BEDB-9DA5DFDCABBF}" type="par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0AC02357-3CFC-4D38-8309-1613ECC2B0B0}" type="sib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708E425-EA53-4064-82B4-79B429314DDD}" type="pres">
      <dgm:prSet presAssocID="{67B44F6A-C496-4A2D-B7A4-0FE2C937E2C1}" presName="parTrans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8AB99D91-0CE6-4BAD-8807-8F7F06CF3580}" type="pres">
      <dgm:prSet presAssocID="{67B44F6A-C496-4A2D-B7A4-0FE2C937E2C1}" presName="connectorText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F86BB917-EF8B-4807-B2ED-73EBC7D474C8}" type="pres">
      <dgm:prSet presAssocID="{B09D8DD4-7948-4FC8-93CD-6676F32A3056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C9EDFE8-D84A-45B8-AA1E-84B2B4AF46E9}" type="pres">
      <dgm:prSet presAssocID="{AA5EE325-C76E-4235-9859-9AC7B48E8AD8}" presName="parTrans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7A9767E4-2D70-4553-9A3A-3970EF24158E}" type="pres">
      <dgm:prSet presAssocID="{AA5EE325-C76E-4235-9859-9AC7B48E8AD8}" presName="connectorText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E1B9ACFA-6448-42D2-8296-630279968EF3}" type="pres">
      <dgm:prSet presAssocID="{323C27E1-2C26-4FAA-A690-0FE6B4E6A5FF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BA44AA04-C037-48FC-97B2-1557C562C973}" type="pres">
      <dgm:prSet presAssocID="{8627C8E0-2606-4C14-BEDB-9DA5DFDCABBF}" presName="parTrans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38DEE108-04A0-4916-B608-C8D3B2659AA9}" type="pres">
      <dgm:prSet presAssocID="{8627C8E0-2606-4C14-BEDB-9DA5DFDCABBF}" presName="connectorText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F4EB4826-64FD-4CEE-8C25-E37DA3B58380}" type="pres">
      <dgm:prSet presAssocID="{78FD2C6A-B53D-417C-AB4F-C61E0CA6800C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9EB2A680-23D1-4ADA-BD8E-7AED57701934}" type="presOf" srcId="{67B44F6A-C496-4A2D-B7A4-0FE2C937E2C1}" destId="{8AB99D91-0CE6-4BAD-8807-8F7F06CF3580}" srcOrd="1" destOrd="0" presId="urn:microsoft.com/office/officeart/2005/8/layout/radial5"/>
    <dgm:cxn modelId="{707BBE96-AC67-404A-968C-AFFFC25274A5}" type="presOf" srcId="{F318011B-DD42-4E80-8261-FCCDA7592F08}" destId="{67A68FE6-FCCB-47EB-8934-603B8AFD81D9}" srcOrd="0" destOrd="0" presId="urn:microsoft.com/office/officeart/2005/8/layout/radial5"/>
    <dgm:cxn modelId="{2EA25CFE-10F1-43A1-954B-8D1F0FF87AF3}" type="presOf" srcId="{78FD2C6A-B53D-417C-AB4F-C61E0CA6800C}" destId="{F4EB4826-64FD-4CEE-8C25-E37DA3B58380}" srcOrd="0" destOrd="0" presId="urn:microsoft.com/office/officeart/2005/8/layout/radial5"/>
    <dgm:cxn modelId="{E8827E9B-0A97-4E9B-8E9D-8896BD857F17}" type="presOf" srcId="{82EB96A4-D952-459A-96C5-C7DD8B649EEA}" destId="{A75E3939-FBEB-4A4B-9B77-2963312FE412}" srcOrd="0" destOrd="0" presId="urn:microsoft.com/office/officeart/2005/8/layout/radial5"/>
    <dgm:cxn modelId="{1FC8D258-1D24-4838-B6B9-BD8E06A59DEA}" type="presOf" srcId="{8627C8E0-2606-4C14-BEDB-9DA5DFDCABBF}" destId="{38DEE108-04A0-4916-B608-C8D3B2659AA9}" srcOrd="1" destOrd="0" presId="urn:microsoft.com/office/officeart/2005/8/layout/radial5"/>
    <dgm:cxn modelId="{1A910858-51FC-4159-8941-F6D6113C745E}" type="presOf" srcId="{AA5EE325-C76E-4235-9859-9AC7B48E8AD8}" destId="{4C9EDFE8-D84A-45B8-AA1E-84B2B4AF46E9}" srcOrd="0" destOrd="0" presId="urn:microsoft.com/office/officeart/2005/8/layout/radial5"/>
    <dgm:cxn modelId="{17DE6091-F1FD-4CCA-8DAA-0E50BF80A033}" srcId="{127AF5DB-5973-4B68-8A85-279B604A3884}" destId="{B09D8DD4-7948-4FC8-93CD-6676F32A3056}" srcOrd="1" destOrd="0" parTransId="{67B44F6A-C496-4A2D-B7A4-0FE2C937E2C1}" sibTransId="{BF3B9217-9FE6-4BDD-B33E-CAF1A636E14F}"/>
    <dgm:cxn modelId="{D7ABD0F6-6D77-4B9F-B80A-E7AD76B43C2A}" srcId="{127AF5DB-5973-4B68-8A85-279B604A3884}" destId="{78FD2C6A-B53D-417C-AB4F-C61E0CA6800C}" srcOrd="3" destOrd="0" parTransId="{8627C8E0-2606-4C14-BEDB-9DA5DFDCABBF}" sibTransId="{0AC02357-3CFC-4D38-8309-1613ECC2B0B0}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B03E1BDF-8173-409F-979C-B4C4579795C7}" type="presOf" srcId="{127AF5DB-5973-4B68-8A85-279B604A3884}" destId="{EB870B2B-FBF0-44FF-8D0D-960F499EBCDD}" srcOrd="0" destOrd="0" presId="urn:microsoft.com/office/officeart/2005/8/layout/radial5"/>
    <dgm:cxn modelId="{18A109A9-C558-4BB6-BA1E-167BDB346A2E}" type="presOf" srcId="{AA5EE325-C76E-4235-9859-9AC7B48E8AD8}" destId="{7A9767E4-2D70-4553-9A3A-3970EF24158E}" srcOrd="1" destOrd="0" presId="urn:microsoft.com/office/officeart/2005/8/layout/radial5"/>
    <dgm:cxn modelId="{0CD79C54-989D-4560-83AA-7B3729039D74}" type="presOf" srcId="{90074277-9BFE-44DD-B806-DA1BF9FA6F0D}" destId="{99C3E3D4-F563-49D8-B40D-4A20E78ECFB9}" srcOrd="0" destOrd="0" presId="urn:microsoft.com/office/officeart/2005/8/layout/radial5"/>
    <dgm:cxn modelId="{BAAA7B6F-EED6-4956-8B6C-8BDC64A77B9C}" type="presOf" srcId="{F318011B-DD42-4E80-8261-FCCDA7592F08}" destId="{93667316-EF19-46F2-ADFA-9FEED8C8A8EF}" srcOrd="1" destOrd="0" presId="urn:microsoft.com/office/officeart/2005/8/layout/radial5"/>
    <dgm:cxn modelId="{6D641737-E3EA-4F24-BF6F-2D51A4B5A894}" type="presOf" srcId="{B09D8DD4-7948-4FC8-93CD-6676F32A3056}" destId="{F86BB917-EF8B-4807-B2ED-73EBC7D474C8}" srcOrd="0" destOrd="0" presId="urn:microsoft.com/office/officeart/2005/8/layout/radial5"/>
    <dgm:cxn modelId="{9D4760D6-586A-402A-B175-6C1F09F2D9C5}" type="presOf" srcId="{67B44F6A-C496-4A2D-B7A4-0FE2C937E2C1}" destId="{F708E425-EA53-4064-82B4-79B429314DDD}" srcOrd="0" destOrd="0" presId="urn:microsoft.com/office/officeart/2005/8/layout/radial5"/>
    <dgm:cxn modelId="{0AA44440-DAC5-42DA-9014-2FBD1ADFF9EF}" srcId="{127AF5DB-5973-4B68-8A85-279B604A3884}" destId="{323C27E1-2C26-4FAA-A690-0FE6B4E6A5FF}" srcOrd="2" destOrd="0" parTransId="{AA5EE325-C76E-4235-9859-9AC7B48E8AD8}" sibTransId="{B5440E0E-7471-4A6D-A427-BE0C98E8B144}"/>
    <dgm:cxn modelId="{79DF9841-9257-4142-9EBE-E4AC758249ED}" type="presOf" srcId="{323C27E1-2C26-4FAA-A690-0FE6B4E6A5FF}" destId="{E1B9ACFA-6448-42D2-8296-630279968EF3}" srcOrd="0" destOrd="0" presId="urn:microsoft.com/office/officeart/2005/8/layout/radial5"/>
    <dgm:cxn modelId="{A887D51F-346B-42B3-B1C9-6235A05BBBA7}" type="presOf" srcId="{8627C8E0-2606-4C14-BEDB-9DA5DFDCABBF}" destId="{BA44AA04-C037-48FC-97B2-1557C562C973}" srcOrd="0" destOrd="0" presId="urn:microsoft.com/office/officeart/2005/8/layout/radial5"/>
    <dgm:cxn modelId="{BE15C5F5-7746-4672-B5A3-72F1B0D1A467}" type="presParOf" srcId="{99C3E3D4-F563-49D8-B40D-4A20E78ECFB9}" destId="{EB870B2B-FBF0-44FF-8D0D-960F499EBCDD}" srcOrd="0" destOrd="0" presId="urn:microsoft.com/office/officeart/2005/8/layout/radial5"/>
    <dgm:cxn modelId="{BFD8D84E-4432-46B8-B331-202F6668340F}" type="presParOf" srcId="{99C3E3D4-F563-49D8-B40D-4A20E78ECFB9}" destId="{67A68FE6-FCCB-47EB-8934-603B8AFD81D9}" srcOrd="1" destOrd="0" presId="urn:microsoft.com/office/officeart/2005/8/layout/radial5"/>
    <dgm:cxn modelId="{D68763B9-B305-47F5-9977-E046EFECE475}" type="presParOf" srcId="{67A68FE6-FCCB-47EB-8934-603B8AFD81D9}" destId="{93667316-EF19-46F2-ADFA-9FEED8C8A8EF}" srcOrd="0" destOrd="0" presId="urn:microsoft.com/office/officeart/2005/8/layout/radial5"/>
    <dgm:cxn modelId="{49C36312-D74A-45BE-8D99-64385CC7689E}" type="presParOf" srcId="{99C3E3D4-F563-49D8-B40D-4A20E78ECFB9}" destId="{A75E3939-FBEB-4A4B-9B77-2963312FE412}" srcOrd="2" destOrd="0" presId="urn:microsoft.com/office/officeart/2005/8/layout/radial5"/>
    <dgm:cxn modelId="{E0669CA4-DE1B-4B09-8CE8-97FA06E81446}" type="presParOf" srcId="{99C3E3D4-F563-49D8-B40D-4A20E78ECFB9}" destId="{F708E425-EA53-4064-82B4-79B429314DDD}" srcOrd="3" destOrd="0" presId="urn:microsoft.com/office/officeart/2005/8/layout/radial5"/>
    <dgm:cxn modelId="{85C6036E-E0ED-4D80-85B7-D2592164E3CC}" type="presParOf" srcId="{F708E425-EA53-4064-82B4-79B429314DDD}" destId="{8AB99D91-0CE6-4BAD-8807-8F7F06CF3580}" srcOrd="0" destOrd="0" presId="urn:microsoft.com/office/officeart/2005/8/layout/radial5"/>
    <dgm:cxn modelId="{5A79ED8C-AE43-4D9D-9CCD-C45F236D5F71}" type="presParOf" srcId="{99C3E3D4-F563-49D8-B40D-4A20E78ECFB9}" destId="{F86BB917-EF8B-4807-B2ED-73EBC7D474C8}" srcOrd="4" destOrd="0" presId="urn:microsoft.com/office/officeart/2005/8/layout/radial5"/>
    <dgm:cxn modelId="{AD15D5FF-3758-40C8-B4BB-331A03ABDC25}" type="presParOf" srcId="{99C3E3D4-F563-49D8-B40D-4A20E78ECFB9}" destId="{4C9EDFE8-D84A-45B8-AA1E-84B2B4AF46E9}" srcOrd="5" destOrd="0" presId="urn:microsoft.com/office/officeart/2005/8/layout/radial5"/>
    <dgm:cxn modelId="{D38B0B0B-A623-4679-9DE6-0EB2B166FD4A}" type="presParOf" srcId="{4C9EDFE8-D84A-45B8-AA1E-84B2B4AF46E9}" destId="{7A9767E4-2D70-4553-9A3A-3970EF24158E}" srcOrd="0" destOrd="0" presId="urn:microsoft.com/office/officeart/2005/8/layout/radial5"/>
    <dgm:cxn modelId="{A9572AC7-B107-4569-AE05-00AADA214AAF}" type="presParOf" srcId="{99C3E3D4-F563-49D8-B40D-4A20E78ECFB9}" destId="{E1B9ACFA-6448-42D2-8296-630279968EF3}" srcOrd="6" destOrd="0" presId="urn:microsoft.com/office/officeart/2005/8/layout/radial5"/>
    <dgm:cxn modelId="{31CEA1AC-4C87-4011-928E-60F2EF1358A6}" type="presParOf" srcId="{99C3E3D4-F563-49D8-B40D-4A20E78ECFB9}" destId="{BA44AA04-C037-48FC-97B2-1557C562C973}" srcOrd="7" destOrd="0" presId="urn:microsoft.com/office/officeart/2005/8/layout/radial5"/>
    <dgm:cxn modelId="{1A36ED5A-FA0D-40AD-9A1F-8FE5BA1AF96A}" type="presParOf" srcId="{BA44AA04-C037-48FC-97B2-1557C562C973}" destId="{38DEE108-04A0-4916-B608-C8D3B2659AA9}" srcOrd="0" destOrd="0" presId="urn:microsoft.com/office/officeart/2005/8/layout/radial5"/>
    <dgm:cxn modelId="{B4C7182C-92ED-403D-9A18-2666CFFD105D}" type="presParOf" srcId="{99C3E3D4-F563-49D8-B40D-4A20E78ECFB9}" destId="{F4EB4826-64FD-4CEE-8C25-E37DA3B58380}" srcOrd="8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740FFBF1-A06E-4C8C-A99D-251711F0D8F8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CA2EBB26-2157-421A-8474-B08467239798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المقارنة باستعمال خط الأعداد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D00AF23D-250E-4362-99A0-E968BF554A36}" type="parTrans" cxnId="{F250C237-D8B7-42D7-BD57-4D8CC5D94CFA}">
      <dgm:prSet/>
      <dgm:spPr/>
      <dgm:t>
        <a:bodyPr/>
        <a:lstStyle/>
        <a:p>
          <a:pPr rtl="1"/>
          <a:endParaRPr lang="ar-EG"/>
        </a:p>
      </dgm:t>
    </dgm:pt>
    <dgm:pt modelId="{07BACB66-8DD2-4D72-8983-A8A5883CEB4E}" type="sibTrans" cxnId="{F250C237-D8B7-42D7-BD57-4D8CC5D94CFA}">
      <dgm:prSet/>
      <dgm:spPr/>
      <dgm:t>
        <a:bodyPr/>
        <a:lstStyle/>
        <a:p>
          <a:pPr rtl="1"/>
          <a:endParaRPr lang="ar-EG"/>
        </a:p>
      </dgm:t>
    </dgm:pt>
    <dgm:pt modelId="{8BF33B5C-1779-485D-9FD7-D3DF1BE31198}" type="pres">
      <dgm:prSet presAssocID="{740FFBF1-A06E-4C8C-A99D-251711F0D8F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79460BA1-B1E5-4C7C-8F14-31947BD80535}" type="pres">
      <dgm:prSet presAssocID="{CA2EBB26-2157-421A-8474-B08467239798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411C34-9299-48CF-BC3E-9AB0CFBDA94D}" type="pres">
      <dgm:prSet presAssocID="{CA2EBB26-2157-421A-8474-B08467239798}" presName="space" presStyleCnt="0"/>
      <dgm:spPr/>
      <dgm:t>
        <a:bodyPr/>
        <a:lstStyle/>
        <a:p>
          <a:pPr rtl="1"/>
          <a:endParaRPr lang="ar-EG"/>
        </a:p>
      </dgm:t>
    </dgm:pt>
    <dgm:pt modelId="{8143867D-B4D5-4E37-94BA-E64010B2AB1C}" type="pres">
      <dgm:prSet presAssocID="{CA2EBB26-2157-421A-8474-B08467239798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3B7B0C17-3530-4854-954C-9B0D4F6F7955}" type="pres">
      <dgm:prSet presAssocID="{CA2EBB26-2157-421A-8474-B08467239798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250C237-D8B7-42D7-BD57-4D8CC5D94CFA}" srcId="{740FFBF1-A06E-4C8C-A99D-251711F0D8F8}" destId="{CA2EBB26-2157-421A-8474-B08467239798}" srcOrd="0" destOrd="0" parTransId="{D00AF23D-250E-4362-99A0-E968BF554A36}" sibTransId="{07BACB66-8DD2-4D72-8983-A8A5883CEB4E}"/>
    <dgm:cxn modelId="{DB8BB6B9-AC51-419E-B4B5-08DBDFDF79FA}" type="presOf" srcId="{740FFBF1-A06E-4C8C-A99D-251711F0D8F8}" destId="{8BF33B5C-1779-485D-9FD7-D3DF1BE31198}" srcOrd="0" destOrd="0" presId="urn:microsoft.com/office/officeart/2005/8/layout/target3"/>
    <dgm:cxn modelId="{145B66C1-4984-413A-B9A9-A791FF4615CC}" type="presOf" srcId="{CA2EBB26-2157-421A-8474-B08467239798}" destId="{3B7B0C17-3530-4854-954C-9B0D4F6F7955}" srcOrd="1" destOrd="0" presId="urn:microsoft.com/office/officeart/2005/8/layout/target3"/>
    <dgm:cxn modelId="{23F6A2C4-334E-48CD-BBB5-16095C3C2568}" type="presOf" srcId="{CA2EBB26-2157-421A-8474-B08467239798}" destId="{8143867D-B4D5-4E37-94BA-E64010B2AB1C}" srcOrd="0" destOrd="0" presId="urn:microsoft.com/office/officeart/2005/8/layout/target3"/>
    <dgm:cxn modelId="{0CC46179-861B-43D6-8F3B-3C1C4A7ED5B6}" type="presParOf" srcId="{8BF33B5C-1779-485D-9FD7-D3DF1BE31198}" destId="{79460BA1-B1E5-4C7C-8F14-31947BD80535}" srcOrd="0" destOrd="0" presId="urn:microsoft.com/office/officeart/2005/8/layout/target3"/>
    <dgm:cxn modelId="{803100C6-DD65-4026-A45A-7F5314D09E92}" type="presParOf" srcId="{8BF33B5C-1779-485D-9FD7-D3DF1BE31198}" destId="{1B411C34-9299-48CF-BC3E-9AB0CFBDA94D}" srcOrd="1" destOrd="0" presId="urn:microsoft.com/office/officeart/2005/8/layout/target3"/>
    <dgm:cxn modelId="{80357CDA-029B-4418-9041-A2CE84C16DA5}" type="presParOf" srcId="{8BF33B5C-1779-485D-9FD7-D3DF1BE31198}" destId="{8143867D-B4D5-4E37-94BA-E64010B2AB1C}" srcOrd="2" destOrd="0" presId="urn:microsoft.com/office/officeart/2005/8/layout/target3"/>
    <dgm:cxn modelId="{8480300E-D5E0-4A86-A7B0-FF6B8A74BD3D}" type="presParOf" srcId="{8BF33B5C-1779-485D-9FD7-D3DF1BE31198}" destId="{3B7B0C17-3530-4854-954C-9B0D4F6F795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7F9181FB-43F7-4E30-88F2-A713FF011891}" type="doc">
      <dgm:prSet loTypeId="urn:microsoft.com/office/officeart/2005/8/layout/vList2" loCatId="list" qsTypeId="urn:microsoft.com/office/officeart/2005/8/quickstyle/3d1" qsCatId="3D" csTypeId="urn:microsoft.com/office/officeart/2005/8/colors/accent1_2" csCatId="accent1" phldr="1"/>
      <dgm:spPr/>
      <dgm:t>
        <a:bodyPr/>
        <a:lstStyle/>
        <a:p>
          <a:pPr rtl="1"/>
          <a:endParaRPr lang="ar-EG"/>
        </a:p>
      </dgm:t>
    </dgm:pt>
    <dgm:pt modelId="{76D1BE06-D006-4E31-A31E-9A8CC56F9E3F}">
      <dgm:prSet/>
      <dgm:spPr/>
      <dgm:t>
        <a:bodyPr/>
        <a:lstStyle/>
        <a:p>
          <a:pPr rtl="1"/>
          <a:r>
            <a:rPr lang="ar-JO" dirty="0" smtClean="0"/>
            <a:t>العدد </a:t>
          </a:r>
          <a:r>
            <a:rPr lang="ar-EG" dirty="0" smtClean="0"/>
            <a:t>3759 </a:t>
          </a:r>
          <a:r>
            <a:rPr lang="ar-JO" dirty="0" smtClean="0"/>
            <a:t>يقع على يمين العدد </a:t>
          </a:r>
          <a:r>
            <a:rPr lang="ar-EG" dirty="0" smtClean="0"/>
            <a:t>3456</a:t>
          </a:r>
          <a:endParaRPr lang="ar-EG" dirty="0"/>
        </a:p>
      </dgm:t>
    </dgm:pt>
    <dgm:pt modelId="{6858D0A1-546D-4AD8-8F54-5220DA163C41}" type="parTrans" cxnId="{6764363B-B17F-4956-A42D-725854ECA1D6}">
      <dgm:prSet/>
      <dgm:spPr/>
      <dgm:t>
        <a:bodyPr/>
        <a:lstStyle/>
        <a:p>
          <a:pPr rtl="1"/>
          <a:endParaRPr lang="ar-EG"/>
        </a:p>
      </dgm:t>
    </dgm:pt>
    <dgm:pt modelId="{BB6C1076-6C9F-481B-8167-1785B363A581}" type="sibTrans" cxnId="{6764363B-B17F-4956-A42D-725854ECA1D6}">
      <dgm:prSet/>
      <dgm:spPr/>
      <dgm:t>
        <a:bodyPr/>
        <a:lstStyle/>
        <a:p>
          <a:pPr rtl="1"/>
          <a:endParaRPr lang="ar-EG"/>
        </a:p>
      </dgm:t>
    </dgm:pt>
    <dgm:pt modelId="{251106BA-015C-4C9E-A71C-18E242805C00}">
      <dgm:prSet/>
      <dgm:spPr/>
      <dgm:t>
        <a:bodyPr/>
        <a:lstStyle/>
        <a:p>
          <a:pPr rtl="1"/>
          <a:r>
            <a:rPr lang="ar-JO" dirty="0" smtClean="0"/>
            <a:t>إذن: </a:t>
          </a:r>
          <a:r>
            <a:rPr lang="ar-EG" dirty="0" smtClean="0"/>
            <a:t> 3759       </a:t>
          </a:r>
          <a:r>
            <a:rPr lang="ar-JO" dirty="0" smtClean="0"/>
            <a:t>أكبر من       </a:t>
          </a:r>
          <a:r>
            <a:rPr lang="ar-EG" dirty="0" smtClean="0"/>
            <a:t>3456 </a:t>
          </a:r>
          <a:endParaRPr lang="ar-EG" dirty="0"/>
        </a:p>
      </dgm:t>
    </dgm:pt>
    <dgm:pt modelId="{CE0A4D64-8369-488E-8BC5-C6BDAAD173C4}" type="parTrans" cxnId="{C7317D50-4AA5-4AF0-B0EB-B21513E8B102}">
      <dgm:prSet/>
      <dgm:spPr/>
      <dgm:t>
        <a:bodyPr/>
        <a:lstStyle/>
        <a:p>
          <a:pPr rtl="1"/>
          <a:endParaRPr lang="ar-EG"/>
        </a:p>
      </dgm:t>
    </dgm:pt>
    <dgm:pt modelId="{6C394CA7-DC37-472E-BC4E-1F10377C35F6}" type="sibTrans" cxnId="{C7317D50-4AA5-4AF0-B0EB-B21513E8B102}">
      <dgm:prSet/>
      <dgm:spPr/>
      <dgm:t>
        <a:bodyPr/>
        <a:lstStyle/>
        <a:p>
          <a:pPr rtl="1"/>
          <a:endParaRPr lang="ar-EG"/>
        </a:p>
      </dgm:t>
    </dgm:pt>
    <dgm:pt modelId="{8909849B-0524-423F-A5F3-363B18374F47}">
      <dgm:prSet/>
      <dgm:spPr/>
      <dgm:t>
        <a:bodyPr/>
        <a:lstStyle/>
        <a:p>
          <a:pPr rtl="1"/>
          <a:r>
            <a:rPr lang="ar-JO" dirty="0" smtClean="0"/>
            <a:t>أي:  </a:t>
          </a:r>
          <a:r>
            <a:rPr lang="ar-EG" dirty="0" smtClean="0"/>
            <a:t>3759          </a:t>
          </a:r>
          <a:r>
            <a:rPr lang="ar-JO" b="1" dirty="0" smtClean="0"/>
            <a:t>&gt;</a:t>
          </a:r>
          <a:r>
            <a:rPr lang="ar-JO" dirty="0" smtClean="0"/>
            <a:t>            </a:t>
          </a:r>
          <a:r>
            <a:rPr lang="ar-EG" dirty="0" smtClean="0"/>
            <a:t>3456 </a:t>
          </a:r>
          <a:endParaRPr lang="ar-EG" dirty="0"/>
        </a:p>
      </dgm:t>
    </dgm:pt>
    <dgm:pt modelId="{DE3CE501-8632-485C-80DD-11ACEF843D43}" type="parTrans" cxnId="{F5BE8D6E-6457-47C4-B0FB-7B3CBE665BAA}">
      <dgm:prSet/>
      <dgm:spPr/>
      <dgm:t>
        <a:bodyPr/>
        <a:lstStyle/>
        <a:p>
          <a:pPr rtl="1"/>
          <a:endParaRPr lang="ar-EG"/>
        </a:p>
      </dgm:t>
    </dgm:pt>
    <dgm:pt modelId="{C8CC599B-F622-4EF9-AF14-14582E01E21E}" type="sibTrans" cxnId="{F5BE8D6E-6457-47C4-B0FB-7B3CBE665BAA}">
      <dgm:prSet/>
      <dgm:spPr/>
      <dgm:t>
        <a:bodyPr/>
        <a:lstStyle/>
        <a:p>
          <a:pPr rtl="1"/>
          <a:endParaRPr lang="ar-EG"/>
        </a:p>
      </dgm:t>
    </dgm:pt>
    <dgm:pt modelId="{3EC4B4ED-4AB7-4A67-A86E-D47DE091ADF6}" type="pres">
      <dgm:prSet presAssocID="{7F9181FB-43F7-4E30-88F2-A713FF011891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6F427570-2B79-4248-BFD9-104AD4E0B8D2}" type="pres">
      <dgm:prSet presAssocID="{76D1BE06-D006-4E31-A31E-9A8CC56F9E3F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434562C-49BD-4E16-867B-9CE4D6BC4122}" type="pres">
      <dgm:prSet presAssocID="{BB6C1076-6C9F-481B-8167-1785B363A581}" presName="spacer" presStyleCnt="0"/>
      <dgm:spPr/>
    </dgm:pt>
    <dgm:pt modelId="{D0A33A59-8968-4F4F-AC7C-94F8B9B712AE}" type="pres">
      <dgm:prSet presAssocID="{251106BA-015C-4C9E-A71C-18E242805C00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1E8C514-D22C-47C2-B5AA-3A95706F7AB8}" type="pres">
      <dgm:prSet presAssocID="{6C394CA7-DC37-472E-BC4E-1F10377C35F6}" presName="spacer" presStyleCnt="0"/>
      <dgm:spPr/>
    </dgm:pt>
    <dgm:pt modelId="{71D6BDDE-A5D9-4CEC-BAA9-E9FC01BF258D}" type="pres">
      <dgm:prSet presAssocID="{8909849B-0524-423F-A5F3-363B18374F47}" presName="parentText" presStyleLbl="node1" presStyleIdx="2" presStyleCnt="3" custLinFactNeighborY="-1878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5BE8D6E-6457-47C4-B0FB-7B3CBE665BAA}" srcId="{7F9181FB-43F7-4E30-88F2-A713FF011891}" destId="{8909849B-0524-423F-A5F3-363B18374F47}" srcOrd="2" destOrd="0" parTransId="{DE3CE501-8632-485C-80DD-11ACEF843D43}" sibTransId="{C8CC599B-F622-4EF9-AF14-14582E01E21E}"/>
    <dgm:cxn modelId="{B6A66B02-0413-4749-BB0A-52F18D0D3046}" type="presOf" srcId="{251106BA-015C-4C9E-A71C-18E242805C00}" destId="{D0A33A59-8968-4F4F-AC7C-94F8B9B712AE}" srcOrd="0" destOrd="0" presId="urn:microsoft.com/office/officeart/2005/8/layout/vList2"/>
    <dgm:cxn modelId="{5A825D81-070F-4E1F-8F62-698D51C27714}" type="presOf" srcId="{7F9181FB-43F7-4E30-88F2-A713FF011891}" destId="{3EC4B4ED-4AB7-4A67-A86E-D47DE091ADF6}" srcOrd="0" destOrd="0" presId="urn:microsoft.com/office/officeart/2005/8/layout/vList2"/>
    <dgm:cxn modelId="{6FFB52C8-BF67-4B5C-801A-A3BF6DB7E095}" type="presOf" srcId="{76D1BE06-D006-4E31-A31E-9A8CC56F9E3F}" destId="{6F427570-2B79-4248-BFD9-104AD4E0B8D2}" srcOrd="0" destOrd="0" presId="urn:microsoft.com/office/officeart/2005/8/layout/vList2"/>
    <dgm:cxn modelId="{C7317D50-4AA5-4AF0-B0EB-B21513E8B102}" srcId="{7F9181FB-43F7-4E30-88F2-A713FF011891}" destId="{251106BA-015C-4C9E-A71C-18E242805C00}" srcOrd="1" destOrd="0" parTransId="{CE0A4D64-8369-488E-8BC5-C6BDAAD173C4}" sibTransId="{6C394CA7-DC37-472E-BC4E-1F10377C35F6}"/>
    <dgm:cxn modelId="{F8846733-F53D-4E21-89A2-85C781EBB4CD}" type="presOf" srcId="{8909849B-0524-423F-A5F3-363B18374F47}" destId="{71D6BDDE-A5D9-4CEC-BAA9-E9FC01BF258D}" srcOrd="0" destOrd="0" presId="urn:microsoft.com/office/officeart/2005/8/layout/vList2"/>
    <dgm:cxn modelId="{6764363B-B17F-4956-A42D-725854ECA1D6}" srcId="{7F9181FB-43F7-4E30-88F2-A713FF011891}" destId="{76D1BE06-D006-4E31-A31E-9A8CC56F9E3F}" srcOrd="0" destOrd="0" parTransId="{6858D0A1-546D-4AD8-8F54-5220DA163C41}" sibTransId="{BB6C1076-6C9F-481B-8167-1785B363A581}"/>
    <dgm:cxn modelId="{A0A51CD6-76EC-435B-816A-D53DD3A49F3C}" type="presParOf" srcId="{3EC4B4ED-4AB7-4A67-A86E-D47DE091ADF6}" destId="{6F427570-2B79-4248-BFD9-104AD4E0B8D2}" srcOrd="0" destOrd="0" presId="urn:microsoft.com/office/officeart/2005/8/layout/vList2"/>
    <dgm:cxn modelId="{3DF227D5-D6EA-442F-824D-35FD36C94D8C}" type="presParOf" srcId="{3EC4B4ED-4AB7-4A67-A86E-D47DE091ADF6}" destId="{F434562C-49BD-4E16-867B-9CE4D6BC4122}" srcOrd="1" destOrd="0" presId="urn:microsoft.com/office/officeart/2005/8/layout/vList2"/>
    <dgm:cxn modelId="{48EB48C6-0817-4604-8D71-9147B1E3DD00}" type="presParOf" srcId="{3EC4B4ED-4AB7-4A67-A86E-D47DE091ADF6}" destId="{D0A33A59-8968-4F4F-AC7C-94F8B9B712AE}" srcOrd="2" destOrd="0" presId="urn:microsoft.com/office/officeart/2005/8/layout/vList2"/>
    <dgm:cxn modelId="{31792231-3076-4936-880D-9B1D4848F36B}" type="presParOf" srcId="{3EC4B4ED-4AB7-4A67-A86E-D47DE091ADF6}" destId="{D1E8C514-D22C-47C2-B5AA-3A95706F7AB8}" srcOrd="3" destOrd="0" presId="urn:microsoft.com/office/officeart/2005/8/layout/vList2"/>
    <dgm:cxn modelId="{D88286B3-DE4D-4545-877C-95CFA902FDDC}" type="presParOf" srcId="{3EC4B4ED-4AB7-4A67-A86E-D47DE091ADF6}" destId="{71D6BDDE-A5D9-4CEC-BAA9-E9FC01BF258D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5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74A82C6C-F12F-44F9-8103-18BDEF1F1C2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A471A375-9C6A-4830-81C6-E5CC0192C6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المقارنة باستعمال القيمة المنزلية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599E0E4-8AD7-47E9-8929-182B95AB26B0}" type="parTrans" cxnId="{05E0DD63-1831-484C-9B4B-1CA743373A83}">
      <dgm:prSet/>
      <dgm:spPr/>
      <dgm:t>
        <a:bodyPr/>
        <a:lstStyle/>
        <a:p>
          <a:pPr rtl="1"/>
          <a:endParaRPr lang="ar-EG"/>
        </a:p>
      </dgm:t>
    </dgm:pt>
    <dgm:pt modelId="{F02BF209-7E90-4686-9FE3-F855BD47EA00}" type="sibTrans" cxnId="{05E0DD63-1831-484C-9B4B-1CA743373A83}">
      <dgm:prSet/>
      <dgm:spPr/>
      <dgm:t>
        <a:bodyPr/>
        <a:lstStyle/>
        <a:p>
          <a:pPr rtl="1"/>
          <a:endParaRPr lang="ar-EG"/>
        </a:p>
      </dgm:t>
    </dgm:pt>
    <dgm:pt modelId="{16F30BD2-8D8F-449B-B74D-742886F9D078}" type="pres">
      <dgm:prSet presAssocID="{74A82C6C-F12F-44F9-8103-18BDEF1F1C2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48DB84-3DA9-4BA2-8701-11DA77DB751B}" type="pres">
      <dgm:prSet presAssocID="{A471A375-9C6A-4830-81C6-E5CC0192C6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6A0EA2A8-374D-4255-8EA6-9F85C650F551}" type="pres">
      <dgm:prSet presAssocID="{A471A375-9C6A-4830-81C6-E5CC0192C676}" presName="space" presStyleCnt="0"/>
      <dgm:spPr/>
      <dgm:t>
        <a:bodyPr/>
        <a:lstStyle/>
        <a:p>
          <a:pPr rtl="1"/>
          <a:endParaRPr lang="ar-EG"/>
        </a:p>
      </dgm:t>
    </dgm:pt>
    <dgm:pt modelId="{2D855076-A66A-42FC-A452-C225ECFF4FB6}" type="pres">
      <dgm:prSet presAssocID="{A471A375-9C6A-4830-81C6-E5CC0192C676}" presName="rect1" presStyleLbl="alignAcc1" presStyleIdx="0" presStyleCnt="1" custLinFactNeighborY="-2857"/>
      <dgm:spPr/>
      <dgm:t>
        <a:bodyPr/>
        <a:lstStyle/>
        <a:p>
          <a:pPr rtl="1"/>
          <a:endParaRPr lang="ar-EG"/>
        </a:p>
      </dgm:t>
    </dgm:pt>
    <dgm:pt modelId="{355DC437-F9AA-4415-9C70-B73ADB09D6B0}" type="pres">
      <dgm:prSet presAssocID="{A471A375-9C6A-4830-81C6-E5CC0192C6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5E0DD63-1831-484C-9B4B-1CA743373A83}" srcId="{74A82C6C-F12F-44F9-8103-18BDEF1F1C26}" destId="{A471A375-9C6A-4830-81C6-E5CC0192C676}" srcOrd="0" destOrd="0" parTransId="{E599E0E4-8AD7-47E9-8929-182B95AB26B0}" sibTransId="{F02BF209-7E90-4686-9FE3-F855BD47EA00}"/>
    <dgm:cxn modelId="{6D6717A3-42B3-46C0-8744-70FB63007A7D}" type="presOf" srcId="{74A82C6C-F12F-44F9-8103-18BDEF1F1C26}" destId="{16F30BD2-8D8F-449B-B74D-742886F9D078}" srcOrd="0" destOrd="0" presId="urn:microsoft.com/office/officeart/2005/8/layout/target3"/>
    <dgm:cxn modelId="{3EA79A00-3FEA-48B3-8481-2A767D8D83F5}" type="presOf" srcId="{A471A375-9C6A-4830-81C6-E5CC0192C676}" destId="{2D855076-A66A-42FC-A452-C225ECFF4FB6}" srcOrd="0" destOrd="0" presId="urn:microsoft.com/office/officeart/2005/8/layout/target3"/>
    <dgm:cxn modelId="{85CCFD0D-6F20-4E25-B911-3F98C7F36FEB}" type="presOf" srcId="{A471A375-9C6A-4830-81C6-E5CC0192C676}" destId="{355DC437-F9AA-4415-9C70-B73ADB09D6B0}" srcOrd="1" destOrd="0" presId="urn:microsoft.com/office/officeart/2005/8/layout/target3"/>
    <dgm:cxn modelId="{F8282FB3-306F-4AF3-8E10-F1CD784E300E}" type="presParOf" srcId="{16F30BD2-8D8F-449B-B74D-742886F9D078}" destId="{DE48DB84-3DA9-4BA2-8701-11DA77DB751B}" srcOrd="0" destOrd="0" presId="urn:microsoft.com/office/officeart/2005/8/layout/target3"/>
    <dgm:cxn modelId="{E02308BA-FEE6-46C7-943A-BE1F68389774}" type="presParOf" srcId="{16F30BD2-8D8F-449B-B74D-742886F9D078}" destId="{6A0EA2A8-374D-4255-8EA6-9F85C650F551}" srcOrd="1" destOrd="0" presId="urn:microsoft.com/office/officeart/2005/8/layout/target3"/>
    <dgm:cxn modelId="{428AE663-0EED-49C2-A0E2-62089AA5FF77}" type="presParOf" srcId="{16F30BD2-8D8F-449B-B74D-742886F9D078}" destId="{2D855076-A66A-42FC-A452-C225ECFF4FB6}" srcOrd="2" destOrd="0" presId="urn:microsoft.com/office/officeart/2005/8/layout/target3"/>
    <dgm:cxn modelId="{ADE835C3-84B4-46C4-9D03-762D1549AD96}" type="presParOf" srcId="{16F30BD2-8D8F-449B-B74D-742886F9D078}" destId="{355DC437-F9AA-4415-9C70-B73ADB09D6B0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ترتيب الأعداد ضمن الملايين.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006FB81-86F5-499A-BF97-57FD7533277F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3D374A9B-55FC-405D-95A4-935E1E8A96C7}" type="presOf" srcId="{49775A54-6AA3-43D3-9CAF-D142C9146301}" destId="{D22DB70D-8119-48F0-970C-5A2A48B1D19C}" srcOrd="0" destOrd="0" presId="urn:microsoft.com/office/officeart/2005/8/layout/hProcess9"/>
    <dgm:cxn modelId="{95F20C66-AC70-4A27-B7A8-E67C39ABCE6F}" type="presParOf" srcId="{429AB293-D4D8-4F0E-94AC-B43ED8A2BCDF}" destId="{57687D3E-4B89-492C-9B8A-7CB92F4D9B37}" srcOrd="0" destOrd="0" presId="urn:microsoft.com/office/officeart/2005/8/layout/hProcess9"/>
    <dgm:cxn modelId="{9E1FAA76-8727-49BF-BA39-EA4BC440C8F2}" type="presParOf" srcId="{429AB293-D4D8-4F0E-94AC-B43ED8A2BCDF}" destId="{4C722FE7-142F-40D0-A4C9-B6DA2959D7ED}" srcOrd="1" destOrd="0" presId="urn:microsoft.com/office/officeart/2005/8/layout/hProcess9"/>
    <dgm:cxn modelId="{7DBBAE45-E8D0-4A0E-8F66-D80BF6DD60F3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49576FB6-BF74-40A7-A506-0D6774D416B8}" type="doc">
      <dgm:prSet loTypeId="urn:microsoft.com/office/officeart/2005/8/layout/radial5" loCatId="cycle" qsTypeId="urn:microsoft.com/office/officeart/2005/8/quickstyle/3d1" qsCatId="3D" csTypeId="urn:microsoft.com/office/officeart/2005/8/colors/colorful3" csCatId="colorful" phldr="1"/>
      <dgm:spPr/>
      <dgm:t>
        <a:bodyPr/>
        <a:lstStyle/>
        <a:p>
          <a:pPr rtl="1"/>
          <a:endParaRPr lang="ar-EG"/>
        </a:p>
      </dgm:t>
    </dgm:pt>
    <dgm:pt modelId="{A0B915B3-E9C1-407D-BCC4-E56D77513985}">
      <dgm:prSet phldrT="[Text]"/>
      <dgm:spPr/>
      <dgm:t>
        <a:bodyPr/>
        <a:lstStyle/>
        <a:p>
          <a:pPr rtl="0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طرق ترتيب الأعداد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CF76FC7-37FB-4E17-905E-32F2742EF9A5}" type="parTrans" cxnId="{53B5FB15-1AA9-472D-AD00-73F76C9815CE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10C93B1-13E0-48A6-BCDB-451625E6AF90}" type="sibTrans" cxnId="{53B5FB15-1AA9-472D-AD00-73F76C9815CE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6D3F3D2-0820-477A-97B1-C9616A5924B3}">
      <dgm:prSet phldrT="[Text]"/>
      <dgm:spPr/>
      <dgm:t>
        <a:bodyPr/>
        <a:lstStyle/>
        <a:p>
          <a:pPr rtl="0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ملاحظة الأبعاد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8EE359C-5A13-44AE-B603-79C2732A6973}" type="parTrans" cxnId="{CC0236E3-53E5-4256-9712-03348097B7C5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3FF046B9-FD7A-4C15-BCFE-8026C3684065}" type="sibTrans" cxnId="{CC0236E3-53E5-4256-9712-03348097B7C5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BEAF126-56DB-4F4E-AF23-5B70D6965BF9}">
      <dgm:prSet phldrT="[Text]"/>
      <dgm:spPr/>
      <dgm:t>
        <a:bodyPr/>
        <a:lstStyle/>
        <a:p>
          <a:pPr rtl="0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باستعمال خط الأعداد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880035C-F426-4429-954B-B1C733C9D2AA}" type="parTrans" cxnId="{EA2D77C6-722B-42CE-A092-658B84ECB331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E5BAD08-1D79-4C6B-806E-D014B7F22FF3}" type="sibTrans" cxnId="{EA2D77C6-722B-42CE-A092-658B84ECB331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C038981-61A2-49EE-BD3F-65394352544A}">
      <dgm:prSet phldrT="[Text]"/>
      <dgm:spPr/>
      <dgm:t>
        <a:bodyPr/>
        <a:lstStyle/>
        <a:p>
          <a:pPr rtl="0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ملاحظة القيمة المنزلية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80A6B4C-0DC2-4314-AF64-10D050E2630D}" type="parTrans" cxnId="{A7331362-C7A4-4544-B080-124BE1FF1E2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D83C854-FE97-4D2B-92DF-0362451CD041}" type="sibTrans" cxnId="{A7331362-C7A4-4544-B080-124BE1FF1E2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765901B-8F12-4F88-8D11-DEA255FBA29B}">
      <dgm:prSet phldrT="[Text]"/>
      <dgm:spPr/>
      <dgm:t>
        <a:bodyPr/>
        <a:lstStyle/>
        <a:p>
          <a:pPr rtl="0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باستعمال جدول المنازل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DB239E6-875D-4F7C-95F4-12D07449CDB0}" type="parTrans" cxnId="{BBC3084B-ADF6-4525-A142-7B01E98E6A3A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F60A8EB-82E6-4E6A-BAF1-B9379BED78DB}" type="sibTrans" cxnId="{BBC3084B-ADF6-4525-A142-7B01E98E6A3A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48983A2-AF13-4D53-9C98-095EA4E2FB10}" type="pres">
      <dgm:prSet presAssocID="{49576FB6-BF74-40A7-A506-0D6774D416B8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72C0D789-D6B8-457B-B02B-FC0C30828386}" type="pres">
      <dgm:prSet presAssocID="{A0B915B3-E9C1-407D-BCC4-E56D77513985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4D2347A2-5F40-42ED-8FAD-FD014DB9BB85}" type="pres">
      <dgm:prSet presAssocID="{E8EE359C-5A13-44AE-B603-79C2732A6973}" presName="parTrans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4A4F2E7E-9ADB-4561-A06C-7F00D98E9639}" type="pres">
      <dgm:prSet presAssocID="{E8EE359C-5A13-44AE-B603-79C2732A6973}" presName="connectorText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B14417CF-82E7-4531-BDAA-A1DC398A2984}" type="pres">
      <dgm:prSet presAssocID="{16D3F3D2-0820-477A-97B1-C9616A5924B3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9255FF0E-90B4-48CE-A4E2-2D9EB82AA4E1}" type="pres">
      <dgm:prSet presAssocID="{1880035C-F426-4429-954B-B1C733C9D2AA}" presName="parTrans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2B4BBC79-162E-4086-9D52-0BCA42AF5DF5}" type="pres">
      <dgm:prSet presAssocID="{1880035C-F426-4429-954B-B1C733C9D2AA}" presName="connectorText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C9B74891-82AC-4EA6-9E9E-6B1D1FCCB4BB}" type="pres">
      <dgm:prSet presAssocID="{2BEAF126-56DB-4F4E-AF23-5B70D6965BF9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D819491-9D73-4304-9685-3F01C5A48F6C}" type="pres">
      <dgm:prSet presAssocID="{C80A6B4C-0DC2-4314-AF64-10D050E2630D}" presName="parTrans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A0198638-AE84-4A7F-A423-E6128A5B263E}" type="pres">
      <dgm:prSet presAssocID="{C80A6B4C-0DC2-4314-AF64-10D050E2630D}" presName="connectorText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CD181ADC-F67D-4E25-B535-C6F71951CFAF}" type="pres">
      <dgm:prSet presAssocID="{EC038981-61A2-49EE-BD3F-65394352544A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575E177-17C3-4F66-BDDE-3E5B9CB53D2D}" type="pres">
      <dgm:prSet presAssocID="{6DB239E6-875D-4F7C-95F4-12D07449CDB0}" presName="parTrans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D309E62E-DD81-4403-97B5-2329122702DF}" type="pres">
      <dgm:prSet presAssocID="{6DB239E6-875D-4F7C-95F4-12D07449CDB0}" presName="connectorText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3B4C5395-7E44-43AD-BD4F-3A64AB5C9258}" type="pres">
      <dgm:prSet presAssocID="{C765901B-8F12-4F88-8D11-DEA255FBA29B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C0236E3-53E5-4256-9712-03348097B7C5}" srcId="{A0B915B3-E9C1-407D-BCC4-E56D77513985}" destId="{16D3F3D2-0820-477A-97B1-C9616A5924B3}" srcOrd="0" destOrd="0" parTransId="{E8EE359C-5A13-44AE-B603-79C2732A6973}" sibTransId="{3FF046B9-FD7A-4C15-BCFE-8026C3684065}"/>
    <dgm:cxn modelId="{4185B384-13F0-4AA4-AEF4-9B8D4ADF1987}" type="presOf" srcId="{6DB239E6-875D-4F7C-95F4-12D07449CDB0}" destId="{4575E177-17C3-4F66-BDDE-3E5B9CB53D2D}" srcOrd="0" destOrd="0" presId="urn:microsoft.com/office/officeart/2005/8/layout/radial5"/>
    <dgm:cxn modelId="{90426817-8516-48E8-8A16-9B8BD58962B5}" type="presOf" srcId="{A0B915B3-E9C1-407D-BCC4-E56D77513985}" destId="{72C0D789-D6B8-457B-B02B-FC0C30828386}" srcOrd="0" destOrd="0" presId="urn:microsoft.com/office/officeart/2005/8/layout/radial5"/>
    <dgm:cxn modelId="{A7331362-C7A4-4544-B080-124BE1FF1E23}" srcId="{A0B915B3-E9C1-407D-BCC4-E56D77513985}" destId="{EC038981-61A2-49EE-BD3F-65394352544A}" srcOrd="2" destOrd="0" parTransId="{C80A6B4C-0DC2-4314-AF64-10D050E2630D}" sibTransId="{8D83C854-FE97-4D2B-92DF-0362451CD041}"/>
    <dgm:cxn modelId="{E1EC0E9E-4C30-45A6-9113-A42D1AB8140E}" type="presOf" srcId="{EC038981-61A2-49EE-BD3F-65394352544A}" destId="{CD181ADC-F67D-4E25-B535-C6F71951CFAF}" srcOrd="0" destOrd="0" presId="urn:microsoft.com/office/officeart/2005/8/layout/radial5"/>
    <dgm:cxn modelId="{53B5FB15-1AA9-472D-AD00-73F76C9815CE}" srcId="{49576FB6-BF74-40A7-A506-0D6774D416B8}" destId="{A0B915B3-E9C1-407D-BCC4-E56D77513985}" srcOrd="0" destOrd="0" parTransId="{1CF76FC7-37FB-4E17-905E-32F2742EF9A5}" sibTransId="{510C93B1-13E0-48A6-BCDB-451625E6AF90}"/>
    <dgm:cxn modelId="{83FF1754-BCD4-44DF-BE41-9E044367717C}" type="presOf" srcId="{6DB239E6-875D-4F7C-95F4-12D07449CDB0}" destId="{D309E62E-DD81-4403-97B5-2329122702DF}" srcOrd="1" destOrd="0" presId="urn:microsoft.com/office/officeart/2005/8/layout/radial5"/>
    <dgm:cxn modelId="{567A6876-0125-4555-A3C2-5F671699F8A0}" type="presOf" srcId="{C765901B-8F12-4F88-8D11-DEA255FBA29B}" destId="{3B4C5395-7E44-43AD-BD4F-3A64AB5C9258}" srcOrd="0" destOrd="0" presId="urn:microsoft.com/office/officeart/2005/8/layout/radial5"/>
    <dgm:cxn modelId="{52C6B670-8E0A-4A5B-ABB9-1FC5F4938126}" type="presOf" srcId="{E8EE359C-5A13-44AE-B603-79C2732A6973}" destId="{4A4F2E7E-9ADB-4561-A06C-7F00D98E9639}" srcOrd="1" destOrd="0" presId="urn:microsoft.com/office/officeart/2005/8/layout/radial5"/>
    <dgm:cxn modelId="{CEDF888E-E3B0-4515-82E0-19F1BFA4A0A8}" type="presOf" srcId="{16D3F3D2-0820-477A-97B1-C9616A5924B3}" destId="{B14417CF-82E7-4531-BDAA-A1DC398A2984}" srcOrd="0" destOrd="0" presId="urn:microsoft.com/office/officeart/2005/8/layout/radial5"/>
    <dgm:cxn modelId="{CE7FD653-7E41-451E-B32C-4621919AC634}" type="presOf" srcId="{49576FB6-BF74-40A7-A506-0D6774D416B8}" destId="{C48983A2-AF13-4D53-9C98-095EA4E2FB10}" srcOrd="0" destOrd="0" presId="urn:microsoft.com/office/officeart/2005/8/layout/radial5"/>
    <dgm:cxn modelId="{E1AE848F-D492-4D8E-AD49-2B44B08CF562}" type="presOf" srcId="{E8EE359C-5A13-44AE-B603-79C2732A6973}" destId="{4D2347A2-5F40-42ED-8FAD-FD014DB9BB85}" srcOrd="0" destOrd="0" presId="urn:microsoft.com/office/officeart/2005/8/layout/radial5"/>
    <dgm:cxn modelId="{3D863A5A-7485-47C0-BEF3-B90A4FDB55DB}" type="presOf" srcId="{C80A6B4C-0DC2-4314-AF64-10D050E2630D}" destId="{A0198638-AE84-4A7F-A423-E6128A5B263E}" srcOrd="1" destOrd="0" presId="urn:microsoft.com/office/officeart/2005/8/layout/radial5"/>
    <dgm:cxn modelId="{F52FED78-B8B0-4AF4-8986-D0081F45E845}" type="presOf" srcId="{C80A6B4C-0DC2-4314-AF64-10D050E2630D}" destId="{4D819491-9D73-4304-9685-3F01C5A48F6C}" srcOrd="0" destOrd="0" presId="urn:microsoft.com/office/officeart/2005/8/layout/radial5"/>
    <dgm:cxn modelId="{C63E75B1-6E44-4850-92E2-D422716C4DA3}" type="presOf" srcId="{1880035C-F426-4429-954B-B1C733C9D2AA}" destId="{9255FF0E-90B4-48CE-A4E2-2D9EB82AA4E1}" srcOrd="0" destOrd="0" presId="urn:microsoft.com/office/officeart/2005/8/layout/radial5"/>
    <dgm:cxn modelId="{E1DA5BC0-39EE-4D01-ABD5-6E6C3D103C0A}" type="presOf" srcId="{2BEAF126-56DB-4F4E-AF23-5B70D6965BF9}" destId="{C9B74891-82AC-4EA6-9E9E-6B1D1FCCB4BB}" srcOrd="0" destOrd="0" presId="urn:microsoft.com/office/officeart/2005/8/layout/radial5"/>
    <dgm:cxn modelId="{BBC3084B-ADF6-4525-A142-7B01E98E6A3A}" srcId="{A0B915B3-E9C1-407D-BCC4-E56D77513985}" destId="{C765901B-8F12-4F88-8D11-DEA255FBA29B}" srcOrd="3" destOrd="0" parTransId="{6DB239E6-875D-4F7C-95F4-12D07449CDB0}" sibTransId="{BF60A8EB-82E6-4E6A-BAF1-B9379BED78DB}"/>
    <dgm:cxn modelId="{EA2D77C6-722B-42CE-A092-658B84ECB331}" srcId="{A0B915B3-E9C1-407D-BCC4-E56D77513985}" destId="{2BEAF126-56DB-4F4E-AF23-5B70D6965BF9}" srcOrd="1" destOrd="0" parTransId="{1880035C-F426-4429-954B-B1C733C9D2AA}" sibTransId="{BE5BAD08-1D79-4C6B-806E-D014B7F22FF3}"/>
    <dgm:cxn modelId="{3BD67D9E-7ED9-496B-9573-6D9323344A8F}" type="presOf" srcId="{1880035C-F426-4429-954B-B1C733C9D2AA}" destId="{2B4BBC79-162E-4086-9D52-0BCA42AF5DF5}" srcOrd="1" destOrd="0" presId="urn:microsoft.com/office/officeart/2005/8/layout/radial5"/>
    <dgm:cxn modelId="{468A4F24-2D3A-4059-A15E-896C6C5C9D84}" type="presParOf" srcId="{C48983A2-AF13-4D53-9C98-095EA4E2FB10}" destId="{72C0D789-D6B8-457B-B02B-FC0C30828386}" srcOrd="0" destOrd="0" presId="urn:microsoft.com/office/officeart/2005/8/layout/radial5"/>
    <dgm:cxn modelId="{AF50A982-0812-4D2E-BA41-36A42A892EA8}" type="presParOf" srcId="{C48983A2-AF13-4D53-9C98-095EA4E2FB10}" destId="{4D2347A2-5F40-42ED-8FAD-FD014DB9BB85}" srcOrd="1" destOrd="0" presId="urn:microsoft.com/office/officeart/2005/8/layout/radial5"/>
    <dgm:cxn modelId="{5DFCF29B-F686-4DF6-8978-4E9CEBF6CD68}" type="presParOf" srcId="{4D2347A2-5F40-42ED-8FAD-FD014DB9BB85}" destId="{4A4F2E7E-9ADB-4561-A06C-7F00D98E9639}" srcOrd="0" destOrd="0" presId="urn:microsoft.com/office/officeart/2005/8/layout/radial5"/>
    <dgm:cxn modelId="{FEA2935D-CA35-4C3A-AE19-F8FC7603EC91}" type="presParOf" srcId="{C48983A2-AF13-4D53-9C98-095EA4E2FB10}" destId="{B14417CF-82E7-4531-BDAA-A1DC398A2984}" srcOrd="2" destOrd="0" presId="urn:microsoft.com/office/officeart/2005/8/layout/radial5"/>
    <dgm:cxn modelId="{32424EE2-ED41-41CC-AE6D-9EAB3C215EF8}" type="presParOf" srcId="{C48983A2-AF13-4D53-9C98-095EA4E2FB10}" destId="{9255FF0E-90B4-48CE-A4E2-2D9EB82AA4E1}" srcOrd="3" destOrd="0" presId="urn:microsoft.com/office/officeart/2005/8/layout/radial5"/>
    <dgm:cxn modelId="{C18E1F6E-6F91-4F7F-A98D-14C19C256D48}" type="presParOf" srcId="{9255FF0E-90B4-48CE-A4E2-2D9EB82AA4E1}" destId="{2B4BBC79-162E-4086-9D52-0BCA42AF5DF5}" srcOrd="0" destOrd="0" presId="urn:microsoft.com/office/officeart/2005/8/layout/radial5"/>
    <dgm:cxn modelId="{86812357-7B2F-4744-9C6B-161BE8B5DDA3}" type="presParOf" srcId="{C48983A2-AF13-4D53-9C98-095EA4E2FB10}" destId="{C9B74891-82AC-4EA6-9E9E-6B1D1FCCB4BB}" srcOrd="4" destOrd="0" presId="urn:microsoft.com/office/officeart/2005/8/layout/radial5"/>
    <dgm:cxn modelId="{77673194-EDD1-4B2A-94FA-3185548DD125}" type="presParOf" srcId="{C48983A2-AF13-4D53-9C98-095EA4E2FB10}" destId="{4D819491-9D73-4304-9685-3F01C5A48F6C}" srcOrd="5" destOrd="0" presId="urn:microsoft.com/office/officeart/2005/8/layout/radial5"/>
    <dgm:cxn modelId="{3257EBEB-68CF-4C09-A492-EC9994C56725}" type="presParOf" srcId="{4D819491-9D73-4304-9685-3F01C5A48F6C}" destId="{A0198638-AE84-4A7F-A423-E6128A5B263E}" srcOrd="0" destOrd="0" presId="urn:microsoft.com/office/officeart/2005/8/layout/radial5"/>
    <dgm:cxn modelId="{2F673E9C-BBBA-4B38-A312-AC477BC04B83}" type="presParOf" srcId="{C48983A2-AF13-4D53-9C98-095EA4E2FB10}" destId="{CD181ADC-F67D-4E25-B535-C6F71951CFAF}" srcOrd="6" destOrd="0" presId="urn:microsoft.com/office/officeart/2005/8/layout/radial5"/>
    <dgm:cxn modelId="{5DAA91D7-C0D7-4D66-AF94-43633370DF39}" type="presParOf" srcId="{C48983A2-AF13-4D53-9C98-095EA4E2FB10}" destId="{4575E177-17C3-4F66-BDDE-3E5B9CB53D2D}" srcOrd="7" destOrd="0" presId="urn:microsoft.com/office/officeart/2005/8/layout/radial5"/>
    <dgm:cxn modelId="{661F7725-9C41-42B7-AF77-639E246E6BB4}" type="presParOf" srcId="{4575E177-17C3-4F66-BDDE-3E5B9CB53D2D}" destId="{D309E62E-DD81-4403-97B5-2329122702DF}" srcOrd="0" destOrd="0" presId="urn:microsoft.com/office/officeart/2005/8/layout/radial5"/>
    <dgm:cxn modelId="{CA8DD393-2FE7-45C9-98DE-7B73E9EDCDEC}" type="presParOf" srcId="{C48983A2-AF13-4D53-9C98-095EA4E2FB10}" destId="{3B4C5395-7E44-43AD-BD4F-3A64AB5C9258}" srcOrd="8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1D51CDB9-C6DD-4BA9-81D6-229C32600B67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DFCBE5FD-DCC0-4B5E-881D-ABD66A574527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الترتيب باستعمال خط الأعداد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493FA7DB-3A19-4203-AA21-1D9D7D686B5A}" type="parTrans" cxnId="{397C0289-8E27-4137-8F24-2BC4C34EE35C}">
      <dgm:prSet/>
      <dgm:spPr/>
      <dgm:t>
        <a:bodyPr/>
        <a:lstStyle/>
        <a:p>
          <a:pPr rtl="1"/>
          <a:endParaRPr lang="ar-EG"/>
        </a:p>
      </dgm:t>
    </dgm:pt>
    <dgm:pt modelId="{4AF82D5A-19C7-4430-B471-55FE557D6FC2}" type="sibTrans" cxnId="{397C0289-8E27-4137-8F24-2BC4C34EE35C}">
      <dgm:prSet/>
      <dgm:spPr/>
      <dgm:t>
        <a:bodyPr/>
        <a:lstStyle/>
        <a:p>
          <a:pPr rtl="1"/>
          <a:endParaRPr lang="ar-EG"/>
        </a:p>
      </dgm:t>
    </dgm:pt>
    <dgm:pt modelId="{6F99F5A3-48F0-4823-9B9B-44FA50E920F5}" type="pres">
      <dgm:prSet presAssocID="{1D51CDB9-C6DD-4BA9-81D6-229C32600B67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CD7E37ED-2297-473D-851C-7FD121A8946F}" type="pres">
      <dgm:prSet presAssocID="{DFCBE5FD-DCC0-4B5E-881D-ABD66A574527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DE53E366-CF73-4AB2-A941-0EFDA0429AD3}" type="pres">
      <dgm:prSet presAssocID="{DFCBE5FD-DCC0-4B5E-881D-ABD66A574527}" presName="space" presStyleCnt="0"/>
      <dgm:spPr/>
      <dgm:t>
        <a:bodyPr/>
        <a:lstStyle/>
        <a:p>
          <a:pPr rtl="1"/>
          <a:endParaRPr lang="ar-EG"/>
        </a:p>
      </dgm:t>
    </dgm:pt>
    <dgm:pt modelId="{2FB3755D-A4B4-4590-87F7-851F4F0155D1}" type="pres">
      <dgm:prSet presAssocID="{DFCBE5FD-DCC0-4B5E-881D-ABD66A574527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3BE6061A-D881-484C-B324-2A16263A7F17}" type="pres">
      <dgm:prSet presAssocID="{DFCBE5FD-DCC0-4B5E-881D-ABD66A574527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E7245D1-6CAB-4CE9-BAB2-0DA649AAE922}" type="presOf" srcId="{1D51CDB9-C6DD-4BA9-81D6-229C32600B67}" destId="{6F99F5A3-48F0-4823-9B9B-44FA50E920F5}" srcOrd="0" destOrd="0" presId="urn:microsoft.com/office/officeart/2005/8/layout/target3"/>
    <dgm:cxn modelId="{397C0289-8E27-4137-8F24-2BC4C34EE35C}" srcId="{1D51CDB9-C6DD-4BA9-81D6-229C32600B67}" destId="{DFCBE5FD-DCC0-4B5E-881D-ABD66A574527}" srcOrd="0" destOrd="0" parTransId="{493FA7DB-3A19-4203-AA21-1D9D7D686B5A}" sibTransId="{4AF82D5A-19C7-4430-B471-55FE557D6FC2}"/>
    <dgm:cxn modelId="{7C997CEE-BA34-4925-82A7-ADE0D6830C3A}" type="presOf" srcId="{DFCBE5FD-DCC0-4B5E-881D-ABD66A574527}" destId="{3BE6061A-D881-484C-B324-2A16263A7F17}" srcOrd="1" destOrd="0" presId="urn:microsoft.com/office/officeart/2005/8/layout/target3"/>
    <dgm:cxn modelId="{EE337CCB-C3F1-402E-AA7D-647468449D6F}" type="presOf" srcId="{DFCBE5FD-DCC0-4B5E-881D-ABD66A574527}" destId="{2FB3755D-A4B4-4590-87F7-851F4F0155D1}" srcOrd="0" destOrd="0" presId="urn:microsoft.com/office/officeart/2005/8/layout/target3"/>
    <dgm:cxn modelId="{6D1C06D5-25E8-4659-967A-4A8BD8ABEF3D}" type="presParOf" srcId="{6F99F5A3-48F0-4823-9B9B-44FA50E920F5}" destId="{CD7E37ED-2297-473D-851C-7FD121A8946F}" srcOrd="0" destOrd="0" presId="urn:microsoft.com/office/officeart/2005/8/layout/target3"/>
    <dgm:cxn modelId="{DA7920E2-3A31-43C2-A226-670452AB80C1}" type="presParOf" srcId="{6F99F5A3-48F0-4823-9B9B-44FA50E920F5}" destId="{DE53E366-CF73-4AB2-A941-0EFDA0429AD3}" srcOrd="1" destOrd="0" presId="urn:microsoft.com/office/officeart/2005/8/layout/target3"/>
    <dgm:cxn modelId="{DBB4464D-C4A3-4BC1-B508-EC2084558D9E}" type="presParOf" srcId="{6F99F5A3-48F0-4823-9B9B-44FA50E920F5}" destId="{2FB3755D-A4B4-4590-87F7-851F4F0155D1}" srcOrd="2" destOrd="0" presId="urn:microsoft.com/office/officeart/2005/8/layout/target3"/>
    <dgm:cxn modelId="{B0CB92B0-35F8-40E2-B6F2-FD882789287E}" type="presParOf" srcId="{6F99F5A3-48F0-4823-9B9B-44FA50E920F5}" destId="{3BE6061A-D881-484C-B324-2A16263A7F1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A9BCD2B0-8E0E-44F4-9E5A-A4B3CB3B87A7}" type="doc">
      <dgm:prSet loTypeId="urn:microsoft.com/office/officeart/2005/8/layout/vList2" loCatId="list" qsTypeId="urn:microsoft.com/office/officeart/2005/8/quickstyle/3d1" qsCatId="3D" csTypeId="urn:microsoft.com/office/officeart/2005/8/colors/colorful3" csCatId="colorful" phldr="1"/>
      <dgm:spPr/>
      <dgm:t>
        <a:bodyPr/>
        <a:lstStyle/>
        <a:p>
          <a:pPr rtl="1"/>
          <a:endParaRPr lang="ar-EG"/>
        </a:p>
      </dgm:t>
    </dgm:pt>
    <dgm:pt modelId="{207A97AE-6AA0-4B9E-992A-64BDB07118E1}">
      <dgm:prSet/>
      <dgm:spPr/>
      <dgm:t>
        <a:bodyPr/>
        <a:lstStyle/>
        <a:p>
          <a:pPr algn="r"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الترتيب من الأكبر إلى الأصغر هو:</a:t>
          </a:r>
          <a:r>
            <a:rPr lang="en-US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47238 ، 45868 ، 42592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0374B42-E052-49AE-A0F3-B62B8BEB8098}" type="parTrans" cxnId="{2015FB65-CDE8-42E1-BFA2-3EC4E41C6A09}">
      <dgm:prSet/>
      <dgm:spPr/>
      <dgm:t>
        <a:bodyPr/>
        <a:lstStyle/>
        <a:p>
          <a:pPr algn="r"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395D27A-C5CE-41DB-A7E0-236CFEEAF173}" type="sibTrans" cxnId="{2015FB65-CDE8-42E1-BFA2-3EC4E41C6A09}">
      <dgm:prSet/>
      <dgm:spPr/>
      <dgm:t>
        <a:bodyPr/>
        <a:lstStyle/>
        <a:p>
          <a:pPr algn="r"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1BE81C6-3D0D-4B82-84BE-85636998DE03}">
      <dgm:prSet/>
      <dgm:spPr/>
      <dgm:t>
        <a:bodyPr/>
        <a:lstStyle/>
        <a:p>
          <a:pPr algn="r" rtl="0"/>
          <a:r>
            <a:rPr lang="ar-EG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وعليه فان الترتيب المطلوب لاصناف التمورهو:خلاص , سكري ,سلج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02D4393-978F-4E30-8022-40E7FBF1048A}" type="parTrans" cxnId="{75EC00D5-FAAE-4C14-9E13-75B1BC13F9E2}">
      <dgm:prSet/>
      <dgm:spPr/>
      <dgm:t>
        <a:bodyPr/>
        <a:lstStyle/>
        <a:p>
          <a:pPr rtl="1"/>
          <a:endParaRPr lang="ar-EG"/>
        </a:p>
      </dgm:t>
    </dgm:pt>
    <dgm:pt modelId="{84B8543C-0EFD-4EA8-8FC1-879D983DFBCB}" type="sibTrans" cxnId="{75EC00D5-FAAE-4C14-9E13-75B1BC13F9E2}">
      <dgm:prSet/>
      <dgm:spPr/>
      <dgm:t>
        <a:bodyPr/>
        <a:lstStyle/>
        <a:p>
          <a:pPr rtl="1"/>
          <a:endParaRPr lang="ar-EG"/>
        </a:p>
      </dgm:t>
    </dgm:pt>
    <dgm:pt modelId="{EC201481-4532-4F14-9195-539BA84BF5C4}" type="pres">
      <dgm:prSet presAssocID="{A9BCD2B0-8E0E-44F4-9E5A-A4B3CB3B87A7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6E1805C-BBC8-45F8-A9F2-2C41BD8752C4}" type="pres">
      <dgm:prSet presAssocID="{207A97AE-6AA0-4B9E-992A-64BDB07118E1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3C14F04-AB07-4249-98BD-AE4EEF75885A}" type="pres">
      <dgm:prSet presAssocID="{4395D27A-C5CE-41DB-A7E0-236CFEEAF173}" presName="spacer" presStyleCnt="0"/>
      <dgm:spPr/>
      <dgm:t>
        <a:bodyPr/>
        <a:lstStyle/>
        <a:p>
          <a:pPr rtl="1"/>
          <a:endParaRPr lang="ar-EG"/>
        </a:p>
      </dgm:t>
    </dgm:pt>
    <dgm:pt modelId="{F82F6E3F-4F2A-407E-8911-2F6CDC6367E6}" type="pres">
      <dgm:prSet presAssocID="{41BE81C6-3D0D-4B82-84BE-85636998DE03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D68EF97-8027-477C-A78C-17E3135773D8}" type="presOf" srcId="{A9BCD2B0-8E0E-44F4-9E5A-A4B3CB3B87A7}" destId="{EC201481-4532-4F14-9195-539BA84BF5C4}" srcOrd="0" destOrd="0" presId="urn:microsoft.com/office/officeart/2005/8/layout/vList2"/>
    <dgm:cxn modelId="{AC6BF839-EEF4-4240-BB93-8862D694B0AD}" type="presOf" srcId="{41BE81C6-3D0D-4B82-84BE-85636998DE03}" destId="{F82F6E3F-4F2A-407E-8911-2F6CDC6367E6}" srcOrd="0" destOrd="0" presId="urn:microsoft.com/office/officeart/2005/8/layout/vList2"/>
    <dgm:cxn modelId="{2015FB65-CDE8-42E1-BFA2-3EC4E41C6A09}" srcId="{A9BCD2B0-8E0E-44F4-9E5A-A4B3CB3B87A7}" destId="{207A97AE-6AA0-4B9E-992A-64BDB07118E1}" srcOrd="0" destOrd="0" parTransId="{10374B42-E052-49AE-A0F3-B62B8BEB8098}" sibTransId="{4395D27A-C5CE-41DB-A7E0-236CFEEAF173}"/>
    <dgm:cxn modelId="{75EC00D5-FAAE-4C14-9E13-75B1BC13F9E2}" srcId="{A9BCD2B0-8E0E-44F4-9E5A-A4B3CB3B87A7}" destId="{41BE81C6-3D0D-4B82-84BE-85636998DE03}" srcOrd="1" destOrd="0" parTransId="{602D4393-978F-4E30-8022-40E7FBF1048A}" sibTransId="{84B8543C-0EFD-4EA8-8FC1-879D983DFBCB}"/>
    <dgm:cxn modelId="{FFC7A21B-F042-4DD2-B28E-7BB315AAA7ED}" type="presOf" srcId="{207A97AE-6AA0-4B9E-992A-64BDB07118E1}" destId="{B6E1805C-BBC8-45F8-A9F2-2C41BD8752C4}" srcOrd="0" destOrd="0" presId="urn:microsoft.com/office/officeart/2005/8/layout/vList2"/>
    <dgm:cxn modelId="{913B7BCD-5357-4E93-A963-1FE94B2AA2E3}" type="presParOf" srcId="{EC201481-4532-4F14-9195-539BA84BF5C4}" destId="{B6E1805C-BBC8-45F8-A9F2-2C41BD8752C4}" srcOrd="0" destOrd="0" presId="urn:microsoft.com/office/officeart/2005/8/layout/vList2"/>
    <dgm:cxn modelId="{B8E15517-0600-4176-BAA6-826CB9D8CCE3}" type="presParOf" srcId="{EC201481-4532-4F14-9195-539BA84BF5C4}" destId="{33C14F04-AB07-4249-98BD-AE4EEF75885A}" srcOrd="1" destOrd="0" presId="urn:microsoft.com/office/officeart/2005/8/layout/vList2"/>
    <dgm:cxn modelId="{F7CA23F1-7CED-4A4F-9AD6-9D1A3E530B63}" type="presParOf" srcId="{EC201481-4532-4F14-9195-539BA84BF5C4}" destId="{F82F6E3F-4F2A-407E-8911-2F6CDC6367E6}" srcOrd="2" destOrd="0" presId="urn:microsoft.com/office/officeart/2005/8/layout/vList2"/>
  </dgm:cxnLst>
  <dgm:bg>
    <a:effectLst>
      <a:glow rad="228600">
        <a:schemeClr val="accent6">
          <a:satMod val="175000"/>
          <a:alpha val="40000"/>
        </a:schemeClr>
      </a:glow>
    </a:effectLst>
  </dgm:bg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06BA656F-B351-4298-AE59-7537907EE2DF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9DCC3F1A-2D2A-40A2-8013-8A67D5F1148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الترتيب باستعمال القيمة المنزلية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DC721D55-2EF8-40FD-B793-743C2A048198}" type="parTrans" cxnId="{60979DCA-7E0F-43FE-9E0E-B2FFD41C6A23}">
      <dgm:prSet/>
      <dgm:spPr/>
      <dgm:t>
        <a:bodyPr/>
        <a:lstStyle/>
        <a:p>
          <a:pPr rtl="1"/>
          <a:endParaRPr lang="ar-EG"/>
        </a:p>
      </dgm:t>
    </dgm:pt>
    <dgm:pt modelId="{9859B4D0-289C-41A1-BF4D-C4D9A10AAE43}" type="sibTrans" cxnId="{60979DCA-7E0F-43FE-9E0E-B2FFD41C6A23}">
      <dgm:prSet/>
      <dgm:spPr/>
      <dgm:t>
        <a:bodyPr/>
        <a:lstStyle/>
        <a:p>
          <a:pPr rtl="1"/>
          <a:endParaRPr lang="ar-EG"/>
        </a:p>
      </dgm:t>
    </dgm:pt>
    <dgm:pt modelId="{426C4C94-2250-419B-BD79-C2E2BE9811D6}" type="pres">
      <dgm:prSet presAssocID="{06BA656F-B351-4298-AE59-7537907EE2DF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3BBF77D-3FCD-4968-8F82-E4815407D562}" type="pres">
      <dgm:prSet presAssocID="{9DCC3F1A-2D2A-40A2-8013-8A67D5F1148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69D3B394-54A1-45DF-A72B-19F1AB3C5CAF}" type="pres">
      <dgm:prSet presAssocID="{9DCC3F1A-2D2A-40A2-8013-8A67D5F11486}" presName="space" presStyleCnt="0"/>
      <dgm:spPr/>
      <dgm:t>
        <a:bodyPr/>
        <a:lstStyle/>
        <a:p>
          <a:pPr rtl="1"/>
          <a:endParaRPr lang="ar-EG"/>
        </a:p>
      </dgm:t>
    </dgm:pt>
    <dgm:pt modelId="{4D3773CA-6731-4B60-B9B3-02999FD88D7C}" type="pres">
      <dgm:prSet presAssocID="{9DCC3F1A-2D2A-40A2-8013-8A67D5F11486}" presName="rect1" presStyleLbl="alignAcc1" presStyleIdx="0" presStyleCnt="1" custLinFactNeighborY="-9284"/>
      <dgm:spPr/>
      <dgm:t>
        <a:bodyPr/>
        <a:lstStyle/>
        <a:p>
          <a:pPr rtl="1"/>
          <a:endParaRPr lang="ar-EG"/>
        </a:p>
      </dgm:t>
    </dgm:pt>
    <dgm:pt modelId="{9B8BA846-1BE4-4FFA-B91D-3AF01B4EAD9C}" type="pres">
      <dgm:prSet presAssocID="{9DCC3F1A-2D2A-40A2-8013-8A67D5F1148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DB1075E-26A2-4121-A6CF-87CEA0C3A676}" type="presOf" srcId="{06BA656F-B351-4298-AE59-7537907EE2DF}" destId="{426C4C94-2250-419B-BD79-C2E2BE9811D6}" srcOrd="0" destOrd="0" presId="urn:microsoft.com/office/officeart/2005/8/layout/target3"/>
    <dgm:cxn modelId="{1500B84E-6D7A-47DB-B8EC-B204354F8D14}" type="presOf" srcId="{9DCC3F1A-2D2A-40A2-8013-8A67D5F11486}" destId="{9B8BA846-1BE4-4FFA-B91D-3AF01B4EAD9C}" srcOrd="1" destOrd="0" presId="urn:microsoft.com/office/officeart/2005/8/layout/target3"/>
    <dgm:cxn modelId="{60979DCA-7E0F-43FE-9E0E-B2FFD41C6A23}" srcId="{06BA656F-B351-4298-AE59-7537907EE2DF}" destId="{9DCC3F1A-2D2A-40A2-8013-8A67D5F11486}" srcOrd="0" destOrd="0" parTransId="{DC721D55-2EF8-40FD-B793-743C2A048198}" sibTransId="{9859B4D0-289C-41A1-BF4D-C4D9A10AAE43}"/>
    <dgm:cxn modelId="{60B51A4A-CBA0-4C13-91C7-A4D783E77338}" type="presOf" srcId="{9DCC3F1A-2D2A-40A2-8013-8A67D5F11486}" destId="{4D3773CA-6731-4B60-B9B3-02999FD88D7C}" srcOrd="0" destOrd="0" presId="urn:microsoft.com/office/officeart/2005/8/layout/target3"/>
    <dgm:cxn modelId="{1A1F1E10-EA43-4166-BCDF-364005A707BD}" type="presParOf" srcId="{426C4C94-2250-419B-BD79-C2E2BE9811D6}" destId="{93BBF77D-3FCD-4968-8F82-E4815407D562}" srcOrd="0" destOrd="0" presId="urn:microsoft.com/office/officeart/2005/8/layout/target3"/>
    <dgm:cxn modelId="{10B615DB-BEC6-4B4A-97BD-D80CA3F4143C}" type="presParOf" srcId="{426C4C94-2250-419B-BD79-C2E2BE9811D6}" destId="{69D3B394-54A1-45DF-A72B-19F1AB3C5CAF}" srcOrd="1" destOrd="0" presId="urn:microsoft.com/office/officeart/2005/8/layout/target3"/>
    <dgm:cxn modelId="{98882DD0-3F06-4B51-B877-FDBD8CB9356A}" type="presParOf" srcId="{426C4C94-2250-419B-BD79-C2E2BE9811D6}" destId="{4D3773CA-6731-4B60-B9B3-02999FD88D7C}" srcOrd="2" destOrd="0" presId="urn:microsoft.com/office/officeart/2005/8/layout/target3"/>
    <dgm:cxn modelId="{E65F6E35-CB3A-4E3B-96B8-7B7EEAF7A961}" type="presParOf" srcId="{426C4C94-2250-419B-BD79-C2E2BE9811D6}" destId="{9B8BA846-1BE4-4FFA-B91D-3AF01B4EAD9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تقريب الأعداد ضمن الملايين.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D7F64E7-1988-4F63-A20F-009F07D65359}" type="presOf" srcId="{BD526F95-ECBB-40AD-A0CB-D5ACCC5B1E2A}" destId="{429AB293-D4D8-4F0E-94AC-B43ED8A2BCDF}" srcOrd="0" destOrd="0" presId="urn:microsoft.com/office/officeart/2005/8/layout/hProcess9"/>
    <dgm:cxn modelId="{83A6CF03-ECDE-4008-9A2B-84647FF269CC}" type="presOf" srcId="{49775A54-6AA3-43D3-9CAF-D142C9146301}" destId="{D22DB70D-8119-48F0-970C-5A2A48B1D19C}" srcOrd="0" destOrd="0" presId="urn:microsoft.com/office/officeart/2005/8/layout/hProcess9"/>
    <dgm:cxn modelId="{3E79F41A-198B-46A0-82A7-80F1D25B34C6}" type="presParOf" srcId="{429AB293-D4D8-4F0E-94AC-B43ED8A2BCDF}" destId="{57687D3E-4B89-492C-9B8A-7CB92F4D9B37}" srcOrd="0" destOrd="0" presId="urn:microsoft.com/office/officeart/2005/8/layout/hProcess9"/>
    <dgm:cxn modelId="{B888E8C3-4550-4636-9598-B2DA32D88220}" type="presParOf" srcId="{429AB293-D4D8-4F0E-94AC-B43ED8A2BCDF}" destId="{4C722FE7-142F-40D0-A4C9-B6DA2959D7ED}" srcOrd="1" destOrd="0" presId="urn:microsoft.com/office/officeart/2005/8/layout/hProcess9"/>
    <dgm:cxn modelId="{B1BDBEA5-0A77-4C17-9B66-9DEB7D25C3FA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lang="ar-EG" dirty="0" smtClean="0"/>
            <a:t>التقدير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B09D8DD4-7948-4FC8-93CD-6676F32A3056}">
      <dgm:prSet/>
      <dgm:spPr/>
      <dgm:t>
        <a:bodyPr/>
        <a:lstStyle/>
        <a:p>
          <a:pPr rtl="1"/>
          <a:r>
            <a:rPr lang="ar-EG" b="1" dirty="0" smtClean="0">
              <a:latin typeface="Calibri" pitchFamily="34" charset="0"/>
            </a:rPr>
            <a:t>التقريب</a:t>
          </a:r>
          <a:endParaRPr lang="ar-EG" dirty="0"/>
        </a:p>
      </dgm:t>
    </dgm:pt>
    <dgm:pt modelId="{67B44F6A-C496-4A2D-B7A4-0FE2C937E2C1}" type="par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BF3B9217-9FE6-4BDD-B33E-CAF1A636E14F}" type="sibTrans" cxnId="{17DE6091-F1FD-4CCA-8DAA-0E50BF80A033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708E425-EA53-4064-82B4-79B429314DDD}" type="pres">
      <dgm:prSet presAssocID="{67B44F6A-C496-4A2D-B7A4-0FE2C937E2C1}" presName="parTrans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8AB99D91-0CE6-4BAD-8807-8F7F06CF3580}" type="pres">
      <dgm:prSet presAssocID="{67B44F6A-C496-4A2D-B7A4-0FE2C937E2C1}" presName="connectorText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F86BB917-EF8B-4807-B2ED-73EBC7D474C8}" type="pres">
      <dgm:prSet presAssocID="{B09D8DD4-7948-4FC8-93CD-6676F32A3056}" presName="node" presStyleLbl="node1" presStyleIdx="1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BA17797-1641-4250-AD2F-A914F8A67B2F}" type="presOf" srcId="{127AF5DB-5973-4B68-8A85-279B604A3884}" destId="{EB870B2B-FBF0-44FF-8D0D-960F499EBCDD}" srcOrd="0" destOrd="0" presId="urn:microsoft.com/office/officeart/2005/8/layout/radial5"/>
    <dgm:cxn modelId="{BC7B75AF-7546-4668-A687-34FFDE18D045}" type="presOf" srcId="{90074277-9BFE-44DD-B806-DA1BF9FA6F0D}" destId="{99C3E3D4-F563-49D8-B40D-4A20E78ECFB9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CFC2FBBD-09FE-449D-910B-B804DE7304A0}" type="presOf" srcId="{67B44F6A-C496-4A2D-B7A4-0FE2C937E2C1}" destId="{8AB99D91-0CE6-4BAD-8807-8F7F06CF3580}" srcOrd="1" destOrd="0" presId="urn:microsoft.com/office/officeart/2005/8/layout/radial5"/>
    <dgm:cxn modelId="{17DE6091-F1FD-4CCA-8DAA-0E50BF80A033}" srcId="{127AF5DB-5973-4B68-8A85-279B604A3884}" destId="{B09D8DD4-7948-4FC8-93CD-6676F32A3056}" srcOrd="1" destOrd="0" parTransId="{67B44F6A-C496-4A2D-B7A4-0FE2C937E2C1}" sibTransId="{BF3B9217-9FE6-4BDD-B33E-CAF1A636E14F}"/>
    <dgm:cxn modelId="{FE27EC27-4943-4C9F-AFCD-F656F3C2AAA9}" type="presOf" srcId="{67B44F6A-C496-4A2D-B7A4-0FE2C937E2C1}" destId="{F708E425-EA53-4064-82B4-79B429314DDD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EAE8FF62-6259-4569-B749-E5A5197E3A51}" type="presOf" srcId="{B09D8DD4-7948-4FC8-93CD-6676F32A3056}" destId="{F86BB917-EF8B-4807-B2ED-73EBC7D474C8}" srcOrd="0" destOrd="0" presId="urn:microsoft.com/office/officeart/2005/8/layout/radial5"/>
    <dgm:cxn modelId="{7CA4A326-162B-4929-B6F3-DF9739428ED0}" type="presOf" srcId="{82EB96A4-D952-459A-96C5-C7DD8B649EEA}" destId="{A75E3939-FBEB-4A4B-9B77-2963312FE412}" srcOrd="0" destOrd="0" presId="urn:microsoft.com/office/officeart/2005/8/layout/radial5"/>
    <dgm:cxn modelId="{D5184E48-2AE2-4055-A47D-CF1020DB780D}" type="presOf" srcId="{F318011B-DD42-4E80-8261-FCCDA7592F08}" destId="{67A68FE6-FCCB-47EB-8934-603B8AFD81D9}" srcOrd="0" destOrd="0" presId="urn:microsoft.com/office/officeart/2005/8/layout/radial5"/>
    <dgm:cxn modelId="{BB696FA8-8709-4D81-833A-B678A9B8BC1B}" type="presOf" srcId="{F318011B-DD42-4E80-8261-FCCDA7592F08}" destId="{93667316-EF19-46F2-ADFA-9FEED8C8A8EF}" srcOrd="1" destOrd="0" presId="urn:microsoft.com/office/officeart/2005/8/layout/radial5"/>
    <dgm:cxn modelId="{695F9332-2DE4-4C1C-AF92-FBA3113A2FA3}" type="presParOf" srcId="{99C3E3D4-F563-49D8-B40D-4A20E78ECFB9}" destId="{EB870B2B-FBF0-44FF-8D0D-960F499EBCDD}" srcOrd="0" destOrd="0" presId="urn:microsoft.com/office/officeart/2005/8/layout/radial5"/>
    <dgm:cxn modelId="{756AD4A2-5778-45C9-A4E8-E10C001E4DDE}" type="presParOf" srcId="{99C3E3D4-F563-49D8-B40D-4A20E78ECFB9}" destId="{67A68FE6-FCCB-47EB-8934-603B8AFD81D9}" srcOrd="1" destOrd="0" presId="urn:microsoft.com/office/officeart/2005/8/layout/radial5"/>
    <dgm:cxn modelId="{57838170-1240-4E0B-B72D-BB969DDBAA56}" type="presParOf" srcId="{67A68FE6-FCCB-47EB-8934-603B8AFD81D9}" destId="{93667316-EF19-46F2-ADFA-9FEED8C8A8EF}" srcOrd="0" destOrd="0" presId="urn:microsoft.com/office/officeart/2005/8/layout/radial5"/>
    <dgm:cxn modelId="{257D9EA2-99D8-4883-B9CD-9956D02FBE2C}" type="presParOf" srcId="{99C3E3D4-F563-49D8-B40D-4A20E78ECFB9}" destId="{A75E3939-FBEB-4A4B-9B77-2963312FE412}" srcOrd="2" destOrd="0" presId="urn:microsoft.com/office/officeart/2005/8/layout/radial5"/>
    <dgm:cxn modelId="{34088C28-CC86-4CBE-82AA-36885FBDF580}" type="presParOf" srcId="{99C3E3D4-F563-49D8-B40D-4A20E78ECFB9}" destId="{F708E425-EA53-4064-82B4-79B429314DDD}" srcOrd="3" destOrd="0" presId="urn:microsoft.com/office/officeart/2005/8/layout/radial5"/>
    <dgm:cxn modelId="{184DAE8B-1677-42F4-B789-C43C40C7CA2A}" type="presParOf" srcId="{F708E425-EA53-4064-82B4-79B429314DDD}" destId="{8AB99D91-0CE6-4BAD-8807-8F7F06CF3580}" srcOrd="0" destOrd="0" presId="urn:microsoft.com/office/officeart/2005/8/layout/radial5"/>
    <dgm:cxn modelId="{49FF6EF5-313E-4CD6-B6D3-9A72D8224042}" type="presParOf" srcId="{99C3E3D4-F563-49D8-B40D-4A20E78ECFB9}" destId="{F86BB917-EF8B-4807-B2ED-73EBC7D474C8}" srcOrd="4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14C37556-7A40-4058-94E1-F6831FAF5EBE}" type="doc">
      <dgm:prSet loTypeId="urn:microsoft.com/office/officeart/2005/8/layout/vList2" loCatId="list" qsTypeId="urn:microsoft.com/office/officeart/2005/8/quickstyle/3d1" qsCatId="3D" csTypeId="urn:microsoft.com/office/officeart/2005/8/colors/colorful5" csCatId="colorful" phldr="1"/>
      <dgm:spPr/>
      <dgm:t>
        <a:bodyPr/>
        <a:lstStyle/>
        <a:p>
          <a:pPr rtl="1"/>
          <a:endParaRPr lang="ar-EG"/>
        </a:p>
      </dgm:t>
    </dgm:pt>
    <dgm:pt modelId="{8568FFAA-B8A9-4D9F-9A0A-A08664046325}">
      <dgm:prSet/>
      <dgm:spPr/>
      <dgm:t>
        <a:bodyPr/>
        <a:lstStyle/>
        <a:p>
          <a:pPr algn="r" rtl="0"/>
          <a:r>
            <a:rPr lang="ar-EG" dirty="0" smtClean="0"/>
            <a:t>ت</a:t>
          </a:r>
          <a:r>
            <a:rPr lang="ar-JO" dirty="0" smtClean="0"/>
            <a:t>زن شاحنة</a:t>
          </a:r>
          <a:r>
            <a:rPr lang="ar-EG" dirty="0" smtClean="0"/>
            <a:t> وهي محملة 36</a:t>
          </a:r>
          <a:r>
            <a:rPr lang="ar-JO" dirty="0" smtClean="0"/>
            <a:t>554 كجم</a:t>
          </a:r>
          <a:endParaRPr lang="ar-EG" dirty="0"/>
        </a:p>
      </dgm:t>
    </dgm:pt>
    <dgm:pt modelId="{90FF0D38-2442-45D2-9719-C09464D9CF52}" type="parTrans" cxnId="{9640EDD0-5D66-42A4-A708-91DDC04D08B3}">
      <dgm:prSet/>
      <dgm:spPr/>
      <dgm:t>
        <a:bodyPr/>
        <a:lstStyle/>
        <a:p>
          <a:pPr algn="r" rtl="1"/>
          <a:endParaRPr lang="ar-EG"/>
        </a:p>
      </dgm:t>
    </dgm:pt>
    <dgm:pt modelId="{14012FEF-5A80-4D4F-AFC7-BA8D2D6391A5}" type="sibTrans" cxnId="{9640EDD0-5D66-42A4-A708-91DDC04D08B3}">
      <dgm:prSet/>
      <dgm:spPr/>
      <dgm:t>
        <a:bodyPr/>
        <a:lstStyle/>
        <a:p>
          <a:pPr algn="r" rtl="1"/>
          <a:endParaRPr lang="ar-EG"/>
        </a:p>
      </dgm:t>
    </dgm:pt>
    <dgm:pt modelId="{8E1AFDCC-BF11-42DD-9BB8-452BDBDCC4FC}">
      <dgm:prSet/>
      <dgm:spPr/>
      <dgm:t>
        <a:bodyPr/>
        <a:lstStyle/>
        <a:p>
          <a:pPr algn="r" rtl="0"/>
          <a:r>
            <a:rPr lang="ar-EG" dirty="0" smtClean="0"/>
            <a:t>ف</a:t>
          </a:r>
          <a:r>
            <a:rPr lang="ar-JO" dirty="0" smtClean="0"/>
            <a:t>ما وزنها التقريبي؟</a:t>
          </a:r>
          <a:endParaRPr lang="ar-EG" dirty="0"/>
        </a:p>
      </dgm:t>
    </dgm:pt>
    <dgm:pt modelId="{03009548-112E-48C3-89B0-B37A9AA00949}" type="parTrans" cxnId="{B98398B3-ABDA-4D2D-A7DE-0016302ABDE5}">
      <dgm:prSet/>
      <dgm:spPr/>
      <dgm:t>
        <a:bodyPr/>
        <a:lstStyle/>
        <a:p>
          <a:pPr algn="r" rtl="1"/>
          <a:endParaRPr lang="ar-EG"/>
        </a:p>
      </dgm:t>
    </dgm:pt>
    <dgm:pt modelId="{0AEBC435-9772-4666-981C-DCAA14777B7B}" type="sibTrans" cxnId="{B98398B3-ABDA-4D2D-A7DE-0016302ABDE5}">
      <dgm:prSet/>
      <dgm:spPr/>
      <dgm:t>
        <a:bodyPr/>
        <a:lstStyle/>
        <a:p>
          <a:pPr algn="r" rtl="1"/>
          <a:endParaRPr lang="ar-EG"/>
        </a:p>
      </dgm:t>
    </dgm:pt>
    <dgm:pt modelId="{D3C19AC9-7E0F-47A0-97EA-714CE446D018}" type="pres">
      <dgm:prSet presAssocID="{14C37556-7A40-4058-94E1-F6831FAF5EB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C626A629-8BCD-4B9B-B2DF-E17941A376DC}" type="pres">
      <dgm:prSet presAssocID="{8568FFAA-B8A9-4D9F-9A0A-A08664046325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EB6E039C-5BCE-4BDB-B7EC-C781A72A685B}" type="pres">
      <dgm:prSet presAssocID="{14012FEF-5A80-4D4F-AFC7-BA8D2D6391A5}" presName="spacer" presStyleCnt="0"/>
      <dgm:spPr/>
      <dgm:t>
        <a:bodyPr/>
        <a:lstStyle/>
        <a:p>
          <a:pPr rtl="1"/>
          <a:endParaRPr lang="ar-EG"/>
        </a:p>
      </dgm:t>
    </dgm:pt>
    <dgm:pt modelId="{F0ACD97E-19F8-40BE-8D40-E1014C5D8977}" type="pres">
      <dgm:prSet presAssocID="{8E1AFDCC-BF11-42DD-9BB8-452BDBDCC4FC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4AB0169-61D3-4C66-84D9-191805E93E6C}" type="presOf" srcId="{8568FFAA-B8A9-4D9F-9A0A-A08664046325}" destId="{C626A629-8BCD-4B9B-B2DF-E17941A376DC}" srcOrd="0" destOrd="0" presId="urn:microsoft.com/office/officeart/2005/8/layout/vList2"/>
    <dgm:cxn modelId="{B98398B3-ABDA-4D2D-A7DE-0016302ABDE5}" srcId="{14C37556-7A40-4058-94E1-F6831FAF5EBE}" destId="{8E1AFDCC-BF11-42DD-9BB8-452BDBDCC4FC}" srcOrd="1" destOrd="0" parTransId="{03009548-112E-48C3-89B0-B37A9AA00949}" sibTransId="{0AEBC435-9772-4666-981C-DCAA14777B7B}"/>
    <dgm:cxn modelId="{D8F6AE14-0FFC-4690-BE77-C84AA655FC2A}" type="presOf" srcId="{14C37556-7A40-4058-94E1-F6831FAF5EBE}" destId="{D3C19AC9-7E0F-47A0-97EA-714CE446D018}" srcOrd="0" destOrd="0" presId="urn:microsoft.com/office/officeart/2005/8/layout/vList2"/>
    <dgm:cxn modelId="{A89A7839-F4DC-4879-B7F8-7C623EE2B699}" type="presOf" srcId="{8E1AFDCC-BF11-42DD-9BB8-452BDBDCC4FC}" destId="{F0ACD97E-19F8-40BE-8D40-E1014C5D8977}" srcOrd="0" destOrd="0" presId="urn:microsoft.com/office/officeart/2005/8/layout/vList2"/>
    <dgm:cxn modelId="{9640EDD0-5D66-42A4-A708-91DDC04D08B3}" srcId="{14C37556-7A40-4058-94E1-F6831FAF5EBE}" destId="{8568FFAA-B8A9-4D9F-9A0A-A08664046325}" srcOrd="0" destOrd="0" parTransId="{90FF0D38-2442-45D2-9719-C09464D9CF52}" sibTransId="{14012FEF-5A80-4D4F-AFC7-BA8D2D6391A5}"/>
    <dgm:cxn modelId="{3AB166C7-7E1A-4A12-AF18-2C666A34567C}" type="presParOf" srcId="{D3C19AC9-7E0F-47A0-97EA-714CE446D018}" destId="{C626A629-8BCD-4B9B-B2DF-E17941A376DC}" srcOrd="0" destOrd="0" presId="urn:microsoft.com/office/officeart/2005/8/layout/vList2"/>
    <dgm:cxn modelId="{3FAAF756-663D-4480-A1BA-CBFFF6CE0A34}" type="presParOf" srcId="{D3C19AC9-7E0F-47A0-97EA-714CE446D018}" destId="{EB6E039C-5BCE-4BDB-B7EC-C781A72A685B}" srcOrd="1" destOrd="0" presId="urn:microsoft.com/office/officeart/2005/8/layout/vList2"/>
    <dgm:cxn modelId="{5F0D3029-5D1E-4510-AE08-C32CE8E41009}" type="presParOf" srcId="{D3C19AC9-7E0F-47A0-97EA-714CE446D018}" destId="{F0ACD97E-19F8-40BE-8D40-E1014C5D8977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FF8DA541-2296-4CA6-BB7C-D9BBF7C0311F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6B07E9FB-50FE-45F2-9A71-5FBBFB09E34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تقدير </a:t>
          </a:r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وزن الشاحنة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A1952429-715C-4836-82FF-95B0F90BD332}" type="parTrans" cxnId="{6C875413-6877-45D5-8614-DE055E668E4B}">
      <dgm:prSet/>
      <dgm:spPr/>
      <dgm:t>
        <a:bodyPr/>
        <a:lstStyle/>
        <a:p>
          <a:pPr rtl="1"/>
          <a:endParaRPr lang="ar-EG"/>
        </a:p>
      </dgm:t>
    </dgm:pt>
    <dgm:pt modelId="{30E3509B-6F75-4C68-918C-AD891FAF5CC6}" type="sibTrans" cxnId="{6C875413-6877-45D5-8614-DE055E668E4B}">
      <dgm:prSet/>
      <dgm:spPr/>
      <dgm:t>
        <a:bodyPr/>
        <a:lstStyle/>
        <a:p>
          <a:pPr rtl="1"/>
          <a:endParaRPr lang="ar-EG"/>
        </a:p>
      </dgm:t>
    </dgm:pt>
    <dgm:pt modelId="{74E7C61C-3A8D-493B-B074-21AD6234CDF4}" type="pres">
      <dgm:prSet presAssocID="{FF8DA541-2296-4CA6-BB7C-D9BBF7C0311F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F455FDD-D8E2-4B05-9C69-1CCD1064E543}" type="pres">
      <dgm:prSet presAssocID="{6B07E9FB-50FE-45F2-9A71-5FBBFB09E34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D3A233D-AC17-4D3F-BD1B-1FCA468F4C7D}" type="pres">
      <dgm:prSet presAssocID="{6B07E9FB-50FE-45F2-9A71-5FBBFB09E344}" presName="space" presStyleCnt="0"/>
      <dgm:spPr/>
      <dgm:t>
        <a:bodyPr/>
        <a:lstStyle/>
        <a:p>
          <a:pPr rtl="1"/>
          <a:endParaRPr lang="ar-EG"/>
        </a:p>
      </dgm:t>
    </dgm:pt>
    <dgm:pt modelId="{4A759DD6-356D-4CD9-ACD2-7C3D4C74E531}" type="pres">
      <dgm:prSet presAssocID="{6B07E9FB-50FE-45F2-9A71-5FBBFB09E344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40D84891-C145-4AFA-A071-F00CEEF736A5}" type="pres">
      <dgm:prSet presAssocID="{6B07E9FB-50FE-45F2-9A71-5FBBFB09E34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E924133-99A5-4747-9CC1-CAA15DA4CE04}" type="presOf" srcId="{6B07E9FB-50FE-45F2-9A71-5FBBFB09E344}" destId="{40D84891-C145-4AFA-A071-F00CEEF736A5}" srcOrd="1" destOrd="0" presId="urn:microsoft.com/office/officeart/2005/8/layout/target3"/>
    <dgm:cxn modelId="{6C875413-6877-45D5-8614-DE055E668E4B}" srcId="{FF8DA541-2296-4CA6-BB7C-D9BBF7C0311F}" destId="{6B07E9FB-50FE-45F2-9A71-5FBBFB09E344}" srcOrd="0" destOrd="0" parTransId="{A1952429-715C-4836-82FF-95B0F90BD332}" sibTransId="{30E3509B-6F75-4C68-918C-AD891FAF5CC6}"/>
    <dgm:cxn modelId="{38E9A061-37A8-48C4-905D-CC1C85C5AA9A}" type="presOf" srcId="{6B07E9FB-50FE-45F2-9A71-5FBBFB09E344}" destId="{4A759DD6-356D-4CD9-ACD2-7C3D4C74E531}" srcOrd="0" destOrd="0" presId="urn:microsoft.com/office/officeart/2005/8/layout/target3"/>
    <dgm:cxn modelId="{ABF48B41-570C-4DBA-8117-4D38D1533BEB}" type="presOf" srcId="{FF8DA541-2296-4CA6-BB7C-D9BBF7C0311F}" destId="{74E7C61C-3A8D-493B-B074-21AD6234CDF4}" srcOrd="0" destOrd="0" presId="urn:microsoft.com/office/officeart/2005/8/layout/target3"/>
    <dgm:cxn modelId="{DDE4058E-1570-4A63-931C-320E449B8F16}" type="presParOf" srcId="{74E7C61C-3A8D-493B-B074-21AD6234CDF4}" destId="{BF455FDD-D8E2-4B05-9C69-1CCD1064E543}" srcOrd="0" destOrd="0" presId="urn:microsoft.com/office/officeart/2005/8/layout/target3"/>
    <dgm:cxn modelId="{C7B83904-4BB8-4BA5-B15F-2B51A55F90A2}" type="presParOf" srcId="{74E7C61C-3A8D-493B-B074-21AD6234CDF4}" destId="{4D3A233D-AC17-4D3F-BD1B-1FCA468F4C7D}" srcOrd="1" destOrd="0" presId="urn:microsoft.com/office/officeart/2005/8/layout/target3"/>
    <dgm:cxn modelId="{51009EDB-65C8-4511-8517-DAC8BE2D7CA6}" type="presParOf" srcId="{74E7C61C-3A8D-493B-B074-21AD6234CDF4}" destId="{4A759DD6-356D-4CD9-ACD2-7C3D4C74E531}" srcOrd="2" destOrd="0" presId="urn:microsoft.com/office/officeart/2005/8/layout/target3"/>
    <dgm:cxn modelId="{A0EBD820-56B0-4488-B468-DA1CECA15F0F}" type="presParOf" srcId="{74E7C61C-3A8D-493B-B074-21AD6234CDF4}" destId="{40D84891-C145-4AFA-A071-F00CEEF736A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6F40787E-9E87-4685-B2EE-1ACDA650EAD8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BF5299E8-2957-465F-B21B-4ADEAF51AEE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التقريب باستعمال خط الأعداد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A9654BAD-5ACF-4EE3-BEBC-2EE38962F445}" type="parTrans" cxnId="{ABA42019-E564-45CB-9328-2BDAAC603964}">
      <dgm:prSet/>
      <dgm:spPr/>
      <dgm:t>
        <a:bodyPr/>
        <a:lstStyle/>
        <a:p>
          <a:pPr rtl="1"/>
          <a:endParaRPr lang="ar-EG"/>
        </a:p>
      </dgm:t>
    </dgm:pt>
    <dgm:pt modelId="{08663652-8CD4-4EF1-8457-BBF59D7EF2AD}" type="sibTrans" cxnId="{ABA42019-E564-45CB-9328-2BDAAC603964}">
      <dgm:prSet/>
      <dgm:spPr/>
      <dgm:t>
        <a:bodyPr/>
        <a:lstStyle/>
        <a:p>
          <a:pPr rtl="1"/>
          <a:endParaRPr lang="ar-EG"/>
        </a:p>
      </dgm:t>
    </dgm:pt>
    <dgm:pt modelId="{3B2C4F22-530E-4E01-9BDA-B215BDD7B829}" type="pres">
      <dgm:prSet presAssocID="{6F40787E-9E87-4685-B2EE-1ACDA650EAD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784A213-B5DE-447C-8451-5AD036194A73}" type="pres">
      <dgm:prSet presAssocID="{BF5299E8-2957-465F-B21B-4ADEAF51AEE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E66EA750-2A0F-4204-A240-3169D613F24A}" type="pres">
      <dgm:prSet presAssocID="{BF5299E8-2957-465F-B21B-4ADEAF51AEE4}" presName="space" presStyleCnt="0"/>
      <dgm:spPr/>
      <dgm:t>
        <a:bodyPr/>
        <a:lstStyle/>
        <a:p>
          <a:pPr rtl="1"/>
          <a:endParaRPr lang="ar-EG"/>
        </a:p>
      </dgm:t>
    </dgm:pt>
    <dgm:pt modelId="{1BF25B65-91CF-4F1A-BDC0-3B19623BC33C}" type="pres">
      <dgm:prSet presAssocID="{BF5299E8-2957-465F-B21B-4ADEAF51AEE4}" presName="rect1" presStyleLbl="alignAcc1" presStyleIdx="0" presStyleCnt="1" custLinFactNeighborY="-2128"/>
      <dgm:spPr/>
      <dgm:t>
        <a:bodyPr/>
        <a:lstStyle/>
        <a:p>
          <a:pPr rtl="1"/>
          <a:endParaRPr lang="ar-EG"/>
        </a:p>
      </dgm:t>
    </dgm:pt>
    <dgm:pt modelId="{60A3ECC2-4C96-4BC0-98B9-3D172D2F6AFA}" type="pres">
      <dgm:prSet presAssocID="{BF5299E8-2957-465F-B21B-4ADEAF51AEE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07B30D7-183C-4E42-8935-F674BF2CA0B1}" type="presOf" srcId="{BF5299E8-2957-465F-B21B-4ADEAF51AEE4}" destId="{1BF25B65-91CF-4F1A-BDC0-3B19623BC33C}" srcOrd="0" destOrd="0" presId="urn:microsoft.com/office/officeart/2005/8/layout/target3"/>
    <dgm:cxn modelId="{ABA42019-E564-45CB-9328-2BDAAC603964}" srcId="{6F40787E-9E87-4685-B2EE-1ACDA650EAD8}" destId="{BF5299E8-2957-465F-B21B-4ADEAF51AEE4}" srcOrd="0" destOrd="0" parTransId="{A9654BAD-5ACF-4EE3-BEBC-2EE38962F445}" sibTransId="{08663652-8CD4-4EF1-8457-BBF59D7EF2AD}"/>
    <dgm:cxn modelId="{BDCD8F03-2807-4013-B70B-7D2CFA536E61}" type="presOf" srcId="{6F40787E-9E87-4685-B2EE-1ACDA650EAD8}" destId="{3B2C4F22-530E-4E01-9BDA-B215BDD7B829}" srcOrd="0" destOrd="0" presId="urn:microsoft.com/office/officeart/2005/8/layout/target3"/>
    <dgm:cxn modelId="{42837A80-6707-4686-A75E-6A4715CAF13A}" type="presOf" srcId="{BF5299E8-2957-465F-B21B-4ADEAF51AEE4}" destId="{60A3ECC2-4C96-4BC0-98B9-3D172D2F6AFA}" srcOrd="1" destOrd="0" presId="urn:microsoft.com/office/officeart/2005/8/layout/target3"/>
    <dgm:cxn modelId="{3CB9CC4B-EDB2-4E1D-8C3D-67019253AB4D}" type="presParOf" srcId="{3B2C4F22-530E-4E01-9BDA-B215BDD7B829}" destId="{B784A213-B5DE-447C-8451-5AD036194A73}" srcOrd="0" destOrd="0" presId="urn:microsoft.com/office/officeart/2005/8/layout/target3"/>
    <dgm:cxn modelId="{FAC126A5-94F9-4489-BADA-B7A8881BC12D}" type="presParOf" srcId="{3B2C4F22-530E-4E01-9BDA-B215BDD7B829}" destId="{E66EA750-2A0F-4204-A240-3169D613F24A}" srcOrd="1" destOrd="0" presId="urn:microsoft.com/office/officeart/2005/8/layout/target3"/>
    <dgm:cxn modelId="{E664E9E4-1171-4FF2-9760-F33DE528D3B3}" type="presParOf" srcId="{3B2C4F22-530E-4E01-9BDA-B215BDD7B829}" destId="{1BF25B65-91CF-4F1A-BDC0-3B19623BC33C}" srcOrd="2" destOrd="0" presId="urn:microsoft.com/office/officeart/2005/8/layout/target3"/>
    <dgm:cxn modelId="{1208E3C5-72FA-4BB3-ACE3-8B69D61F7A95}" type="presParOf" srcId="{3B2C4F22-530E-4E01-9BDA-B215BDD7B829}" destId="{60A3ECC2-4C96-4BC0-98B9-3D172D2F6AF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C1BCA241-547C-4FF2-9312-3B5029240FB5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E812F616-D5EB-4F82-AC62-851B5BBFA1D7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التقريب باستعمال القيمة المنزلية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D46B6E54-B5FA-4B2D-906A-15B37FB74952}" type="parTrans" cxnId="{4D80DBA9-B96E-4127-A3F0-69A18707815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11F61A-34A6-4A66-A11A-E103AC384807}" type="sibTrans" cxnId="{4D80DBA9-B96E-4127-A3F0-69A18707815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082DA6D-75E3-4950-BD21-C26973989DC1}" type="pres">
      <dgm:prSet presAssocID="{C1BCA241-547C-4FF2-9312-3B5029240FB5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008FC6B-B116-4219-9C0A-735E3DB55E66}" type="pres">
      <dgm:prSet presAssocID="{E812F616-D5EB-4F82-AC62-851B5BBFA1D7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BD14925E-A624-4815-959F-2E59C5500315}" type="pres">
      <dgm:prSet presAssocID="{E812F616-D5EB-4F82-AC62-851B5BBFA1D7}" presName="space" presStyleCnt="0"/>
      <dgm:spPr/>
      <dgm:t>
        <a:bodyPr/>
        <a:lstStyle/>
        <a:p>
          <a:pPr rtl="1"/>
          <a:endParaRPr lang="ar-EG"/>
        </a:p>
      </dgm:t>
    </dgm:pt>
    <dgm:pt modelId="{67F6CFBC-239A-4FF6-8220-9E7043E6FA23}" type="pres">
      <dgm:prSet presAssocID="{E812F616-D5EB-4F82-AC62-851B5BBFA1D7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1E64D558-F876-437F-9FB1-F89F17984DCA}" type="pres">
      <dgm:prSet presAssocID="{E812F616-D5EB-4F82-AC62-851B5BBFA1D7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2A04289-2057-43C3-B93C-C030B679A5C7}" type="presOf" srcId="{C1BCA241-547C-4FF2-9312-3B5029240FB5}" destId="{D082DA6D-75E3-4950-BD21-C26973989DC1}" srcOrd="0" destOrd="0" presId="urn:microsoft.com/office/officeart/2005/8/layout/target3"/>
    <dgm:cxn modelId="{30BE171B-D9A1-47BB-8FC5-AC4483229608}" type="presOf" srcId="{E812F616-D5EB-4F82-AC62-851B5BBFA1D7}" destId="{1E64D558-F876-437F-9FB1-F89F17984DCA}" srcOrd="1" destOrd="0" presId="urn:microsoft.com/office/officeart/2005/8/layout/target3"/>
    <dgm:cxn modelId="{3D78F198-57FA-48F3-86BD-B8CF57D486C1}" type="presOf" srcId="{E812F616-D5EB-4F82-AC62-851B5BBFA1D7}" destId="{67F6CFBC-239A-4FF6-8220-9E7043E6FA23}" srcOrd="0" destOrd="0" presId="urn:microsoft.com/office/officeart/2005/8/layout/target3"/>
    <dgm:cxn modelId="{4D80DBA9-B96E-4127-A3F0-69A187078153}" srcId="{C1BCA241-547C-4FF2-9312-3B5029240FB5}" destId="{E812F616-D5EB-4F82-AC62-851B5BBFA1D7}" srcOrd="0" destOrd="0" parTransId="{D46B6E54-B5FA-4B2D-906A-15B37FB74952}" sibTransId="{FC11F61A-34A6-4A66-A11A-E103AC384807}"/>
    <dgm:cxn modelId="{1FF1F567-526D-4EFE-8567-6C5A305FC725}" type="presParOf" srcId="{D082DA6D-75E3-4950-BD21-C26973989DC1}" destId="{1008FC6B-B116-4219-9C0A-735E3DB55E66}" srcOrd="0" destOrd="0" presId="urn:microsoft.com/office/officeart/2005/8/layout/target3"/>
    <dgm:cxn modelId="{A19A8CC0-774A-4C57-B24B-E687E95306D8}" type="presParOf" srcId="{D082DA6D-75E3-4950-BD21-C26973989DC1}" destId="{BD14925E-A624-4815-959F-2E59C5500315}" srcOrd="1" destOrd="0" presId="urn:microsoft.com/office/officeart/2005/8/layout/target3"/>
    <dgm:cxn modelId="{A2CA4C49-CECE-47B8-B75D-3A7E47A287CE}" type="presParOf" srcId="{D082DA6D-75E3-4950-BD21-C26973989DC1}" destId="{67F6CFBC-239A-4FF6-8220-9E7043E6FA23}" srcOrd="2" destOrd="0" presId="urn:microsoft.com/office/officeart/2005/8/layout/target3"/>
    <dgm:cxn modelId="{A7809194-5431-453D-BD10-6B173A5DF3B0}" type="presParOf" srcId="{D082DA6D-75E3-4950-BD21-C26973989DC1}" destId="{1E64D558-F876-437F-9FB1-F89F17984DC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0277E4C7-76AF-4FD7-B5FA-2FB2C57C1A64}" type="doc">
      <dgm:prSet loTypeId="urn:microsoft.com/office/officeart/2005/8/layout/list1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A3010DC9-07FF-429F-96FE-47B133342B9F}">
      <dgm:prSet phldrT="[Text]" custT="1"/>
      <dgm:spPr/>
      <dgm:t>
        <a:bodyPr/>
        <a:lstStyle/>
        <a:p>
          <a:pPr rtl="0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منزلة التقريب         الألوف         الرقم فيها صفر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D80F3B7-B5F6-4F72-80A1-A27472AA2A27}" type="parTrans" cxnId="{3E43DC7F-3CD2-41B4-87A8-EC504B5E4943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34B0D26-73CA-4C33-AE62-C03B9DF9199A}" type="sibTrans" cxnId="{3E43DC7F-3CD2-41B4-87A8-EC504B5E4943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880E6BF-67AE-4D62-BB03-718DDDADE805}">
      <dgm:prSet phldrT="[Text]" custT="1"/>
      <dgm:spPr/>
      <dgm:t>
        <a:bodyPr/>
        <a:lstStyle/>
        <a:p>
          <a:pPr rtl="0"/>
          <a:r>
            <a:rPr lang="ar-JO" sz="20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+mn-lt"/>
              <a:cs typeface="+mn-cs"/>
            </a:rPr>
            <a:t>الرقم على يمين منزلة التقريب هو   5  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8055D2C-3482-4FC9-B29A-CE2B55181AD6}" type="parTrans" cxnId="{4369EAFF-6C6C-4CE9-9BB1-FDAB38287D87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09D2D70-A682-491E-BF0C-DD326FAD72E7}" type="sibTrans" cxnId="{4369EAFF-6C6C-4CE9-9BB1-FDAB38287D87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C3B0D20-BE23-47F9-9141-260EA2E04460}">
      <dgm:prSet phldrT="[Text]" custT="1"/>
      <dgm:spPr/>
      <dgm:t>
        <a:bodyPr/>
        <a:lstStyle/>
        <a:p>
          <a:pPr rtl="0"/>
          <a:r>
            <a:rPr lang="ar-JO" sz="20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أَضف    1 إلى  0                    1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9B08BCA-C8E0-4B24-8943-95DC0F078264}" type="parTrans" cxnId="{4A501692-F0C0-4502-B847-92646344D47A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72160B6-1FFA-47AE-9BF0-E6B841216798}" type="sibTrans" cxnId="{4A501692-F0C0-4502-B847-92646344D47A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17B71EA-FF24-4928-8718-BCB5FA77F0FB}">
      <dgm:prSet custT="1"/>
      <dgm:spPr/>
      <dgm:t>
        <a:bodyPr/>
        <a:lstStyle/>
        <a:p>
          <a:pPr rtl="0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+mn-lt"/>
              <a:cs typeface="+mn-cs"/>
            </a:rPr>
            <a:t>استبدال  536  بأصفار</a:t>
          </a:r>
          <a:endParaRPr lang="en-US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  <a:latin typeface="+mn-lt"/>
            <a:cs typeface="+mn-cs"/>
          </a:endParaRPr>
        </a:p>
      </dgm:t>
    </dgm:pt>
    <dgm:pt modelId="{2F897479-ABB3-4E99-821E-DC9761072302}" type="parTrans" cxnId="{997BEEB9-E517-4E59-AE85-D87D5BF6BBAC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4BBDAB8-90E5-4167-B39A-22512E1F7458}" type="sibTrans" cxnId="{997BEEB9-E517-4E59-AE85-D87D5BF6BBAC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0A8FFE4-9845-4A0E-A88F-FD441437E273}" type="pres">
      <dgm:prSet presAssocID="{0277E4C7-76AF-4FD7-B5FA-2FB2C57C1A64}" presName="linear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01ED5FA6-C86A-47E4-A041-35C319F1C623}" type="pres">
      <dgm:prSet presAssocID="{A3010DC9-07FF-429F-96FE-47B133342B9F}" presName="parentLin" presStyleCnt="0"/>
      <dgm:spPr/>
      <dgm:t>
        <a:bodyPr/>
        <a:lstStyle/>
        <a:p>
          <a:pPr rtl="1"/>
          <a:endParaRPr lang="ar-EG"/>
        </a:p>
      </dgm:t>
    </dgm:pt>
    <dgm:pt modelId="{D374152B-E8FD-4819-BA03-CF06681364DB}" type="pres">
      <dgm:prSet presAssocID="{A3010DC9-07FF-429F-96FE-47B133342B9F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9DE92A45-2443-43E2-B51D-6ECD116FDA07}" type="pres">
      <dgm:prSet presAssocID="{A3010DC9-07FF-429F-96FE-47B133342B9F}" presName="parentText" presStyleLbl="node1" presStyleIdx="0" presStyleCnt="4" custScaleX="11677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6D58907C-3830-497F-AAD4-5C7B3B22A115}" type="pres">
      <dgm:prSet presAssocID="{A3010DC9-07FF-429F-96FE-47B133342B9F}" presName="negativeSpace" presStyleCnt="0"/>
      <dgm:spPr/>
      <dgm:t>
        <a:bodyPr/>
        <a:lstStyle/>
        <a:p>
          <a:pPr rtl="1"/>
          <a:endParaRPr lang="ar-EG"/>
        </a:p>
      </dgm:t>
    </dgm:pt>
    <dgm:pt modelId="{A83BD75E-2355-4402-B85E-0B1D181CB655}" type="pres">
      <dgm:prSet presAssocID="{A3010DC9-07FF-429F-96FE-47B133342B9F}" presName="childText" presStyleLbl="conFgAcc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E33C71C-14C6-4483-8581-104472FC871E}" type="pres">
      <dgm:prSet presAssocID="{934B0D26-73CA-4C33-AE62-C03B9DF9199A}" presName="spaceBetweenRectangles" presStyleCnt="0"/>
      <dgm:spPr/>
      <dgm:t>
        <a:bodyPr/>
        <a:lstStyle/>
        <a:p>
          <a:pPr rtl="1"/>
          <a:endParaRPr lang="ar-EG"/>
        </a:p>
      </dgm:t>
    </dgm:pt>
    <dgm:pt modelId="{0D3B2924-82C8-4BCF-8FF1-F61DA3A85D2E}" type="pres">
      <dgm:prSet presAssocID="{B880E6BF-67AE-4D62-BB03-718DDDADE805}" presName="parentLin" presStyleCnt="0"/>
      <dgm:spPr/>
      <dgm:t>
        <a:bodyPr/>
        <a:lstStyle/>
        <a:p>
          <a:pPr rtl="1"/>
          <a:endParaRPr lang="ar-EG"/>
        </a:p>
      </dgm:t>
    </dgm:pt>
    <dgm:pt modelId="{5B80DDBA-8EBF-44DD-B192-AA7D8866D3CC}" type="pres">
      <dgm:prSet presAssocID="{B880E6BF-67AE-4D62-BB03-718DDDADE805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125CD6BF-B6DA-41EE-8A3E-BC70B22433C8}" type="pres">
      <dgm:prSet presAssocID="{B880E6BF-67AE-4D62-BB03-718DDDADE805}" presName="parentText" presStyleLbl="node1" presStyleIdx="1" presStyleCnt="4" custScaleX="11677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0912EAE-F549-4738-B3EB-920EADD1A47B}" type="pres">
      <dgm:prSet presAssocID="{B880E6BF-67AE-4D62-BB03-718DDDADE805}" presName="negativeSpace" presStyleCnt="0"/>
      <dgm:spPr/>
      <dgm:t>
        <a:bodyPr/>
        <a:lstStyle/>
        <a:p>
          <a:pPr rtl="1"/>
          <a:endParaRPr lang="ar-EG"/>
        </a:p>
      </dgm:t>
    </dgm:pt>
    <dgm:pt modelId="{5331FBB9-4B40-461E-BE2F-99DC8F5C7421}" type="pres">
      <dgm:prSet presAssocID="{B880E6BF-67AE-4D62-BB03-718DDDADE805}" presName="childText" presStyleLbl="conFgAcc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4ECC258-6F24-49F4-A558-C2A28FA18082}" type="pres">
      <dgm:prSet presAssocID="{909D2D70-A682-491E-BF0C-DD326FAD72E7}" presName="spaceBetweenRectangles" presStyleCnt="0"/>
      <dgm:spPr/>
      <dgm:t>
        <a:bodyPr/>
        <a:lstStyle/>
        <a:p>
          <a:pPr rtl="1"/>
          <a:endParaRPr lang="ar-EG"/>
        </a:p>
      </dgm:t>
    </dgm:pt>
    <dgm:pt modelId="{D1C7D366-C87A-4681-B724-749C3CD3F156}" type="pres">
      <dgm:prSet presAssocID="{EC3B0D20-BE23-47F9-9141-260EA2E04460}" presName="parentLin" presStyleCnt="0"/>
      <dgm:spPr/>
      <dgm:t>
        <a:bodyPr/>
        <a:lstStyle/>
        <a:p>
          <a:pPr rtl="1"/>
          <a:endParaRPr lang="ar-EG"/>
        </a:p>
      </dgm:t>
    </dgm:pt>
    <dgm:pt modelId="{937D108F-0B55-4526-AE3E-099A8D201AD9}" type="pres">
      <dgm:prSet presAssocID="{EC3B0D20-BE23-47F9-9141-260EA2E04460}" presName="parentLeftMargin" presStyleLbl="node1" presStyleIdx="1" presStyleCnt="4"/>
      <dgm:spPr/>
      <dgm:t>
        <a:bodyPr/>
        <a:lstStyle/>
        <a:p>
          <a:pPr rtl="1"/>
          <a:endParaRPr lang="ar-EG"/>
        </a:p>
      </dgm:t>
    </dgm:pt>
    <dgm:pt modelId="{6C708AAB-B1F6-465B-AC4C-4339E4EA8862}" type="pres">
      <dgm:prSet presAssocID="{EC3B0D20-BE23-47F9-9141-260EA2E04460}" presName="parentText" presStyleLbl="node1" presStyleIdx="2" presStyleCnt="4" custScaleX="11677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C45A862C-E668-45C6-883C-4606DBC6B2C6}" type="pres">
      <dgm:prSet presAssocID="{EC3B0D20-BE23-47F9-9141-260EA2E04460}" presName="negativeSpace" presStyleCnt="0"/>
      <dgm:spPr/>
      <dgm:t>
        <a:bodyPr/>
        <a:lstStyle/>
        <a:p>
          <a:pPr rtl="1"/>
          <a:endParaRPr lang="ar-EG"/>
        </a:p>
      </dgm:t>
    </dgm:pt>
    <dgm:pt modelId="{6E769EEA-4EBB-4FE6-AE7F-00BF90FD2930}" type="pres">
      <dgm:prSet presAssocID="{EC3B0D20-BE23-47F9-9141-260EA2E04460}" presName="childText" presStyleLbl="conFgAcc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99EC9B1-5F3E-4537-B47C-A0B08D6D2C45}" type="pres">
      <dgm:prSet presAssocID="{472160B6-1FFA-47AE-9BF0-E6B841216798}" presName="spaceBetweenRectangles" presStyleCnt="0"/>
      <dgm:spPr/>
      <dgm:t>
        <a:bodyPr/>
        <a:lstStyle/>
        <a:p>
          <a:pPr rtl="1"/>
          <a:endParaRPr lang="ar-EG"/>
        </a:p>
      </dgm:t>
    </dgm:pt>
    <dgm:pt modelId="{15153A2B-54B3-4CA0-A9C7-45CC85E90E83}" type="pres">
      <dgm:prSet presAssocID="{617B71EA-FF24-4928-8718-BCB5FA77F0FB}" presName="parentLin" presStyleCnt="0"/>
      <dgm:spPr/>
      <dgm:t>
        <a:bodyPr/>
        <a:lstStyle/>
        <a:p>
          <a:pPr rtl="1"/>
          <a:endParaRPr lang="ar-EG"/>
        </a:p>
      </dgm:t>
    </dgm:pt>
    <dgm:pt modelId="{09546139-BCA0-4C32-B57A-748F927F77F0}" type="pres">
      <dgm:prSet presAssocID="{617B71EA-FF24-4928-8718-BCB5FA77F0FB}" presName="parentLeftMargin" presStyleLbl="node1" presStyleIdx="2" presStyleCnt="4"/>
      <dgm:spPr/>
      <dgm:t>
        <a:bodyPr/>
        <a:lstStyle/>
        <a:p>
          <a:pPr rtl="1"/>
          <a:endParaRPr lang="ar-EG"/>
        </a:p>
      </dgm:t>
    </dgm:pt>
    <dgm:pt modelId="{8CFF11FB-CDA3-4BBC-95C9-C6C43F019227}" type="pres">
      <dgm:prSet presAssocID="{617B71EA-FF24-4928-8718-BCB5FA77F0FB}" presName="parentText" presStyleLbl="node1" presStyleIdx="3" presStyleCnt="4" custScaleX="11677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2182FDC-C5E2-4A71-92C3-714D63933CEC}" type="pres">
      <dgm:prSet presAssocID="{617B71EA-FF24-4928-8718-BCB5FA77F0FB}" presName="negativeSpace" presStyleCnt="0"/>
      <dgm:spPr/>
      <dgm:t>
        <a:bodyPr/>
        <a:lstStyle/>
        <a:p>
          <a:pPr rtl="1"/>
          <a:endParaRPr lang="ar-EG"/>
        </a:p>
      </dgm:t>
    </dgm:pt>
    <dgm:pt modelId="{FF38EE7B-DB7E-41B7-A94E-456C6991B69D}" type="pres">
      <dgm:prSet presAssocID="{617B71EA-FF24-4928-8718-BCB5FA77F0FB}" presName="childText" presStyleLbl="conFgAcc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A501692-F0C0-4502-B847-92646344D47A}" srcId="{0277E4C7-76AF-4FD7-B5FA-2FB2C57C1A64}" destId="{EC3B0D20-BE23-47F9-9141-260EA2E04460}" srcOrd="2" destOrd="0" parTransId="{49B08BCA-C8E0-4B24-8943-95DC0F078264}" sibTransId="{472160B6-1FFA-47AE-9BF0-E6B841216798}"/>
    <dgm:cxn modelId="{95744000-83D7-4CE0-87E1-61047F52047F}" type="presOf" srcId="{0277E4C7-76AF-4FD7-B5FA-2FB2C57C1A64}" destId="{E0A8FFE4-9845-4A0E-A88F-FD441437E273}" srcOrd="0" destOrd="0" presId="urn:microsoft.com/office/officeart/2005/8/layout/list1"/>
    <dgm:cxn modelId="{39290B69-B54B-48E9-82A2-CDC5DC11607E}" type="presOf" srcId="{EC3B0D20-BE23-47F9-9141-260EA2E04460}" destId="{937D108F-0B55-4526-AE3E-099A8D201AD9}" srcOrd="0" destOrd="0" presId="urn:microsoft.com/office/officeart/2005/8/layout/list1"/>
    <dgm:cxn modelId="{997BEEB9-E517-4E59-AE85-D87D5BF6BBAC}" srcId="{0277E4C7-76AF-4FD7-B5FA-2FB2C57C1A64}" destId="{617B71EA-FF24-4928-8718-BCB5FA77F0FB}" srcOrd="3" destOrd="0" parTransId="{2F897479-ABB3-4E99-821E-DC9761072302}" sibTransId="{E4BBDAB8-90E5-4167-B39A-22512E1F7458}"/>
    <dgm:cxn modelId="{5797074B-6E19-4E39-B52A-5C6BB5157EC2}" type="presOf" srcId="{A3010DC9-07FF-429F-96FE-47B133342B9F}" destId="{D374152B-E8FD-4819-BA03-CF06681364DB}" srcOrd="0" destOrd="0" presId="urn:microsoft.com/office/officeart/2005/8/layout/list1"/>
    <dgm:cxn modelId="{4369EAFF-6C6C-4CE9-9BB1-FDAB38287D87}" srcId="{0277E4C7-76AF-4FD7-B5FA-2FB2C57C1A64}" destId="{B880E6BF-67AE-4D62-BB03-718DDDADE805}" srcOrd="1" destOrd="0" parTransId="{B8055D2C-3482-4FC9-B29A-CE2B55181AD6}" sibTransId="{909D2D70-A682-491E-BF0C-DD326FAD72E7}"/>
    <dgm:cxn modelId="{3E43DC7F-3CD2-41B4-87A8-EC504B5E4943}" srcId="{0277E4C7-76AF-4FD7-B5FA-2FB2C57C1A64}" destId="{A3010DC9-07FF-429F-96FE-47B133342B9F}" srcOrd="0" destOrd="0" parTransId="{8D80F3B7-B5F6-4F72-80A1-A27472AA2A27}" sibTransId="{934B0D26-73CA-4C33-AE62-C03B9DF9199A}"/>
    <dgm:cxn modelId="{B7256ADA-DCFC-4D0D-968E-CA3A6D46A717}" type="presOf" srcId="{EC3B0D20-BE23-47F9-9141-260EA2E04460}" destId="{6C708AAB-B1F6-465B-AC4C-4339E4EA8862}" srcOrd="1" destOrd="0" presId="urn:microsoft.com/office/officeart/2005/8/layout/list1"/>
    <dgm:cxn modelId="{53F0C626-2CF9-4319-B8B5-A949B6D8EC0C}" type="presOf" srcId="{617B71EA-FF24-4928-8718-BCB5FA77F0FB}" destId="{8CFF11FB-CDA3-4BBC-95C9-C6C43F019227}" srcOrd="1" destOrd="0" presId="urn:microsoft.com/office/officeart/2005/8/layout/list1"/>
    <dgm:cxn modelId="{4E1E0BFA-C01B-48E0-9854-0E66C9CAF57D}" type="presOf" srcId="{617B71EA-FF24-4928-8718-BCB5FA77F0FB}" destId="{09546139-BCA0-4C32-B57A-748F927F77F0}" srcOrd="0" destOrd="0" presId="urn:microsoft.com/office/officeart/2005/8/layout/list1"/>
    <dgm:cxn modelId="{2F4EF3BF-3CED-46FE-8271-8B1FF028C258}" type="presOf" srcId="{B880E6BF-67AE-4D62-BB03-718DDDADE805}" destId="{5B80DDBA-8EBF-44DD-B192-AA7D8866D3CC}" srcOrd="0" destOrd="0" presId="urn:microsoft.com/office/officeart/2005/8/layout/list1"/>
    <dgm:cxn modelId="{F3BCFD33-5C79-4759-B28D-D7A0AAAD1B85}" type="presOf" srcId="{B880E6BF-67AE-4D62-BB03-718DDDADE805}" destId="{125CD6BF-B6DA-41EE-8A3E-BC70B22433C8}" srcOrd="1" destOrd="0" presId="urn:microsoft.com/office/officeart/2005/8/layout/list1"/>
    <dgm:cxn modelId="{59634A1F-5B26-4B0B-B65C-48A9BAC5641F}" type="presOf" srcId="{A3010DC9-07FF-429F-96FE-47B133342B9F}" destId="{9DE92A45-2443-43E2-B51D-6ECD116FDA07}" srcOrd="1" destOrd="0" presId="urn:microsoft.com/office/officeart/2005/8/layout/list1"/>
    <dgm:cxn modelId="{45179963-9823-4585-97EB-3112AF8B6567}" type="presParOf" srcId="{E0A8FFE4-9845-4A0E-A88F-FD441437E273}" destId="{01ED5FA6-C86A-47E4-A041-35C319F1C623}" srcOrd="0" destOrd="0" presId="urn:microsoft.com/office/officeart/2005/8/layout/list1"/>
    <dgm:cxn modelId="{DDDDF9AA-7CF4-4F56-8749-50638763A3C4}" type="presParOf" srcId="{01ED5FA6-C86A-47E4-A041-35C319F1C623}" destId="{D374152B-E8FD-4819-BA03-CF06681364DB}" srcOrd="0" destOrd="0" presId="urn:microsoft.com/office/officeart/2005/8/layout/list1"/>
    <dgm:cxn modelId="{AD1A99D6-A7E2-4CCE-B9D8-7A8CFE6D3F4E}" type="presParOf" srcId="{01ED5FA6-C86A-47E4-A041-35C319F1C623}" destId="{9DE92A45-2443-43E2-B51D-6ECD116FDA07}" srcOrd="1" destOrd="0" presId="urn:microsoft.com/office/officeart/2005/8/layout/list1"/>
    <dgm:cxn modelId="{A4280E4C-A751-453B-A4BD-5A786E3DB757}" type="presParOf" srcId="{E0A8FFE4-9845-4A0E-A88F-FD441437E273}" destId="{6D58907C-3830-497F-AAD4-5C7B3B22A115}" srcOrd="1" destOrd="0" presId="urn:microsoft.com/office/officeart/2005/8/layout/list1"/>
    <dgm:cxn modelId="{FA02E791-DF4F-4A1B-A6FC-A6DA43AA96F0}" type="presParOf" srcId="{E0A8FFE4-9845-4A0E-A88F-FD441437E273}" destId="{A83BD75E-2355-4402-B85E-0B1D181CB655}" srcOrd="2" destOrd="0" presId="urn:microsoft.com/office/officeart/2005/8/layout/list1"/>
    <dgm:cxn modelId="{EDB1AE75-0DB5-437C-85B0-C9003A6A5D1B}" type="presParOf" srcId="{E0A8FFE4-9845-4A0E-A88F-FD441437E273}" destId="{1E33C71C-14C6-4483-8581-104472FC871E}" srcOrd="3" destOrd="0" presId="urn:microsoft.com/office/officeart/2005/8/layout/list1"/>
    <dgm:cxn modelId="{8EC61789-5AAC-4D89-BA98-BC9BA14AD667}" type="presParOf" srcId="{E0A8FFE4-9845-4A0E-A88F-FD441437E273}" destId="{0D3B2924-82C8-4BCF-8FF1-F61DA3A85D2E}" srcOrd="4" destOrd="0" presId="urn:microsoft.com/office/officeart/2005/8/layout/list1"/>
    <dgm:cxn modelId="{D5FB41F3-0297-43F1-B6C3-BC179976A488}" type="presParOf" srcId="{0D3B2924-82C8-4BCF-8FF1-F61DA3A85D2E}" destId="{5B80DDBA-8EBF-44DD-B192-AA7D8866D3CC}" srcOrd="0" destOrd="0" presId="urn:microsoft.com/office/officeart/2005/8/layout/list1"/>
    <dgm:cxn modelId="{E683DD8D-D7D5-4FBE-A3A4-5FDA8B34B628}" type="presParOf" srcId="{0D3B2924-82C8-4BCF-8FF1-F61DA3A85D2E}" destId="{125CD6BF-B6DA-41EE-8A3E-BC70B22433C8}" srcOrd="1" destOrd="0" presId="urn:microsoft.com/office/officeart/2005/8/layout/list1"/>
    <dgm:cxn modelId="{627CFA54-4179-4840-8AD3-9E457F85B9F0}" type="presParOf" srcId="{E0A8FFE4-9845-4A0E-A88F-FD441437E273}" destId="{40912EAE-F549-4738-B3EB-920EADD1A47B}" srcOrd="5" destOrd="0" presId="urn:microsoft.com/office/officeart/2005/8/layout/list1"/>
    <dgm:cxn modelId="{5D31D95B-FCE1-4451-B96B-285138FF54CC}" type="presParOf" srcId="{E0A8FFE4-9845-4A0E-A88F-FD441437E273}" destId="{5331FBB9-4B40-461E-BE2F-99DC8F5C7421}" srcOrd="6" destOrd="0" presId="urn:microsoft.com/office/officeart/2005/8/layout/list1"/>
    <dgm:cxn modelId="{AD1D61BC-7A3E-4ED6-B64C-7F027E4DC265}" type="presParOf" srcId="{E0A8FFE4-9845-4A0E-A88F-FD441437E273}" destId="{34ECC258-6F24-49F4-A558-C2A28FA18082}" srcOrd="7" destOrd="0" presId="urn:microsoft.com/office/officeart/2005/8/layout/list1"/>
    <dgm:cxn modelId="{6F258697-7AFE-4D19-A1B4-33AD3876E140}" type="presParOf" srcId="{E0A8FFE4-9845-4A0E-A88F-FD441437E273}" destId="{D1C7D366-C87A-4681-B724-749C3CD3F156}" srcOrd="8" destOrd="0" presId="urn:microsoft.com/office/officeart/2005/8/layout/list1"/>
    <dgm:cxn modelId="{6479CFD3-092F-443E-8379-B14993FE0146}" type="presParOf" srcId="{D1C7D366-C87A-4681-B724-749C3CD3F156}" destId="{937D108F-0B55-4526-AE3E-099A8D201AD9}" srcOrd="0" destOrd="0" presId="urn:microsoft.com/office/officeart/2005/8/layout/list1"/>
    <dgm:cxn modelId="{9C143072-4870-4898-A01C-C29F5D1DF89E}" type="presParOf" srcId="{D1C7D366-C87A-4681-B724-749C3CD3F156}" destId="{6C708AAB-B1F6-465B-AC4C-4339E4EA8862}" srcOrd="1" destOrd="0" presId="urn:microsoft.com/office/officeart/2005/8/layout/list1"/>
    <dgm:cxn modelId="{2FA580B2-1571-41D4-B119-31EA7F9AAE3A}" type="presParOf" srcId="{E0A8FFE4-9845-4A0E-A88F-FD441437E273}" destId="{C45A862C-E668-45C6-883C-4606DBC6B2C6}" srcOrd="9" destOrd="0" presId="urn:microsoft.com/office/officeart/2005/8/layout/list1"/>
    <dgm:cxn modelId="{E9B1841A-1289-4699-BC98-C18A0F1512E3}" type="presParOf" srcId="{E0A8FFE4-9845-4A0E-A88F-FD441437E273}" destId="{6E769EEA-4EBB-4FE6-AE7F-00BF90FD2930}" srcOrd="10" destOrd="0" presId="urn:microsoft.com/office/officeart/2005/8/layout/list1"/>
    <dgm:cxn modelId="{79861A87-3249-44B0-A36C-38EFACB6CF27}" type="presParOf" srcId="{E0A8FFE4-9845-4A0E-A88F-FD441437E273}" destId="{599EC9B1-5F3E-4537-B47C-A0B08D6D2C45}" srcOrd="11" destOrd="0" presId="urn:microsoft.com/office/officeart/2005/8/layout/list1"/>
    <dgm:cxn modelId="{5A923EFA-143B-4214-90E6-371A640B5CF9}" type="presParOf" srcId="{E0A8FFE4-9845-4A0E-A88F-FD441437E273}" destId="{15153A2B-54B3-4CA0-A9C7-45CC85E90E83}" srcOrd="12" destOrd="0" presId="urn:microsoft.com/office/officeart/2005/8/layout/list1"/>
    <dgm:cxn modelId="{376573B5-ADA7-4219-B9F1-B29F091CD037}" type="presParOf" srcId="{15153A2B-54B3-4CA0-A9C7-45CC85E90E83}" destId="{09546139-BCA0-4C32-B57A-748F927F77F0}" srcOrd="0" destOrd="0" presId="urn:microsoft.com/office/officeart/2005/8/layout/list1"/>
    <dgm:cxn modelId="{93A8CB56-BAC7-411F-8C8D-D30EC8DE376E}" type="presParOf" srcId="{15153A2B-54B3-4CA0-A9C7-45CC85E90E83}" destId="{8CFF11FB-CDA3-4BBC-95C9-C6C43F019227}" srcOrd="1" destOrd="0" presId="urn:microsoft.com/office/officeart/2005/8/layout/list1"/>
    <dgm:cxn modelId="{91D1E971-0AE6-47EF-8B9F-34D76920A72D}" type="presParOf" srcId="{E0A8FFE4-9845-4A0E-A88F-FD441437E273}" destId="{82182FDC-C5E2-4A71-92C3-714D63933CEC}" srcOrd="13" destOrd="0" presId="urn:microsoft.com/office/officeart/2005/8/layout/list1"/>
    <dgm:cxn modelId="{00568B0B-D936-4F42-9B0D-5F8353796B73}" type="presParOf" srcId="{E0A8FFE4-9845-4A0E-A88F-FD441437E273}" destId="{FF38EE7B-DB7E-41B7-A94E-456C6991B69D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1A126585-7E98-4708-B804-B37982C15B32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FB48BA2A-E75A-4507-9FA6-0130A8F163A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التحقق من التقريب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8ECC7488-9A31-4EEF-9CDB-D3156263B4B3}" type="parTrans" cxnId="{F23DA23A-C2BD-433B-95F3-06F301BCC78B}">
      <dgm:prSet/>
      <dgm:spPr/>
      <dgm:t>
        <a:bodyPr/>
        <a:lstStyle/>
        <a:p>
          <a:pPr rtl="1"/>
          <a:endParaRPr lang="ar-EG"/>
        </a:p>
      </dgm:t>
    </dgm:pt>
    <dgm:pt modelId="{A90EE5F3-50EB-4351-AB91-3AC72281834D}" type="sibTrans" cxnId="{F23DA23A-C2BD-433B-95F3-06F301BCC78B}">
      <dgm:prSet/>
      <dgm:spPr/>
      <dgm:t>
        <a:bodyPr/>
        <a:lstStyle/>
        <a:p>
          <a:pPr rtl="1"/>
          <a:endParaRPr lang="ar-EG"/>
        </a:p>
      </dgm:t>
    </dgm:pt>
    <dgm:pt modelId="{B1215212-353A-4F46-9666-A10BDCE84B0E}" type="pres">
      <dgm:prSet presAssocID="{1A126585-7E98-4708-B804-B37982C15B32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0A4EED8-67DC-4F65-A5F7-56CFAA9C4240}" type="pres">
      <dgm:prSet presAssocID="{FB48BA2A-E75A-4507-9FA6-0130A8F163A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79EE01AA-85EA-492E-8BB1-64D561D0EEEB}" type="pres">
      <dgm:prSet presAssocID="{FB48BA2A-E75A-4507-9FA6-0130A8F163AD}" presName="space" presStyleCnt="0"/>
      <dgm:spPr/>
      <dgm:t>
        <a:bodyPr/>
        <a:lstStyle/>
        <a:p>
          <a:pPr rtl="1"/>
          <a:endParaRPr lang="ar-EG"/>
        </a:p>
      </dgm:t>
    </dgm:pt>
    <dgm:pt modelId="{D4F53F38-410C-4E11-A1CC-F4CDF7CA53D0}" type="pres">
      <dgm:prSet presAssocID="{FB48BA2A-E75A-4507-9FA6-0130A8F163A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E5ED28CC-A99D-41B3-A2F4-FEE46696CC28}" type="pres">
      <dgm:prSet presAssocID="{FB48BA2A-E75A-4507-9FA6-0130A8F163A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F1168E3-010F-4925-8ECE-469049C27706}" type="presOf" srcId="{FB48BA2A-E75A-4507-9FA6-0130A8F163AD}" destId="{E5ED28CC-A99D-41B3-A2F4-FEE46696CC28}" srcOrd="1" destOrd="0" presId="urn:microsoft.com/office/officeart/2005/8/layout/target3"/>
    <dgm:cxn modelId="{7402C411-E953-4C4A-80C8-9FD46BC40946}" type="presOf" srcId="{FB48BA2A-E75A-4507-9FA6-0130A8F163AD}" destId="{D4F53F38-410C-4E11-A1CC-F4CDF7CA53D0}" srcOrd="0" destOrd="0" presId="urn:microsoft.com/office/officeart/2005/8/layout/target3"/>
    <dgm:cxn modelId="{F31AE10E-9A7A-40AE-90AE-A49A0C6C57D5}" type="presOf" srcId="{1A126585-7E98-4708-B804-B37982C15B32}" destId="{B1215212-353A-4F46-9666-A10BDCE84B0E}" srcOrd="0" destOrd="0" presId="urn:microsoft.com/office/officeart/2005/8/layout/target3"/>
    <dgm:cxn modelId="{F23DA23A-C2BD-433B-95F3-06F301BCC78B}" srcId="{1A126585-7E98-4708-B804-B37982C15B32}" destId="{FB48BA2A-E75A-4507-9FA6-0130A8F163AD}" srcOrd="0" destOrd="0" parTransId="{8ECC7488-9A31-4EEF-9CDB-D3156263B4B3}" sibTransId="{A90EE5F3-50EB-4351-AB91-3AC72281834D}"/>
    <dgm:cxn modelId="{137EEA9A-69D8-4779-B543-DCC5F5F57C18}" type="presParOf" srcId="{B1215212-353A-4F46-9666-A10BDCE84B0E}" destId="{90A4EED8-67DC-4F65-A5F7-56CFAA9C4240}" srcOrd="0" destOrd="0" presId="urn:microsoft.com/office/officeart/2005/8/layout/target3"/>
    <dgm:cxn modelId="{62321CDE-8F35-42CB-9770-56DE11FA540F}" type="presParOf" srcId="{B1215212-353A-4F46-9666-A10BDCE84B0E}" destId="{79EE01AA-85EA-492E-8BB1-64D561D0EEEB}" srcOrd="1" destOrd="0" presId="urn:microsoft.com/office/officeart/2005/8/layout/target3"/>
    <dgm:cxn modelId="{85108773-39E8-48C3-90D4-BA42858D0D58}" type="presParOf" srcId="{B1215212-353A-4F46-9666-A10BDCE84B0E}" destId="{D4F53F38-410C-4E11-A1CC-F4CDF7CA53D0}" srcOrd="2" destOrd="0" presId="urn:microsoft.com/office/officeart/2005/8/layout/target3"/>
    <dgm:cxn modelId="{8BA88253-5253-4315-8D03-ED6DCD41F051}" type="presParOf" srcId="{B1215212-353A-4F46-9666-A10BDCE84B0E}" destId="{E5ED28CC-A99D-41B3-A2F4-FEE46696CC28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4C69CF32-553D-408E-82FB-F363AC420A30}" type="doc">
      <dgm:prSet loTypeId="urn:microsoft.com/office/officeart/2005/8/layout/cycle7" loCatId="cycle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6467A2E7-54B0-4A8F-BCAA-E1E81EB7899C}">
      <dgm:prSet custT="1"/>
      <dgm:spPr/>
      <dgm:t>
        <a:bodyPr/>
        <a:lstStyle/>
        <a:p>
          <a:pPr rtl="0"/>
          <a:r>
            <a:rPr lang="ar-JO" sz="2000" smtClean="0"/>
            <a:t>المسافة بين 120536 والعدد 120000</a:t>
          </a:r>
          <a:endParaRPr lang="en-US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1D1F6AD-D872-4F4A-8FBC-243864B3C28E}" type="parTrans" cxnId="{402ADBDE-C2AA-4949-B580-5241CFADAF6B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BFC939F-5691-4FFF-9824-2002017882FA}" type="sibTrans" cxnId="{402ADBDE-C2AA-4949-B580-5241CFADAF6B}">
      <dgm:prSet custT="1">
        <dgm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dgm:style>
      </dgm:prSet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EE12DFB-6924-4127-A6CE-6259BF22B41E}">
      <dgm:prSet custT="1"/>
      <dgm:spPr/>
      <dgm:t>
        <a:bodyPr/>
        <a:lstStyle/>
        <a:p>
          <a:pPr rtl="0"/>
          <a:r>
            <a:rPr lang="ar-JO" sz="32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أصغر من</a:t>
          </a:r>
          <a:endParaRPr lang="en-US" sz="32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AD5A03B-6033-4906-B1DF-CFB4D2E88585}" type="parTrans" cxnId="{305B8DCE-5370-4750-8625-AF16FF8F7CDD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708D0C1-97DE-4C8F-BF8D-88F97D34AB73}" type="sibTrans" cxnId="{305B8DCE-5370-4750-8625-AF16FF8F7CDD}">
      <dgm:prSet custT="1">
        <dgm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dgm:style>
      </dgm:prSet>
      <dgm:spPr/>
      <dgm:t>
        <a:bodyPr/>
        <a:lstStyle/>
        <a:p>
          <a:pPr rtl="1"/>
          <a:endParaRPr lang="ar-EG" sz="105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D39DB91-815B-4D67-AD48-6CDFF1A031FA}">
      <dgm:prSet custT="1"/>
      <dgm:spPr/>
      <dgm:t>
        <a:bodyPr/>
        <a:lstStyle/>
        <a:p>
          <a:pPr rtl="0"/>
          <a:r>
            <a:rPr lang="ar-JO" sz="2000" smtClean="0"/>
            <a:t>المسافة بين 120536 والعدد 121000</a:t>
          </a:r>
          <a:endParaRPr lang="en-US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3F1C773-7568-4F82-A38B-29D19B9251C0}" type="parTrans" cxnId="{5E739EAC-F6F2-492A-AD90-7D0A46E41B4C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AC90A0CB-74C6-4BEB-B792-73F6B53659FF}" type="sibTrans" cxnId="{5E739EAC-F6F2-492A-AD90-7D0A46E41B4C}">
      <dgm:prSet custT="1"/>
      <dgm:spPr/>
      <dgm:t>
        <a:bodyPr/>
        <a:lstStyle/>
        <a:p>
          <a:pPr rtl="1"/>
          <a:endParaRPr lang="ar-EG" sz="105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0DD4690-A897-401A-A82F-7E8BF261A349}" type="pres">
      <dgm:prSet presAssocID="{4C69CF32-553D-408E-82FB-F363AC420A30}" presName="Name0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1C00D63-39A4-47E7-8D1F-D16A437AD17E}" type="pres">
      <dgm:prSet presAssocID="{FEE12DFB-6924-4127-A6CE-6259BF22B41E}" presName="node" presStyleLbl="node1" presStyleIdx="0" presStyleCnt="3" custScaleX="128670" custRadScaleRad="12710" custRadScaleInc="28225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E6C6DA0-2FB7-4A19-AFFB-1C9509B94495}" type="pres">
      <dgm:prSet presAssocID="{7708D0C1-97DE-4C8F-BF8D-88F97D34AB73}" presName="sibTrans" presStyleLbl="sibTrans2D1" presStyleIdx="0" presStyleCnt="3" custScaleX="229898" custScaleY="101900"/>
      <dgm:spPr/>
      <dgm:t>
        <a:bodyPr/>
        <a:lstStyle/>
        <a:p>
          <a:pPr rtl="1"/>
          <a:endParaRPr lang="ar-EG"/>
        </a:p>
      </dgm:t>
    </dgm:pt>
    <dgm:pt modelId="{B2B1F756-F97D-4B98-A9DB-131A9DF331A7}" type="pres">
      <dgm:prSet presAssocID="{7708D0C1-97DE-4C8F-BF8D-88F97D34AB73}" presName="connectorText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1F54B450-EEFE-4EDC-A9B2-F6529DBA2D0F}" type="pres">
      <dgm:prSet presAssocID="{7D39DB91-815B-4D67-AD48-6CDFF1A031FA}" presName="node" presStyleLbl="node1" presStyleIdx="1" presStyleCnt="3" custScaleX="181068" custRadScaleRad="193420" custRadScaleInc="-4382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8EB6577-1EE8-4CFB-A6B2-102AE18BD577}" type="pres">
      <dgm:prSet presAssocID="{AC90A0CB-74C6-4BEB-B792-73F6B53659FF}" presName="sibTrans" presStyleLbl="sibTrans2D1" presStyleIdx="1" presStyleCnt="3" custFlipVert="1" custFlipHor="1" custScaleX="92467" custScaleY="105598" custLinFactX="-300000" custLinFactNeighborX="-391177" custLinFactNeighborY="1849"/>
      <dgm:spPr/>
      <dgm:t>
        <a:bodyPr/>
        <a:lstStyle/>
        <a:p>
          <a:pPr rtl="1"/>
          <a:endParaRPr lang="ar-EG"/>
        </a:p>
      </dgm:t>
    </dgm:pt>
    <dgm:pt modelId="{7E2CA7EF-1EBC-4F18-8C04-07ADE65A7A2A}" type="pres">
      <dgm:prSet presAssocID="{AC90A0CB-74C6-4BEB-B792-73F6B53659FF}" presName="connectorText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ECE338F6-8C58-46E1-899A-44A5E6663200}" type="pres">
      <dgm:prSet presAssocID="{6467A2E7-54B0-4A8F-BCAA-E1E81EB7899C}" presName="node" presStyleLbl="node1" presStyleIdx="2" presStyleCnt="3" custScaleX="172116" custRadScaleRad="189078" custRadScaleInc="4368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E46C6232-B4C9-4B0D-AC08-1188C006EF7D}" type="pres">
      <dgm:prSet presAssocID="{1BFC939F-5691-4FFF-9824-2002017882FA}" presName="sibTrans" presStyleLbl="sibTrans2D1" presStyleIdx="2" presStyleCnt="3" custScaleX="239664" custScaleY="163174" custLinFactNeighborY="1"/>
      <dgm:spPr/>
      <dgm:t>
        <a:bodyPr/>
        <a:lstStyle/>
        <a:p>
          <a:pPr rtl="1"/>
          <a:endParaRPr lang="ar-EG"/>
        </a:p>
      </dgm:t>
    </dgm:pt>
    <dgm:pt modelId="{86562AFD-83FC-42B0-95F3-7BA4C911A9FB}" type="pres">
      <dgm:prSet presAssocID="{1BFC939F-5691-4FFF-9824-2002017882FA}" presName="connectorText" presStyleLbl="sibTrans2D1" presStyleIdx="2" presStyleCnt="3"/>
      <dgm:spPr/>
      <dgm:t>
        <a:bodyPr/>
        <a:lstStyle/>
        <a:p>
          <a:pPr rtl="1"/>
          <a:endParaRPr lang="ar-EG"/>
        </a:p>
      </dgm:t>
    </dgm:pt>
  </dgm:ptLst>
  <dgm:cxnLst>
    <dgm:cxn modelId="{E5AFE4D5-4DF8-4314-A859-B571D42A3BDA}" type="presOf" srcId="{FEE12DFB-6924-4127-A6CE-6259BF22B41E}" destId="{31C00D63-39A4-47E7-8D1F-D16A437AD17E}" srcOrd="0" destOrd="0" presId="urn:microsoft.com/office/officeart/2005/8/layout/cycle7"/>
    <dgm:cxn modelId="{C8C9171B-19B9-4029-9F9A-787B7F322531}" type="presOf" srcId="{1BFC939F-5691-4FFF-9824-2002017882FA}" destId="{E46C6232-B4C9-4B0D-AC08-1188C006EF7D}" srcOrd="0" destOrd="0" presId="urn:microsoft.com/office/officeart/2005/8/layout/cycle7"/>
    <dgm:cxn modelId="{9C08DA17-2396-404A-9922-B064CB58B72F}" type="presOf" srcId="{7D39DB91-815B-4D67-AD48-6CDFF1A031FA}" destId="{1F54B450-EEFE-4EDC-A9B2-F6529DBA2D0F}" srcOrd="0" destOrd="0" presId="urn:microsoft.com/office/officeart/2005/8/layout/cycle7"/>
    <dgm:cxn modelId="{C7472D53-B598-4C35-90ED-5A4AC155C9A0}" type="presOf" srcId="{7708D0C1-97DE-4C8F-BF8D-88F97D34AB73}" destId="{5E6C6DA0-2FB7-4A19-AFFB-1C9509B94495}" srcOrd="0" destOrd="0" presId="urn:microsoft.com/office/officeart/2005/8/layout/cycle7"/>
    <dgm:cxn modelId="{F564F12F-5BF7-4561-8994-F02E4711380B}" type="presOf" srcId="{1BFC939F-5691-4FFF-9824-2002017882FA}" destId="{86562AFD-83FC-42B0-95F3-7BA4C911A9FB}" srcOrd="1" destOrd="0" presId="urn:microsoft.com/office/officeart/2005/8/layout/cycle7"/>
    <dgm:cxn modelId="{A7DBBD86-3389-4CC6-A495-8301FE42A7C5}" type="presOf" srcId="{7708D0C1-97DE-4C8F-BF8D-88F97D34AB73}" destId="{B2B1F756-F97D-4B98-A9DB-131A9DF331A7}" srcOrd="1" destOrd="0" presId="urn:microsoft.com/office/officeart/2005/8/layout/cycle7"/>
    <dgm:cxn modelId="{4627C0AE-C69A-4C1E-8487-742ECC91DE10}" type="presOf" srcId="{AC90A0CB-74C6-4BEB-B792-73F6B53659FF}" destId="{7E2CA7EF-1EBC-4F18-8C04-07ADE65A7A2A}" srcOrd="1" destOrd="0" presId="urn:microsoft.com/office/officeart/2005/8/layout/cycle7"/>
    <dgm:cxn modelId="{305B8DCE-5370-4750-8625-AF16FF8F7CDD}" srcId="{4C69CF32-553D-408E-82FB-F363AC420A30}" destId="{FEE12DFB-6924-4127-A6CE-6259BF22B41E}" srcOrd="0" destOrd="0" parTransId="{4AD5A03B-6033-4906-B1DF-CFB4D2E88585}" sibTransId="{7708D0C1-97DE-4C8F-BF8D-88F97D34AB73}"/>
    <dgm:cxn modelId="{E4FA3ED3-8CB7-435A-BC40-8D308B72B761}" type="presOf" srcId="{AC90A0CB-74C6-4BEB-B792-73F6B53659FF}" destId="{48EB6577-1EE8-4CFB-A6B2-102AE18BD577}" srcOrd="0" destOrd="0" presId="urn:microsoft.com/office/officeart/2005/8/layout/cycle7"/>
    <dgm:cxn modelId="{5E739EAC-F6F2-492A-AD90-7D0A46E41B4C}" srcId="{4C69CF32-553D-408E-82FB-F363AC420A30}" destId="{7D39DB91-815B-4D67-AD48-6CDFF1A031FA}" srcOrd="1" destOrd="0" parTransId="{83F1C773-7568-4F82-A38B-29D19B9251C0}" sibTransId="{AC90A0CB-74C6-4BEB-B792-73F6B53659FF}"/>
    <dgm:cxn modelId="{4EC3A7AD-A75C-4DC7-9A60-D3BA9E28B55A}" type="presOf" srcId="{6467A2E7-54B0-4A8F-BCAA-E1E81EB7899C}" destId="{ECE338F6-8C58-46E1-899A-44A5E6663200}" srcOrd="0" destOrd="0" presId="urn:microsoft.com/office/officeart/2005/8/layout/cycle7"/>
    <dgm:cxn modelId="{402ADBDE-C2AA-4949-B580-5241CFADAF6B}" srcId="{4C69CF32-553D-408E-82FB-F363AC420A30}" destId="{6467A2E7-54B0-4A8F-BCAA-E1E81EB7899C}" srcOrd="2" destOrd="0" parTransId="{81D1F6AD-D872-4F4A-8FBC-243864B3C28E}" sibTransId="{1BFC939F-5691-4FFF-9824-2002017882FA}"/>
    <dgm:cxn modelId="{BB1B5E1B-7213-4D03-8550-F4322313A1BD}" type="presOf" srcId="{4C69CF32-553D-408E-82FB-F363AC420A30}" destId="{40DD4690-A897-401A-A82F-7E8BF261A349}" srcOrd="0" destOrd="0" presId="urn:microsoft.com/office/officeart/2005/8/layout/cycle7"/>
    <dgm:cxn modelId="{66E4D9C8-A290-42B3-95DE-CBF27EBA3EE2}" type="presParOf" srcId="{40DD4690-A897-401A-A82F-7E8BF261A349}" destId="{31C00D63-39A4-47E7-8D1F-D16A437AD17E}" srcOrd="0" destOrd="0" presId="urn:microsoft.com/office/officeart/2005/8/layout/cycle7"/>
    <dgm:cxn modelId="{26A21B55-0063-49E5-BF5F-50473479DD5D}" type="presParOf" srcId="{40DD4690-A897-401A-A82F-7E8BF261A349}" destId="{5E6C6DA0-2FB7-4A19-AFFB-1C9509B94495}" srcOrd="1" destOrd="0" presId="urn:microsoft.com/office/officeart/2005/8/layout/cycle7"/>
    <dgm:cxn modelId="{309E676B-522D-4BD2-BCC1-09740893038E}" type="presParOf" srcId="{5E6C6DA0-2FB7-4A19-AFFB-1C9509B94495}" destId="{B2B1F756-F97D-4B98-A9DB-131A9DF331A7}" srcOrd="0" destOrd="0" presId="urn:microsoft.com/office/officeart/2005/8/layout/cycle7"/>
    <dgm:cxn modelId="{3C4F4E8F-766B-4353-BAE8-0E9523FBF490}" type="presParOf" srcId="{40DD4690-A897-401A-A82F-7E8BF261A349}" destId="{1F54B450-EEFE-4EDC-A9B2-F6529DBA2D0F}" srcOrd="2" destOrd="0" presId="urn:microsoft.com/office/officeart/2005/8/layout/cycle7"/>
    <dgm:cxn modelId="{A5D2B6AD-E7EC-46DF-8836-D40E69D6006E}" type="presParOf" srcId="{40DD4690-A897-401A-A82F-7E8BF261A349}" destId="{48EB6577-1EE8-4CFB-A6B2-102AE18BD577}" srcOrd="3" destOrd="0" presId="urn:microsoft.com/office/officeart/2005/8/layout/cycle7"/>
    <dgm:cxn modelId="{08A2BC3D-8D13-4AE2-955F-A9066F539F76}" type="presParOf" srcId="{48EB6577-1EE8-4CFB-A6B2-102AE18BD577}" destId="{7E2CA7EF-1EBC-4F18-8C04-07ADE65A7A2A}" srcOrd="0" destOrd="0" presId="urn:microsoft.com/office/officeart/2005/8/layout/cycle7"/>
    <dgm:cxn modelId="{D96BBB7E-B3D7-411B-92B6-3C8D68D0A3FD}" type="presParOf" srcId="{40DD4690-A897-401A-A82F-7E8BF261A349}" destId="{ECE338F6-8C58-46E1-899A-44A5E6663200}" srcOrd="4" destOrd="0" presId="urn:microsoft.com/office/officeart/2005/8/layout/cycle7"/>
    <dgm:cxn modelId="{B2F58878-299F-4EA8-9889-F47BFD80587B}" type="presParOf" srcId="{40DD4690-A897-401A-A82F-7E8BF261A349}" destId="{E46C6232-B4C9-4B0D-AC08-1188C006EF7D}" srcOrd="5" destOrd="0" presId="urn:microsoft.com/office/officeart/2005/8/layout/cycle7"/>
    <dgm:cxn modelId="{0048FE5D-541B-4946-A212-7920066CD60F}" type="presParOf" srcId="{E46C6232-B4C9-4B0D-AC08-1188C006EF7D}" destId="{86562AFD-83FC-42B0-95F3-7BA4C911A9FB}" srcOrd="0" destOrd="0" presId="urn:microsoft.com/office/officeart/2005/8/layout/cycle7"/>
  </dgm:cxnLst>
  <dgm:bg/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/>
            <a:t>اختيارُ أفضلِ خطّةٍ لحلِّ المسألةِ.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D85E885-44E6-455E-9A71-6DB57C0872F3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E79D8B03-CAA6-4CF4-8004-7060C08BBE7E}" type="presOf" srcId="{49775A54-6AA3-43D3-9CAF-D142C9146301}" destId="{D22DB70D-8119-48F0-970C-5A2A48B1D19C}" srcOrd="0" destOrd="0" presId="urn:microsoft.com/office/officeart/2005/8/layout/hProcess9"/>
    <dgm:cxn modelId="{95A983F2-D215-4D17-A0C6-F4A6DCDFF05A}" type="presParOf" srcId="{429AB293-D4D8-4F0E-94AC-B43ED8A2BCDF}" destId="{57687D3E-4B89-492C-9B8A-7CB92F4D9B37}" srcOrd="0" destOrd="0" presId="urn:microsoft.com/office/officeart/2005/8/layout/hProcess9"/>
    <dgm:cxn modelId="{A4056FF8-8D7E-4444-9A75-A69E75D0DEFE}" type="presParOf" srcId="{429AB293-D4D8-4F0E-94AC-B43ED8A2BCDF}" destId="{4C722FE7-142F-40D0-A4C9-B6DA2959D7ED}" srcOrd="1" destOrd="0" presId="urn:microsoft.com/office/officeart/2005/8/layout/hProcess9"/>
    <dgm:cxn modelId="{A38CCBFF-FAF3-4DE1-A1FD-0B4EAA603141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استعمالُ خصائصِ الجمعِ وقواعدِ الطّرحِ للجمعِ والطّرحِ.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E17C44D-40BD-49C2-A7A4-04FAAE65DC86}" type="presOf" srcId="{BD526F95-ECBB-40AD-A0CB-D5ACCC5B1E2A}" destId="{429AB293-D4D8-4F0E-94AC-B43ED8A2BCDF}" srcOrd="0" destOrd="0" presId="urn:microsoft.com/office/officeart/2005/8/layout/hProcess9"/>
    <dgm:cxn modelId="{3F025F52-775A-444C-924E-D6819AF8A18E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3C0D4A7D-BB67-4628-A360-A0213423A168}" type="presParOf" srcId="{429AB293-D4D8-4F0E-94AC-B43ED8A2BCDF}" destId="{57687D3E-4B89-492C-9B8A-7CB92F4D9B37}" srcOrd="0" destOrd="0" presId="urn:microsoft.com/office/officeart/2005/8/layout/hProcess9"/>
    <dgm:cxn modelId="{6BF46EE2-C2C7-46C6-9A26-B19A860980C2}" type="presParOf" srcId="{429AB293-D4D8-4F0E-94AC-B43ED8A2BCDF}" destId="{4C722FE7-142F-40D0-A4C9-B6DA2959D7ED}" srcOrd="1" destOrd="0" presId="urn:microsoft.com/office/officeart/2005/8/layout/hProcess9"/>
    <dgm:cxn modelId="{624B0310-C838-462D-85BA-35EE16C38200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خاصية </a:t>
          </a:r>
        </a:p>
        <a:p>
          <a:pPr rtl="1"/>
          <a:r>
            <a:rPr lang="ar-JO" b="1" smtClean="0"/>
            <a:t>الإبدال  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7C8F4340-9E04-4A02-878B-4A384253586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خاصية  </a:t>
          </a:r>
        </a:p>
        <a:p>
          <a:pPr rtl="1"/>
          <a:r>
            <a:rPr lang="ar-JO" b="1" smtClean="0"/>
            <a:t>التجميع</a:t>
          </a:r>
          <a:endParaRPr lang="ar-EG" dirty="0"/>
        </a:p>
      </dgm:t>
    </dgm:pt>
    <dgm:pt modelId="{FB93EF0F-4904-4447-9976-C3C78638B66E}" type="par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00B4C89E-31E6-469C-93AB-1EB6AF3A1B52}" type="sib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78FD2C6A-B53D-417C-AB4F-C61E0CA6800C}">
      <dgm:prSet/>
      <dgm:spPr/>
      <dgm:t>
        <a:bodyPr/>
        <a:lstStyle/>
        <a:p>
          <a:pPr rtl="0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خاصية </a:t>
          </a:r>
        </a:p>
        <a:p>
          <a:pPr rtl="1"/>
          <a:r>
            <a:rPr lang="ar-JO" b="1" smtClean="0"/>
            <a:t>العنصر</a:t>
          </a:r>
          <a:r>
            <a:rPr lang="ar-EG" b="1" smtClean="0"/>
            <a:t> المحايد الجمعي</a:t>
          </a:r>
          <a:endParaRPr lang="ar-JO" dirty="0">
            <a:latin typeface="+mn-lt"/>
            <a:cs typeface="+mn-cs"/>
          </a:endParaRPr>
        </a:p>
      </dgm:t>
    </dgm:pt>
    <dgm:pt modelId="{8627C8E0-2606-4C14-BEDB-9DA5DFDCABBF}" type="par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0AC02357-3CFC-4D38-8309-1613ECC2B0B0}" type="sib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 custScaleX="123497" custScaleY="123497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3" custScaleX="110036" custScaleY="105960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EC2B6A78-25BE-45BA-BCFC-25A129282FF8}" type="pres">
      <dgm:prSet presAssocID="{FB93EF0F-4904-4447-9976-C3C78638B66E}" presName="parTrans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DA450C1D-7E09-4BA9-925C-523367B9D8C8}" type="pres">
      <dgm:prSet presAssocID="{FB93EF0F-4904-4447-9976-C3C78638B66E}" presName="connectorText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419BD16E-00CC-47AC-BE4F-A94A11604FE3}" type="pres">
      <dgm:prSet presAssocID="{7C8F4340-9E04-4A02-878B-4A384253586A}" presName="node" presStyleLbl="node1" presStyleIdx="1" presStyleCnt="3" custScaleX="110036" custScaleY="105960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BA44AA04-C037-48FC-97B2-1557C562C973}" type="pres">
      <dgm:prSet presAssocID="{8627C8E0-2606-4C14-BEDB-9DA5DFDCABBF}" presName="parTrans" presStyleLbl="sibTrans2D1" presStyleIdx="2" presStyleCnt="3"/>
      <dgm:spPr/>
      <dgm:t>
        <a:bodyPr/>
        <a:lstStyle/>
        <a:p>
          <a:pPr rtl="1"/>
          <a:endParaRPr lang="ar-EG"/>
        </a:p>
      </dgm:t>
    </dgm:pt>
    <dgm:pt modelId="{38DEE108-04A0-4916-B608-C8D3B2659AA9}" type="pres">
      <dgm:prSet presAssocID="{8627C8E0-2606-4C14-BEDB-9DA5DFDCABBF}" presName="connectorText" presStyleLbl="sibTrans2D1" presStyleIdx="2" presStyleCnt="3"/>
      <dgm:spPr/>
      <dgm:t>
        <a:bodyPr/>
        <a:lstStyle/>
        <a:p>
          <a:pPr rtl="1"/>
          <a:endParaRPr lang="ar-EG"/>
        </a:p>
      </dgm:t>
    </dgm:pt>
    <dgm:pt modelId="{F4EB4826-64FD-4CEE-8C25-E37DA3B58380}" type="pres">
      <dgm:prSet presAssocID="{78FD2C6A-B53D-417C-AB4F-C61E0CA6800C}" presName="node" presStyleLbl="node1" presStyleIdx="2" presStyleCnt="3" custScaleX="110036" custScaleY="105960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BC5974A-1C26-4BCD-AB75-EE334DD8C174}" type="presOf" srcId="{7C8F4340-9E04-4A02-878B-4A384253586A}" destId="{419BD16E-00CC-47AC-BE4F-A94A11604FE3}" srcOrd="0" destOrd="0" presId="urn:microsoft.com/office/officeart/2005/8/layout/radial5"/>
    <dgm:cxn modelId="{C5DD3EB2-7E31-46AA-A58D-2223A8B12043}" type="presOf" srcId="{8627C8E0-2606-4C14-BEDB-9DA5DFDCABBF}" destId="{BA44AA04-C037-48FC-97B2-1557C562C973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1F32E554-5543-4FA6-AF90-1EFA46DF2E3F}" type="presOf" srcId="{8627C8E0-2606-4C14-BEDB-9DA5DFDCABBF}" destId="{38DEE108-04A0-4916-B608-C8D3B2659AA9}" srcOrd="1" destOrd="0" presId="urn:microsoft.com/office/officeart/2005/8/layout/radial5"/>
    <dgm:cxn modelId="{6D64F4F4-36C4-492D-B816-49AD246172FF}" type="presOf" srcId="{F318011B-DD42-4E80-8261-FCCDA7592F08}" destId="{93667316-EF19-46F2-ADFA-9FEED8C8A8EF}" srcOrd="1" destOrd="0" presId="urn:microsoft.com/office/officeart/2005/8/layout/radial5"/>
    <dgm:cxn modelId="{357469B9-DB5F-442E-81A2-4E456E642A62}" type="presOf" srcId="{127AF5DB-5973-4B68-8A85-279B604A3884}" destId="{EB870B2B-FBF0-44FF-8D0D-960F499EBCDD}" srcOrd="0" destOrd="0" presId="urn:microsoft.com/office/officeart/2005/8/layout/radial5"/>
    <dgm:cxn modelId="{4EC54577-B32E-4BAE-A18A-CBFC488C8D17}" type="presOf" srcId="{82EB96A4-D952-459A-96C5-C7DD8B649EEA}" destId="{A75E3939-FBEB-4A4B-9B77-2963312FE412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F6A6B762-0F47-4FF8-B207-487B5E83004E}" type="presOf" srcId="{FB93EF0F-4904-4447-9976-C3C78638B66E}" destId="{DA450C1D-7E09-4BA9-925C-523367B9D8C8}" srcOrd="1" destOrd="0" presId="urn:microsoft.com/office/officeart/2005/8/layout/radial5"/>
    <dgm:cxn modelId="{44C78579-5DC1-4ACE-8FB2-12B9E2326399}" type="presOf" srcId="{FB93EF0F-4904-4447-9976-C3C78638B66E}" destId="{EC2B6A78-25BE-45BA-BCFC-25A129282FF8}" srcOrd="0" destOrd="0" presId="urn:microsoft.com/office/officeart/2005/8/layout/radial5"/>
    <dgm:cxn modelId="{8D77D197-3E60-4128-970F-E005EA9EA227}" type="presOf" srcId="{F318011B-DD42-4E80-8261-FCCDA7592F08}" destId="{67A68FE6-FCCB-47EB-8934-603B8AFD81D9}" srcOrd="0" destOrd="0" presId="urn:microsoft.com/office/officeart/2005/8/layout/radial5"/>
    <dgm:cxn modelId="{CAFDD4EF-C503-4F49-87EE-9AB6E8B8B353}" type="presOf" srcId="{78FD2C6A-B53D-417C-AB4F-C61E0CA6800C}" destId="{F4EB4826-64FD-4CEE-8C25-E37DA3B58380}" srcOrd="0" destOrd="0" presId="urn:microsoft.com/office/officeart/2005/8/layout/radial5"/>
    <dgm:cxn modelId="{866B8153-BA79-43D7-BB70-07343E0F59D9}" srcId="{127AF5DB-5973-4B68-8A85-279B604A3884}" destId="{7C8F4340-9E04-4A02-878B-4A384253586A}" srcOrd="1" destOrd="0" parTransId="{FB93EF0F-4904-4447-9976-C3C78638B66E}" sibTransId="{00B4C89E-31E6-469C-93AB-1EB6AF3A1B52}"/>
    <dgm:cxn modelId="{5D7523D7-07D4-4C8C-9495-3618EFE7C7E3}" type="presOf" srcId="{90074277-9BFE-44DD-B806-DA1BF9FA6F0D}" destId="{99C3E3D4-F563-49D8-B40D-4A20E78ECFB9}" srcOrd="0" destOrd="0" presId="urn:microsoft.com/office/officeart/2005/8/layout/radial5"/>
    <dgm:cxn modelId="{D7ABD0F6-6D77-4B9F-B80A-E7AD76B43C2A}" srcId="{127AF5DB-5973-4B68-8A85-279B604A3884}" destId="{78FD2C6A-B53D-417C-AB4F-C61E0CA6800C}" srcOrd="2" destOrd="0" parTransId="{8627C8E0-2606-4C14-BEDB-9DA5DFDCABBF}" sibTransId="{0AC02357-3CFC-4D38-8309-1613ECC2B0B0}"/>
    <dgm:cxn modelId="{056F0BA4-8327-42D1-92FA-D9B8AD435DA9}" type="presParOf" srcId="{99C3E3D4-F563-49D8-B40D-4A20E78ECFB9}" destId="{EB870B2B-FBF0-44FF-8D0D-960F499EBCDD}" srcOrd="0" destOrd="0" presId="urn:microsoft.com/office/officeart/2005/8/layout/radial5"/>
    <dgm:cxn modelId="{249FBCCA-AC13-4BFE-B9D1-7D1BBBED62A3}" type="presParOf" srcId="{99C3E3D4-F563-49D8-B40D-4A20E78ECFB9}" destId="{67A68FE6-FCCB-47EB-8934-603B8AFD81D9}" srcOrd="1" destOrd="0" presId="urn:microsoft.com/office/officeart/2005/8/layout/radial5"/>
    <dgm:cxn modelId="{D17180D4-F011-4022-8AF5-4CD5428DBC09}" type="presParOf" srcId="{67A68FE6-FCCB-47EB-8934-603B8AFD81D9}" destId="{93667316-EF19-46F2-ADFA-9FEED8C8A8EF}" srcOrd="0" destOrd="0" presId="urn:microsoft.com/office/officeart/2005/8/layout/radial5"/>
    <dgm:cxn modelId="{3C63F450-2C7E-4E60-AD06-8C121B192646}" type="presParOf" srcId="{99C3E3D4-F563-49D8-B40D-4A20E78ECFB9}" destId="{A75E3939-FBEB-4A4B-9B77-2963312FE412}" srcOrd="2" destOrd="0" presId="urn:microsoft.com/office/officeart/2005/8/layout/radial5"/>
    <dgm:cxn modelId="{0A66A9D7-436F-4A40-8C94-A87CE911E194}" type="presParOf" srcId="{99C3E3D4-F563-49D8-B40D-4A20E78ECFB9}" destId="{EC2B6A78-25BE-45BA-BCFC-25A129282FF8}" srcOrd="3" destOrd="0" presId="urn:microsoft.com/office/officeart/2005/8/layout/radial5"/>
    <dgm:cxn modelId="{FE320E0C-D8C4-45F6-863C-B10C8A8E9DE0}" type="presParOf" srcId="{EC2B6A78-25BE-45BA-BCFC-25A129282FF8}" destId="{DA450C1D-7E09-4BA9-925C-523367B9D8C8}" srcOrd="0" destOrd="0" presId="urn:microsoft.com/office/officeart/2005/8/layout/radial5"/>
    <dgm:cxn modelId="{024B0F32-3CA6-401B-A7BF-1303D0331046}" type="presParOf" srcId="{99C3E3D4-F563-49D8-B40D-4A20E78ECFB9}" destId="{419BD16E-00CC-47AC-BE4F-A94A11604FE3}" srcOrd="4" destOrd="0" presId="urn:microsoft.com/office/officeart/2005/8/layout/radial5"/>
    <dgm:cxn modelId="{BAF6AAC1-3F8A-4605-B2E3-959784536C7D}" type="presParOf" srcId="{99C3E3D4-F563-49D8-B40D-4A20E78ECFB9}" destId="{BA44AA04-C037-48FC-97B2-1557C562C973}" srcOrd="5" destOrd="0" presId="urn:microsoft.com/office/officeart/2005/8/layout/radial5"/>
    <dgm:cxn modelId="{F94133AB-7EEE-4C94-A5E9-5F9C60591E72}" type="presParOf" srcId="{BA44AA04-C037-48FC-97B2-1557C562C973}" destId="{38DEE108-04A0-4916-B608-C8D3B2659AA9}" srcOrd="0" destOrd="0" presId="urn:microsoft.com/office/officeart/2005/8/layout/radial5"/>
    <dgm:cxn modelId="{5C8BE38E-73DF-463B-B6B0-CE08E14017BC}" type="presParOf" srcId="{99C3E3D4-F563-49D8-B40D-4A20E78ECFB9}" destId="{F4EB4826-64FD-4CEE-8C25-E37DA3B58380}" srcOrd="6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D3445782-5008-4853-AA4B-7A1947673098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93E16DA7-7D82-4FC1-ABD6-EE886E42C83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خاصية الإبدال لعملية الجمع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A02AEA22-B6D3-4D34-8A55-4D2EA0F8BFB9}" type="parTrans" cxnId="{DED66A25-B703-4660-8E2A-8C85A02F324B}">
      <dgm:prSet/>
      <dgm:spPr/>
      <dgm:t>
        <a:bodyPr/>
        <a:lstStyle/>
        <a:p>
          <a:pPr rtl="1"/>
          <a:endParaRPr lang="ar-EG"/>
        </a:p>
      </dgm:t>
    </dgm:pt>
    <dgm:pt modelId="{7CD8A64F-3A26-4470-A236-10F450D2CA73}" type="sibTrans" cxnId="{DED66A25-B703-4660-8E2A-8C85A02F324B}">
      <dgm:prSet/>
      <dgm:spPr/>
      <dgm:t>
        <a:bodyPr/>
        <a:lstStyle/>
        <a:p>
          <a:pPr rtl="1"/>
          <a:endParaRPr lang="ar-EG"/>
        </a:p>
      </dgm:t>
    </dgm:pt>
    <dgm:pt modelId="{908D3060-E3CC-4F76-A4A6-04911BCBB2C4}" type="pres">
      <dgm:prSet presAssocID="{D3445782-5008-4853-AA4B-7A194767309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CCD144DD-E717-4C7A-ABB6-16D89B705D7A}" type="pres">
      <dgm:prSet presAssocID="{93E16DA7-7D82-4FC1-ABD6-EE886E42C83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6623269C-C11D-4123-B2CB-9EC9CC6C0F64}" type="pres">
      <dgm:prSet presAssocID="{93E16DA7-7D82-4FC1-ABD6-EE886E42C833}" presName="space" presStyleCnt="0"/>
      <dgm:spPr/>
      <dgm:t>
        <a:bodyPr/>
        <a:lstStyle/>
        <a:p>
          <a:pPr rtl="1"/>
          <a:endParaRPr lang="ar-EG"/>
        </a:p>
      </dgm:t>
    </dgm:pt>
    <dgm:pt modelId="{E94E6B04-6A96-4ECF-839F-986F61D90A5A}" type="pres">
      <dgm:prSet presAssocID="{93E16DA7-7D82-4FC1-ABD6-EE886E42C833}" presName="rect1" presStyleLbl="alignAcc1" presStyleIdx="0" presStyleCnt="1" custLinFactNeighborY="-8040"/>
      <dgm:spPr/>
      <dgm:t>
        <a:bodyPr/>
        <a:lstStyle/>
        <a:p>
          <a:pPr rtl="1"/>
          <a:endParaRPr lang="ar-EG"/>
        </a:p>
      </dgm:t>
    </dgm:pt>
    <dgm:pt modelId="{3BA1C430-A22A-403E-A188-0A4EBE833763}" type="pres">
      <dgm:prSet presAssocID="{93E16DA7-7D82-4FC1-ABD6-EE886E42C83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45D4E16-9848-4AC5-AFE4-D8830672C57B}" type="presOf" srcId="{93E16DA7-7D82-4FC1-ABD6-EE886E42C833}" destId="{E94E6B04-6A96-4ECF-839F-986F61D90A5A}" srcOrd="0" destOrd="0" presId="urn:microsoft.com/office/officeart/2005/8/layout/target3"/>
    <dgm:cxn modelId="{73F310EA-7258-4F57-A4F8-7A6178CEA475}" type="presOf" srcId="{D3445782-5008-4853-AA4B-7A1947673098}" destId="{908D3060-E3CC-4F76-A4A6-04911BCBB2C4}" srcOrd="0" destOrd="0" presId="urn:microsoft.com/office/officeart/2005/8/layout/target3"/>
    <dgm:cxn modelId="{B686BEF2-CC90-4472-AFAD-6AAC71D1E65C}" type="presOf" srcId="{93E16DA7-7D82-4FC1-ABD6-EE886E42C833}" destId="{3BA1C430-A22A-403E-A188-0A4EBE833763}" srcOrd="1" destOrd="0" presId="urn:microsoft.com/office/officeart/2005/8/layout/target3"/>
    <dgm:cxn modelId="{DED66A25-B703-4660-8E2A-8C85A02F324B}" srcId="{D3445782-5008-4853-AA4B-7A1947673098}" destId="{93E16DA7-7D82-4FC1-ABD6-EE886E42C833}" srcOrd="0" destOrd="0" parTransId="{A02AEA22-B6D3-4D34-8A55-4D2EA0F8BFB9}" sibTransId="{7CD8A64F-3A26-4470-A236-10F450D2CA73}"/>
    <dgm:cxn modelId="{82F1E5A6-1A42-4899-B225-E8939DDEE56F}" type="presParOf" srcId="{908D3060-E3CC-4F76-A4A6-04911BCBB2C4}" destId="{CCD144DD-E717-4C7A-ABB6-16D89B705D7A}" srcOrd="0" destOrd="0" presId="urn:microsoft.com/office/officeart/2005/8/layout/target3"/>
    <dgm:cxn modelId="{EA209764-C414-4DC0-8B66-25224A8D5546}" type="presParOf" srcId="{908D3060-E3CC-4F76-A4A6-04911BCBB2C4}" destId="{6623269C-C11D-4123-B2CB-9EC9CC6C0F64}" srcOrd="1" destOrd="0" presId="urn:microsoft.com/office/officeart/2005/8/layout/target3"/>
    <dgm:cxn modelId="{A250A4FD-C1FE-4891-9F8E-5B99BF4B7676}" type="presParOf" srcId="{908D3060-E3CC-4F76-A4A6-04911BCBB2C4}" destId="{E94E6B04-6A96-4ECF-839F-986F61D90A5A}" srcOrd="2" destOrd="0" presId="urn:microsoft.com/office/officeart/2005/8/layout/target3"/>
    <dgm:cxn modelId="{07A3338A-44B7-46E3-8EAE-A99A9BD97C5B}" type="presParOf" srcId="{908D3060-E3CC-4F76-A4A6-04911BCBB2C4}" destId="{3BA1C430-A22A-403E-A188-0A4EBE833763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C1D33749-F907-4EC1-980E-AF8020B3DD8D}" type="doc">
      <dgm:prSet loTypeId="urn:microsoft.com/office/officeart/2005/8/layout/chevron1" loCatId="process" qsTypeId="urn:microsoft.com/office/officeart/2005/8/quickstyle/3d1" qsCatId="3D" csTypeId="urn:microsoft.com/office/officeart/2005/8/colors/accent1_2" csCatId="accent1" phldr="1"/>
      <dgm:spPr/>
    </dgm:pt>
    <dgm:pt modelId="{B6CBDF0E-6B72-4A9F-8251-C517144FC6FF}">
      <dgm:prSet phldrT="[Text]">
        <dgm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dgm:style>
      </dgm:prSet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تغيّر ترتيب 1،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4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931C21A-E9C4-4714-9262-19B7C2B1F3FF}" type="parTrans" cxnId="{37279264-A7A7-483B-A3B8-14ECD8AE4CD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1432D7C-8371-4F95-AE84-1A606E584777}" type="sibTrans" cxnId="{37279264-A7A7-483B-A3B8-14ECD8AE4CD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A6A323A-12C2-4CD0-977C-BE82456DFC3E}">
      <dgm:prSet phldrT="[Text]">
        <dgm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dgm:style>
      </dgm:prSet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المجموع 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5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لم يتغير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329D4EA-12F2-4D37-95C8-5581BB108A37}" type="parTrans" cxnId="{CCACAF77-8A0E-430F-A34A-5349E01DB96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99D65C8-DCEF-4B92-AC4D-8FB39E630760}" type="sibTrans" cxnId="{CCACAF77-8A0E-430F-A34A-5349E01DB96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4416E8F-6C35-4C34-9AD8-9E18A8234FFC}" type="pres">
      <dgm:prSet presAssocID="{C1D33749-F907-4EC1-980E-AF8020B3DD8D}" presName="Name0" presStyleCnt="0">
        <dgm:presLayoutVars>
          <dgm:dir val="rev"/>
          <dgm:animLvl val="lvl"/>
          <dgm:resizeHandles val="exact"/>
        </dgm:presLayoutVars>
      </dgm:prSet>
      <dgm:spPr/>
    </dgm:pt>
    <dgm:pt modelId="{D51DAA1E-FB2F-406F-87EB-0A0F490709AC}" type="pres">
      <dgm:prSet presAssocID="{B6CBDF0E-6B72-4A9F-8251-C517144FC6FF}" presName="parTxOnly" presStyleLbl="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D314F68-4E07-4133-BD0C-8C10DC63835E}" type="pres">
      <dgm:prSet presAssocID="{41432D7C-8371-4F95-AE84-1A606E584777}" presName="parTxOnlySpace" presStyleCnt="0"/>
      <dgm:spPr/>
    </dgm:pt>
    <dgm:pt modelId="{0F647E3E-3AD7-463B-9D05-C894F8E2FE7B}" type="pres">
      <dgm:prSet presAssocID="{9A6A323A-12C2-4CD0-977C-BE82456DFC3E}" presName="parTxOnly" presStyleLbl="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83F39A0-B4B8-4E70-AEB8-3C92DC3C0D57}" type="presOf" srcId="{9A6A323A-12C2-4CD0-977C-BE82456DFC3E}" destId="{0F647E3E-3AD7-463B-9D05-C894F8E2FE7B}" srcOrd="0" destOrd="0" presId="urn:microsoft.com/office/officeart/2005/8/layout/chevron1"/>
    <dgm:cxn modelId="{CCACAF77-8A0E-430F-A34A-5349E01DB963}" srcId="{C1D33749-F907-4EC1-980E-AF8020B3DD8D}" destId="{9A6A323A-12C2-4CD0-977C-BE82456DFC3E}" srcOrd="1" destOrd="0" parTransId="{5329D4EA-12F2-4D37-95C8-5581BB108A37}" sibTransId="{299D65C8-DCEF-4B92-AC4D-8FB39E630760}"/>
    <dgm:cxn modelId="{694B6255-D066-4E0E-B074-E0CFE3E20146}" type="presOf" srcId="{C1D33749-F907-4EC1-980E-AF8020B3DD8D}" destId="{C4416E8F-6C35-4C34-9AD8-9E18A8234FFC}" srcOrd="0" destOrd="0" presId="urn:microsoft.com/office/officeart/2005/8/layout/chevron1"/>
    <dgm:cxn modelId="{37279264-A7A7-483B-A3B8-14ECD8AE4CD3}" srcId="{C1D33749-F907-4EC1-980E-AF8020B3DD8D}" destId="{B6CBDF0E-6B72-4A9F-8251-C517144FC6FF}" srcOrd="0" destOrd="0" parTransId="{7931C21A-E9C4-4714-9262-19B7C2B1F3FF}" sibTransId="{41432D7C-8371-4F95-AE84-1A606E584777}"/>
    <dgm:cxn modelId="{4C01512D-D12D-4429-BF01-249AB8E1BF45}" type="presOf" srcId="{B6CBDF0E-6B72-4A9F-8251-C517144FC6FF}" destId="{D51DAA1E-FB2F-406F-87EB-0A0F490709AC}" srcOrd="0" destOrd="0" presId="urn:microsoft.com/office/officeart/2005/8/layout/chevron1"/>
    <dgm:cxn modelId="{D7E4AEE1-87E7-46DE-B5F4-168494438164}" type="presParOf" srcId="{C4416E8F-6C35-4C34-9AD8-9E18A8234FFC}" destId="{D51DAA1E-FB2F-406F-87EB-0A0F490709AC}" srcOrd="0" destOrd="0" presId="urn:microsoft.com/office/officeart/2005/8/layout/chevron1"/>
    <dgm:cxn modelId="{1D289BD6-E40A-44A9-BFB6-F1AF86F084D5}" type="presParOf" srcId="{C4416E8F-6C35-4C34-9AD8-9E18A8234FFC}" destId="{1D314F68-4E07-4133-BD0C-8C10DC63835E}" srcOrd="1" destOrd="0" presId="urn:microsoft.com/office/officeart/2005/8/layout/chevron1"/>
    <dgm:cxn modelId="{FEF64FE2-6945-4EBC-9BA7-FCACA96F45B6}" type="presParOf" srcId="{C4416E8F-6C35-4C34-9AD8-9E18A8234FFC}" destId="{0F647E3E-3AD7-463B-9D05-C894F8E2FE7B}" srcOrd="2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F3DBBD49-4ED3-40D2-AC57-69200D144589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100B7F22-C973-4D8A-8D38-3A5D8C41E885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خاصية التجميع لعملية الجمع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07932878-E966-4F53-9DB0-C502B2E2F146}" type="parTrans" cxnId="{9D8782B9-3640-4A7C-9FC3-8991D349978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65AC74A-89BE-4C5E-A1AE-ECADF980AA61}" type="sibTrans" cxnId="{9D8782B9-3640-4A7C-9FC3-8991D349978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EB93B843-B213-4623-9EA6-3DFCC0A90D6C}" type="pres">
      <dgm:prSet presAssocID="{F3DBBD49-4ED3-40D2-AC57-69200D144589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05132665-5774-42FA-BC69-F255F4AEDC05}" type="pres">
      <dgm:prSet presAssocID="{100B7F22-C973-4D8A-8D38-3A5D8C41E885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C5500B2E-9B3F-4A72-A085-FFA8CCF30DE7}" type="pres">
      <dgm:prSet presAssocID="{100B7F22-C973-4D8A-8D38-3A5D8C41E885}" presName="space" presStyleCnt="0"/>
      <dgm:spPr/>
      <dgm:t>
        <a:bodyPr/>
        <a:lstStyle/>
        <a:p>
          <a:pPr rtl="1"/>
          <a:endParaRPr lang="ar-EG"/>
        </a:p>
      </dgm:t>
    </dgm:pt>
    <dgm:pt modelId="{2DA0DAEF-650A-4D0F-A51D-15B82F5C1106}" type="pres">
      <dgm:prSet presAssocID="{100B7F22-C973-4D8A-8D38-3A5D8C41E885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CF5CD74A-54D7-4554-B0FE-71B0DFDCF2B6}" type="pres">
      <dgm:prSet presAssocID="{100B7F22-C973-4D8A-8D38-3A5D8C41E885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BF320A2-CD21-465C-A266-4C3DD4637DC5}" type="presOf" srcId="{100B7F22-C973-4D8A-8D38-3A5D8C41E885}" destId="{CF5CD74A-54D7-4554-B0FE-71B0DFDCF2B6}" srcOrd="1" destOrd="0" presId="urn:microsoft.com/office/officeart/2005/8/layout/target3"/>
    <dgm:cxn modelId="{CE78607D-AF38-41B0-8FB9-452FCF313115}" type="presOf" srcId="{F3DBBD49-4ED3-40D2-AC57-69200D144589}" destId="{EB93B843-B213-4623-9EA6-3DFCC0A90D6C}" srcOrd="0" destOrd="0" presId="urn:microsoft.com/office/officeart/2005/8/layout/target3"/>
    <dgm:cxn modelId="{DFDF8688-0ECE-40A4-B4F9-A79F53FCBD8D}" type="presOf" srcId="{100B7F22-C973-4D8A-8D38-3A5D8C41E885}" destId="{2DA0DAEF-650A-4D0F-A51D-15B82F5C1106}" srcOrd="0" destOrd="0" presId="urn:microsoft.com/office/officeart/2005/8/layout/target3"/>
    <dgm:cxn modelId="{9D8782B9-3640-4A7C-9FC3-8991D3499789}" srcId="{F3DBBD49-4ED3-40D2-AC57-69200D144589}" destId="{100B7F22-C973-4D8A-8D38-3A5D8C41E885}" srcOrd="0" destOrd="0" parTransId="{07932878-E966-4F53-9DB0-C502B2E2F146}" sibTransId="{265AC74A-89BE-4C5E-A1AE-ECADF980AA61}"/>
    <dgm:cxn modelId="{6584EDC1-6C7D-4E00-8922-21B9D0AB218B}" type="presParOf" srcId="{EB93B843-B213-4623-9EA6-3DFCC0A90D6C}" destId="{05132665-5774-42FA-BC69-F255F4AEDC05}" srcOrd="0" destOrd="0" presId="urn:microsoft.com/office/officeart/2005/8/layout/target3"/>
    <dgm:cxn modelId="{05AC3730-C677-4316-B956-8B8552FA239B}" type="presParOf" srcId="{EB93B843-B213-4623-9EA6-3DFCC0A90D6C}" destId="{C5500B2E-9B3F-4A72-A085-FFA8CCF30DE7}" srcOrd="1" destOrd="0" presId="urn:microsoft.com/office/officeart/2005/8/layout/target3"/>
    <dgm:cxn modelId="{D85F4C1A-AF1B-4595-B859-D504D68736DD}" type="presParOf" srcId="{EB93B843-B213-4623-9EA6-3DFCC0A90D6C}" destId="{2DA0DAEF-650A-4D0F-A51D-15B82F5C1106}" srcOrd="2" destOrd="0" presId="urn:microsoft.com/office/officeart/2005/8/layout/target3"/>
    <dgm:cxn modelId="{45F41D74-FE3B-4F98-AD1A-94E6685A41BD}" type="presParOf" srcId="{EB93B843-B213-4623-9EA6-3DFCC0A90D6C}" destId="{CF5CD74A-54D7-4554-B0FE-71B0DFDCF2B6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57BD6627-4B96-41DC-9761-E9497731A709}" type="doc">
      <dgm:prSet loTypeId="urn:microsoft.com/office/officeart/2005/8/layout/chevron1" loCatId="process" qsTypeId="urn:microsoft.com/office/officeart/2005/8/quickstyle/3d1" qsCatId="3D" csTypeId="urn:microsoft.com/office/officeart/2005/8/colors/colorful5" csCatId="colorful" phldr="1"/>
      <dgm:spPr/>
      <dgm:t>
        <a:bodyPr/>
        <a:lstStyle/>
        <a:p>
          <a:pPr rtl="1"/>
          <a:endParaRPr lang="ar-EG"/>
        </a:p>
      </dgm:t>
    </dgm:pt>
    <dgm:pt modelId="{F37D99C2-B50C-4009-B04E-ABA01EC82D45}">
      <dgm:prSet phldrT="[Text]"/>
      <dgm:spPr/>
      <dgm:t>
        <a:bodyPr/>
        <a:lstStyle/>
        <a:p>
          <a:pPr rtl="1"/>
          <a:r>
            <a:rPr lang="ar-JO" smtClean="0"/>
            <a:t>(</a:t>
          </a:r>
          <a:r>
            <a:rPr lang="ar-EG" smtClean="0"/>
            <a:t>2</a:t>
          </a:r>
          <a:r>
            <a:rPr lang="ar-JO" smtClean="0"/>
            <a:t>+ </a:t>
          </a:r>
          <a:r>
            <a:rPr lang="ar-EG" smtClean="0"/>
            <a:t>3</a:t>
          </a:r>
          <a:r>
            <a:rPr lang="ar-JO" smtClean="0"/>
            <a:t>) = </a:t>
          </a:r>
          <a:r>
            <a:rPr lang="ar-EG" smtClean="0"/>
            <a:t>5</a:t>
          </a:r>
          <a:endParaRPr lang="ar-EG" dirty="0"/>
        </a:p>
      </dgm:t>
    </dgm:pt>
    <dgm:pt modelId="{C6389D42-9F40-49F9-B043-B6EA755717D5}" type="parTrans" cxnId="{BB9C8107-F94F-4E41-BCCF-B9229A93058C}">
      <dgm:prSet/>
      <dgm:spPr/>
      <dgm:t>
        <a:bodyPr/>
        <a:lstStyle/>
        <a:p>
          <a:pPr rtl="1"/>
          <a:endParaRPr lang="ar-EG"/>
        </a:p>
      </dgm:t>
    </dgm:pt>
    <dgm:pt modelId="{2CF5EEE8-8DE8-45E9-8F01-F9A6C6901818}" type="sibTrans" cxnId="{BB9C8107-F94F-4E41-BCCF-B9229A93058C}">
      <dgm:prSet/>
      <dgm:spPr/>
      <dgm:t>
        <a:bodyPr/>
        <a:lstStyle/>
        <a:p>
          <a:pPr rtl="1"/>
          <a:endParaRPr lang="ar-EG"/>
        </a:p>
      </dgm:t>
    </dgm:pt>
    <dgm:pt modelId="{B7680018-3E93-424F-A096-0ED67D6B2719}">
      <dgm:prSet phldrT="[Text]"/>
      <dgm:spPr/>
      <dgm:t>
        <a:bodyPr/>
        <a:lstStyle/>
        <a:p>
          <a:pPr rtl="1"/>
          <a:r>
            <a:rPr lang="ar-EG" dirty="0" smtClean="0"/>
            <a:t>5</a:t>
          </a:r>
          <a:r>
            <a:rPr lang="ar-JO" dirty="0" smtClean="0"/>
            <a:t>+ </a:t>
          </a:r>
          <a:r>
            <a:rPr lang="ar-EG" dirty="0" smtClean="0"/>
            <a:t>5</a:t>
          </a:r>
          <a:r>
            <a:rPr lang="ar-JO" dirty="0" smtClean="0"/>
            <a:t> = </a:t>
          </a:r>
          <a:r>
            <a:rPr lang="ar-EG" dirty="0" smtClean="0"/>
            <a:t>10</a:t>
          </a:r>
          <a:endParaRPr lang="ar-EG" dirty="0"/>
        </a:p>
      </dgm:t>
    </dgm:pt>
    <dgm:pt modelId="{BC4CFDAB-BE86-4AF6-B8FE-DE7FF52BCCC4}" type="parTrans" cxnId="{B84F1860-9E41-4F74-863C-8932330D2AD1}">
      <dgm:prSet/>
      <dgm:spPr/>
      <dgm:t>
        <a:bodyPr/>
        <a:lstStyle/>
        <a:p>
          <a:pPr rtl="1"/>
          <a:endParaRPr lang="ar-EG"/>
        </a:p>
      </dgm:t>
    </dgm:pt>
    <dgm:pt modelId="{DA0D0C3E-B731-4967-97CA-03418785C0FF}" type="sibTrans" cxnId="{B84F1860-9E41-4F74-863C-8932330D2AD1}">
      <dgm:prSet/>
      <dgm:spPr/>
      <dgm:t>
        <a:bodyPr/>
        <a:lstStyle/>
        <a:p>
          <a:pPr rtl="1"/>
          <a:endParaRPr lang="ar-EG"/>
        </a:p>
      </dgm:t>
    </dgm:pt>
    <dgm:pt modelId="{1DC49D80-A120-4B71-9A87-14F40CC20B69}">
      <dgm:prSet phldrT="[Text]"/>
      <dgm:spPr/>
      <dgm:t>
        <a:bodyPr/>
        <a:lstStyle/>
        <a:p>
          <a:pPr rtl="1"/>
          <a:r>
            <a:rPr lang="ar-EG" dirty="0" smtClean="0"/>
            <a:t>5</a:t>
          </a:r>
          <a:r>
            <a:rPr lang="ar-JO" dirty="0" smtClean="0"/>
            <a:t> + ( </a:t>
          </a:r>
          <a:r>
            <a:rPr lang="ar-EG" dirty="0" smtClean="0"/>
            <a:t>2</a:t>
          </a:r>
          <a:r>
            <a:rPr lang="ar-JO" dirty="0" smtClean="0"/>
            <a:t> + </a:t>
          </a:r>
          <a:r>
            <a:rPr lang="ar-EG" dirty="0" smtClean="0"/>
            <a:t>3</a:t>
          </a:r>
          <a:r>
            <a:rPr lang="ar-JO" dirty="0" smtClean="0"/>
            <a:t>) = </a:t>
          </a:r>
          <a:r>
            <a:rPr lang="ar-EG" dirty="0" smtClean="0"/>
            <a:t>10</a:t>
          </a:r>
          <a:endParaRPr lang="ar-EG" dirty="0"/>
        </a:p>
      </dgm:t>
    </dgm:pt>
    <dgm:pt modelId="{D7E55990-F937-461C-830A-89A866F73F3F}" type="parTrans" cxnId="{6B65E60F-6701-4904-8138-FB66D1AD626B}">
      <dgm:prSet/>
      <dgm:spPr/>
      <dgm:t>
        <a:bodyPr/>
        <a:lstStyle/>
        <a:p>
          <a:pPr rtl="1"/>
          <a:endParaRPr lang="ar-EG"/>
        </a:p>
      </dgm:t>
    </dgm:pt>
    <dgm:pt modelId="{14881E8C-1A31-4BED-8460-BE686CA3691F}" type="sibTrans" cxnId="{6B65E60F-6701-4904-8138-FB66D1AD626B}">
      <dgm:prSet/>
      <dgm:spPr/>
      <dgm:t>
        <a:bodyPr/>
        <a:lstStyle/>
        <a:p>
          <a:pPr rtl="1"/>
          <a:endParaRPr lang="ar-EG"/>
        </a:p>
      </dgm:t>
    </dgm:pt>
    <dgm:pt modelId="{C1C7FB01-80DE-41BA-A163-F3E3C89DFD19}" type="pres">
      <dgm:prSet presAssocID="{57BD6627-4B96-41DC-9761-E9497731A709}" presName="Name0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641B0052-AA8C-4261-873D-AC0FF6B7E8EF}" type="pres">
      <dgm:prSet presAssocID="{F37D99C2-B50C-4009-B04E-ABA01EC82D45}" presName="parTxOnly" presStyleLbl="node1" presStyleIdx="0" presStyleCnt="3" custScaleX="16418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AE9B35A-9C7D-4E60-AA77-447B307391C8}" type="pres">
      <dgm:prSet presAssocID="{2CF5EEE8-8DE8-45E9-8F01-F9A6C6901818}" presName="parTxOnlySpace" presStyleCnt="0"/>
      <dgm:spPr/>
      <dgm:t>
        <a:bodyPr/>
        <a:lstStyle/>
        <a:p>
          <a:pPr rtl="1"/>
          <a:endParaRPr lang="ar-EG"/>
        </a:p>
      </dgm:t>
    </dgm:pt>
    <dgm:pt modelId="{E4F5F518-C10B-469D-AA7A-FCE7A4A814F2}" type="pres">
      <dgm:prSet presAssocID="{B7680018-3E93-424F-A096-0ED67D6B2719}" presName="parTxOnly" presStyleLbl="node1" presStyleIdx="1" presStyleCnt="3" custScaleX="15097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B7C082D-EB6A-4EBA-9B46-F73E1B4BC939}" type="pres">
      <dgm:prSet presAssocID="{DA0D0C3E-B731-4967-97CA-03418785C0FF}" presName="parTxOnlySpace" presStyleCnt="0"/>
      <dgm:spPr/>
      <dgm:t>
        <a:bodyPr/>
        <a:lstStyle/>
        <a:p>
          <a:pPr rtl="1"/>
          <a:endParaRPr lang="ar-EG"/>
        </a:p>
      </dgm:t>
    </dgm:pt>
    <dgm:pt modelId="{A73F7EB9-41D3-44A3-86BA-3AF5506D26DE}" type="pres">
      <dgm:prSet presAssocID="{1DC49D80-A120-4B71-9A87-14F40CC20B69}" presName="parTxOnly" presStyleLbl="node1" presStyleIdx="2" presStyleCnt="3" custScaleX="182761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B9C8107-F94F-4E41-BCCF-B9229A93058C}" srcId="{57BD6627-4B96-41DC-9761-E9497731A709}" destId="{F37D99C2-B50C-4009-B04E-ABA01EC82D45}" srcOrd="0" destOrd="0" parTransId="{C6389D42-9F40-49F9-B043-B6EA755717D5}" sibTransId="{2CF5EEE8-8DE8-45E9-8F01-F9A6C6901818}"/>
    <dgm:cxn modelId="{7BC265EA-0805-4E7E-8644-E1DC78E85D5E}" type="presOf" srcId="{57BD6627-4B96-41DC-9761-E9497731A709}" destId="{C1C7FB01-80DE-41BA-A163-F3E3C89DFD19}" srcOrd="0" destOrd="0" presId="urn:microsoft.com/office/officeart/2005/8/layout/chevron1"/>
    <dgm:cxn modelId="{B84F1860-9E41-4F74-863C-8932330D2AD1}" srcId="{57BD6627-4B96-41DC-9761-E9497731A709}" destId="{B7680018-3E93-424F-A096-0ED67D6B2719}" srcOrd="1" destOrd="0" parTransId="{BC4CFDAB-BE86-4AF6-B8FE-DE7FF52BCCC4}" sibTransId="{DA0D0C3E-B731-4967-97CA-03418785C0FF}"/>
    <dgm:cxn modelId="{5DFBF446-D42B-4320-8BE3-CC0B20A98D12}" type="presOf" srcId="{B7680018-3E93-424F-A096-0ED67D6B2719}" destId="{E4F5F518-C10B-469D-AA7A-FCE7A4A814F2}" srcOrd="0" destOrd="0" presId="urn:microsoft.com/office/officeart/2005/8/layout/chevron1"/>
    <dgm:cxn modelId="{1047B78E-EBF9-41DE-B7FD-38FDBBDD13E1}" type="presOf" srcId="{1DC49D80-A120-4B71-9A87-14F40CC20B69}" destId="{A73F7EB9-41D3-44A3-86BA-3AF5506D26DE}" srcOrd="0" destOrd="0" presId="urn:microsoft.com/office/officeart/2005/8/layout/chevron1"/>
    <dgm:cxn modelId="{6B65E60F-6701-4904-8138-FB66D1AD626B}" srcId="{57BD6627-4B96-41DC-9761-E9497731A709}" destId="{1DC49D80-A120-4B71-9A87-14F40CC20B69}" srcOrd="2" destOrd="0" parTransId="{D7E55990-F937-461C-830A-89A866F73F3F}" sibTransId="{14881E8C-1A31-4BED-8460-BE686CA3691F}"/>
    <dgm:cxn modelId="{79C8AA95-5121-488C-BE5F-6E5116C4015E}" type="presOf" srcId="{F37D99C2-B50C-4009-B04E-ABA01EC82D45}" destId="{641B0052-AA8C-4261-873D-AC0FF6B7E8EF}" srcOrd="0" destOrd="0" presId="urn:microsoft.com/office/officeart/2005/8/layout/chevron1"/>
    <dgm:cxn modelId="{CF09E570-C8D8-482A-971D-33F050DD3C04}" type="presParOf" srcId="{C1C7FB01-80DE-41BA-A163-F3E3C89DFD19}" destId="{641B0052-AA8C-4261-873D-AC0FF6B7E8EF}" srcOrd="0" destOrd="0" presId="urn:microsoft.com/office/officeart/2005/8/layout/chevron1"/>
    <dgm:cxn modelId="{2FDD7F47-695A-43CC-A998-BFCFF90B33AD}" type="presParOf" srcId="{C1C7FB01-80DE-41BA-A163-F3E3C89DFD19}" destId="{2AE9B35A-9C7D-4E60-AA77-447B307391C8}" srcOrd="1" destOrd="0" presId="urn:microsoft.com/office/officeart/2005/8/layout/chevron1"/>
    <dgm:cxn modelId="{8F778C96-7976-4110-93A6-1F8B3DD85162}" type="presParOf" srcId="{C1C7FB01-80DE-41BA-A163-F3E3C89DFD19}" destId="{E4F5F518-C10B-469D-AA7A-FCE7A4A814F2}" srcOrd="2" destOrd="0" presId="urn:microsoft.com/office/officeart/2005/8/layout/chevron1"/>
    <dgm:cxn modelId="{AD324B6A-9007-4F2D-9D80-E55820A11392}" type="presParOf" srcId="{C1C7FB01-80DE-41BA-A163-F3E3C89DFD19}" destId="{DB7C082D-EB6A-4EBA-9B46-F73E1B4BC939}" srcOrd="3" destOrd="0" presId="urn:microsoft.com/office/officeart/2005/8/layout/chevron1"/>
    <dgm:cxn modelId="{49B47842-5206-406A-8C0F-0E1C90F882CE}" type="presParOf" srcId="{C1C7FB01-80DE-41BA-A163-F3E3C89DFD19}" destId="{A73F7EB9-41D3-44A3-86BA-3AF5506D26DE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57BD6627-4B96-41DC-9761-E9497731A709}" type="doc">
      <dgm:prSet loTypeId="urn:microsoft.com/office/officeart/2005/8/layout/chevron1" loCatId="process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F37D99C2-B50C-4009-B04E-ABA01EC82D45}">
      <dgm:prSet phldrT="[Text]"/>
      <dgm:spPr/>
      <dgm:t>
        <a:bodyPr/>
        <a:lstStyle/>
        <a:p>
          <a:pPr rtl="1"/>
          <a:r>
            <a:rPr lang="ar-JO" dirty="0" smtClean="0"/>
            <a:t>( </a:t>
          </a:r>
          <a:r>
            <a:rPr lang="ar-EG" dirty="0" smtClean="0"/>
            <a:t>5</a:t>
          </a:r>
          <a:r>
            <a:rPr lang="ar-JO" dirty="0" smtClean="0"/>
            <a:t> + </a:t>
          </a:r>
          <a:r>
            <a:rPr lang="ar-EG" dirty="0" smtClean="0"/>
            <a:t>2</a:t>
          </a:r>
          <a:r>
            <a:rPr lang="ar-JO" dirty="0" smtClean="0"/>
            <a:t>) = </a:t>
          </a:r>
          <a:r>
            <a:rPr lang="ar-EG" dirty="0" smtClean="0"/>
            <a:t>7</a:t>
          </a:r>
          <a:endParaRPr lang="ar-EG" dirty="0"/>
        </a:p>
      </dgm:t>
    </dgm:pt>
    <dgm:pt modelId="{C6389D42-9F40-49F9-B043-B6EA755717D5}" type="parTrans" cxnId="{BB9C8107-F94F-4E41-BCCF-B9229A93058C}">
      <dgm:prSet/>
      <dgm:spPr/>
      <dgm:t>
        <a:bodyPr/>
        <a:lstStyle/>
        <a:p>
          <a:pPr rtl="1"/>
          <a:endParaRPr lang="ar-EG"/>
        </a:p>
      </dgm:t>
    </dgm:pt>
    <dgm:pt modelId="{2CF5EEE8-8DE8-45E9-8F01-F9A6C6901818}" type="sibTrans" cxnId="{BB9C8107-F94F-4E41-BCCF-B9229A93058C}">
      <dgm:prSet/>
      <dgm:spPr/>
      <dgm:t>
        <a:bodyPr/>
        <a:lstStyle/>
        <a:p>
          <a:pPr rtl="1"/>
          <a:endParaRPr lang="ar-EG"/>
        </a:p>
      </dgm:t>
    </dgm:pt>
    <dgm:pt modelId="{B7680018-3E93-424F-A096-0ED67D6B2719}">
      <dgm:prSet phldrT="[Text]"/>
      <dgm:spPr/>
      <dgm:t>
        <a:bodyPr/>
        <a:lstStyle/>
        <a:p>
          <a:pPr rtl="1"/>
          <a:r>
            <a:rPr lang="ar-EG" smtClean="0"/>
            <a:t>7</a:t>
          </a:r>
          <a:r>
            <a:rPr lang="ar-JO" smtClean="0"/>
            <a:t> + </a:t>
          </a:r>
          <a:r>
            <a:rPr lang="ar-EG" smtClean="0"/>
            <a:t>3</a:t>
          </a:r>
          <a:r>
            <a:rPr lang="ar-JO" smtClean="0"/>
            <a:t> = </a:t>
          </a:r>
          <a:r>
            <a:rPr lang="ar-EG" smtClean="0"/>
            <a:t>10</a:t>
          </a:r>
          <a:endParaRPr lang="ar-EG" dirty="0"/>
        </a:p>
      </dgm:t>
    </dgm:pt>
    <dgm:pt modelId="{BC4CFDAB-BE86-4AF6-B8FE-DE7FF52BCCC4}" type="parTrans" cxnId="{B84F1860-9E41-4F74-863C-8932330D2AD1}">
      <dgm:prSet/>
      <dgm:spPr/>
      <dgm:t>
        <a:bodyPr/>
        <a:lstStyle/>
        <a:p>
          <a:pPr rtl="1"/>
          <a:endParaRPr lang="ar-EG"/>
        </a:p>
      </dgm:t>
    </dgm:pt>
    <dgm:pt modelId="{DA0D0C3E-B731-4967-97CA-03418785C0FF}" type="sibTrans" cxnId="{B84F1860-9E41-4F74-863C-8932330D2AD1}">
      <dgm:prSet/>
      <dgm:spPr/>
      <dgm:t>
        <a:bodyPr/>
        <a:lstStyle/>
        <a:p>
          <a:pPr rtl="1"/>
          <a:endParaRPr lang="ar-EG"/>
        </a:p>
      </dgm:t>
    </dgm:pt>
    <dgm:pt modelId="{1DC49D80-A120-4B71-9A87-14F40CC20B69}">
      <dgm:prSet phldrT="[Text]"/>
      <dgm:spPr/>
      <dgm:t>
        <a:bodyPr/>
        <a:lstStyle/>
        <a:p>
          <a:pPr rtl="1"/>
          <a:r>
            <a:rPr lang="ar-JO" dirty="0" smtClean="0"/>
            <a:t>( </a:t>
          </a:r>
          <a:r>
            <a:rPr lang="ar-EG" dirty="0" smtClean="0"/>
            <a:t>5</a:t>
          </a:r>
          <a:r>
            <a:rPr lang="ar-JO" dirty="0" smtClean="0"/>
            <a:t> + </a:t>
          </a:r>
          <a:r>
            <a:rPr lang="ar-EG" dirty="0" smtClean="0"/>
            <a:t>2</a:t>
          </a:r>
          <a:r>
            <a:rPr lang="ar-JO" dirty="0" smtClean="0"/>
            <a:t>) + </a:t>
          </a:r>
          <a:r>
            <a:rPr lang="ar-EG" dirty="0" smtClean="0"/>
            <a:t>3</a:t>
          </a:r>
          <a:r>
            <a:rPr lang="ar-JO" dirty="0" smtClean="0"/>
            <a:t> = </a:t>
          </a:r>
          <a:r>
            <a:rPr lang="ar-EG" dirty="0" smtClean="0"/>
            <a:t>10</a:t>
          </a:r>
          <a:endParaRPr lang="ar-EG" dirty="0"/>
        </a:p>
      </dgm:t>
    </dgm:pt>
    <dgm:pt modelId="{D7E55990-F937-461C-830A-89A866F73F3F}" type="parTrans" cxnId="{6B65E60F-6701-4904-8138-FB66D1AD626B}">
      <dgm:prSet/>
      <dgm:spPr/>
      <dgm:t>
        <a:bodyPr/>
        <a:lstStyle/>
        <a:p>
          <a:pPr rtl="1"/>
          <a:endParaRPr lang="ar-EG"/>
        </a:p>
      </dgm:t>
    </dgm:pt>
    <dgm:pt modelId="{14881E8C-1A31-4BED-8460-BE686CA3691F}" type="sibTrans" cxnId="{6B65E60F-6701-4904-8138-FB66D1AD626B}">
      <dgm:prSet/>
      <dgm:spPr/>
      <dgm:t>
        <a:bodyPr/>
        <a:lstStyle/>
        <a:p>
          <a:pPr rtl="1"/>
          <a:endParaRPr lang="ar-EG"/>
        </a:p>
      </dgm:t>
    </dgm:pt>
    <dgm:pt modelId="{C1C7FB01-80DE-41BA-A163-F3E3C89DFD19}" type="pres">
      <dgm:prSet presAssocID="{57BD6627-4B96-41DC-9761-E9497731A709}" presName="Name0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641B0052-AA8C-4261-873D-AC0FF6B7E8EF}" type="pres">
      <dgm:prSet presAssocID="{F37D99C2-B50C-4009-B04E-ABA01EC82D45}" presName="parTxOnly" presStyleLbl="node1" presStyleIdx="0" presStyleCnt="3" custScaleX="164189" custLinFactNeighborY="-8825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AE9B35A-9C7D-4E60-AA77-447B307391C8}" type="pres">
      <dgm:prSet presAssocID="{2CF5EEE8-8DE8-45E9-8F01-F9A6C6901818}" presName="parTxOnlySpace" presStyleCnt="0"/>
      <dgm:spPr/>
      <dgm:t>
        <a:bodyPr/>
        <a:lstStyle/>
        <a:p>
          <a:pPr rtl="1"/>
          <a:endParaRPr lang="ar-EG"/>
        </a:p>
      </dgm:t>
    </dgm:pt>
    <dgm:pt modelId="{E4F5F518-C10B-469D-AA7A-FCE7A4A814F2}" type="pres">
      <dgm:prSet presAssocID="{B7680018-3E93-424F-A096-0ED67D6B2719}" presName="parTxOnly" presStyleLbl="node1" presStyleIdx="1" presStyleCnt="3" custScaleX="150974" custLinFactNeighborY="-8825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B7C082D-EB6A-4EBA-9B46-F73E1B4BC939}" type="pres">
      <dgm:prSet presAssocID="{DA0D0C3E-B731-4967-97CA-03418785C0FF}" presName="parTxOnlySpace" presStyleCnt="0"/>
      <dgm:spPr/>
      <dgm:t>
        <a:bodyPr/>
        <a:lstStyle/>
        <a:p>
          <a:pPr rtl="1"/>
          <a:endParaRPr lang="ar-EG"/>
        </a:p>
      </dgm:t>
    </dgm:pt>
    <dgm:pt modelId="{A73F7EB9-41D3-44A3-86BA-3AF5506D26DE}" type="pres">
      <dgm:prSet presAssocID="{1DC49D80-A120-4B71-9A87-14F40CC20B69}" presName="parTxOnly" presStyleLbl="node1" presStyleIdx="2" presStyleCnt="3" custScaleX="182761" custLinFactNeighborY="-8825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84F1860-9E41-4F74-863C-8932330D2AD1}" srcId="{57BD6627-4B96-41DC-9761-E9497731A709}" destId="{B7680018-3E93-424F-A096-0ED67D6B2719}" srcOrd="1" destOrd="0" parTransId="{BC4CFDAB-BE86-4AF6-B8FE-DE7FF52BCCC4}" sibTransId="{DA0D0C3E-B731-4967-97CA-03418785C0FF}"/>
    <dgm:cxn modelId="{D82E1B7A-973C-47D7-95AD-F63D6E887A8E}" type="presOf" srcId="{B7680018-3E93-424F-A096-0ED67D6B2719}" destId="{E4F5F518-C10B-469D-AA7A-FCE7A4A814F2}" srcOrd="0" destOrd="0" presId="urn:microsoft.com/office/officeart/2005/8/layout/chevron1"/>
    <dgm:cxn modelId="{BB9C8107-F94F-4E41-BCCF-B9229A93058C}" srcId="{57BD6627-4B96-41DC-9761-E9497731A709}" destId="{F37D99C2-B50C-4009-B04E-ABA01EC82D45}" srcOrd="0" destOrd="0" parTransId="{C6389D42-9F40-49F9-B043-B6EA755717D5}" sibTransId="{2CF5EEE8-8DE8-45E9-8F01-F9A6C6901818}"/>
    <dgm:cxn modelId="{6F750311-5810-4F0D-9993-1E5CA82944BE}" type="presOf" srcId="{F37D99C2-B50C-4009-B04E-ABA01EC82D45}" destId="{641B0052-AA8C-4261-873D-AC0FF6B7E8EF}" srcOrd="0" destOrd="0" presId="urn:microsoft.com/office/officeart/2005/8/layout/chevron1"/>
    <dgm:cxn modelId="{102C9405-0593-43A5-8A0B-DDA0F3E2D0F3}" type="presOf" srcId="{1DC49D80-A120-4B71-9A87-14F40CC20B69}" destId="{A73F7EB9-41D3-44A3-86BA-3AF5506D26DE}" srcOrd="0" destOrd="0" presId="urn:microsoft.com/office/officeart/2005/8/layout/chevron1"/>
    <dgm:cxn modelId="{6B65E60F-6701-4904-8138-FB66D1AD626B}" srcId="{57BD6627-4B96-41DC-9761-E9497731A709}" destId="{1DC49D80-A120-4B71-9A87-14F40CC20B69}" srcOrd="2" destOrd="0" parTransId="{D7E55990-F937-461C-830A-89A866F73F3F}" sibTransId="{14881E8C-1A31-4BED-8460-BE686CA3691F}"/>
    <dgm:cxn modelId="{52CC1919-FD4A-4C14-BC3A-8B6C7543050E}" type="presOf" srcId="{57BD6627-4B96-41DC-9761-E9497731A709}" destId="{C1C7FB01-80DE-41BA-A163-F3E3C89DFD19}" srcOrd="0" destOrd="0" presId="urn:microsoft.com/office/officeart/2005/8/layout/chevron1"/>
    <dgm:cxn modelId="{46D9E491-E4E0-4009-A876-8CC56D6C4AAC}" type="presParOf" srcId="{C1C7FB01-80DE-41BA-A163-F3E3C89DFD19}" destId="{641B0052-AA8C-4261-873D-AC0FF6B7E8EF}" srcOrd="0" destOrd="0" presId="urn:microsoft.com/office/officeart/2005/8/layout/chevron1"/>
    <dgm:cxn modelId="{5A0067AD-13CC-443F-9858-4E0E337267DF}" type="presParOf" srcId="{C1C7FB01-80DE-41BA-A163-F3E3C89DFD19}" destId="{2AE9B35A-9C7D-4E60-AA77-447B307391C8}" srcOrd="1" destOrd="0" presId="urn:microsoft.com/office/officeart/2005/8/layout/chevron1"/>
    <dgm:cxn modelId="{E4E9E482-E3E0-433D-98F3-047F812F18B2}" type="presParOf" srcId="{C1C7FB01-80DE-41BA-A163-F3E3C89DFD19}" destId="{E4F5F518-C10B-469D-AA7A-FCE7A4A814F2}" srcOrd="2" destOrd="0" presId="urn:microsoft.com/office/officeart/2005/8/layout/chevron1"/>
    <dgm:cxn modelId="{AD22336C-3D6C-4792-BB70-B1BB0698F35D}" type="presParOf" srcId="{C1C7FB01-80DE-41BA-A163-F3E3C89DFD19}" destId="{DB7C082D-EB6A-4EBA-9B46-F73E1B4BC939}" srcOrd="3" destOrd="0" presId="urn:microsoft.com/office/officeart/2005/8/layout/chevron1"/>
    <dgm:cxn modelId="{BB74CDB2-8745-4E9F-B2D1-4D5EF8034615}" type="presParOf" srcId="{C1C7FB01-80DE-41BA-A163-F3E3C89DFD19}" destId="{A73F7EB9-41D3-44A3-86BA-3AF5506D26DE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BE5AD4CB-4C13-4A08-9029-7EC4D22C94B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091D4B99-7BD0-4860-BCD4-C25B7AD475DA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خاصية العنصر المحايد الجمعي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16597763-6B2C-4183-AB1A-B0E60BEDFC88}" type="parTrans" cxnId="{A421D92F-46CC-41BC-944D-C758E5885DF5}">
      <dgm:prSet/>
      <dgm:spPr/>
      <dgm:t>
        <a:bodyPr/>
        <a:lstStyle/>
        <a:p>
          <a:pPr rtl="1"/>
          <a:endParaRPr lang="ar-EG"/>
        </a:p>
      </dgm:t>
    </dgm:pt>
    <dgm:pt modelId="{4ED16555-AAF2-46A0-9282-E9E398DF05E6}" type="sibTrans" cxnId="{A421D92F-46CC-41BC-944D-C758E5885DF5}">
      <dgm:prSet/>
      <dgm:spPr/>
      <dgm:t>
        <a:bodyPr/>
        <a:lstStyle/>
        <a:p>
          <a:pPr rtl="1"/>
          <a:endParaRPr lang="ar-EG"/>
        </a:p>
      </dgm:t>
    </dgm:pt>
    <dgm:pt modelId="{073C8E30-D497-4624-A189-766F8F697817}" type="pres">
      <dgm:prSet presAssocID="{BE5AD4CB-4C13-4A08-9029-7EC4D22C94B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7961A9F2-937E-4776-AC59-E65BD4BB119E}" type="pres">
      <dgm:prSet presAssocID="{091D4B99-7BD0-4860-BCD4-C25B7AD475DA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AAE59EBD-B4CD-4A0F-9B69-25C26250E6CB}" type="pres">
      <dgm:prSet presAssocID="{091D4B99-7BD0-4860-BCD4-C25B7AD475DA}" presName="space" presStyleCnt="0"/>
      <dgm:spPr/>
      <dgm:t>
        <a:bodyPr/>
        <a:lstStyle/>
        <a:p>
          <a:pPr rtl="1"/>
          <a:endParaRPr lang="ar-EG"/>
        </a:p>
      </dgm:t>
    </dgm:pt>
    <dgm:pt modelId="{2C7D4BB1-8E62-4B05-BBDC-5DAAE03297F1}" type="pres">
      <dgm:prSet presAssocID="{091D4B99-7BD0-4860-BCD4-C25B7AD475DA}" presName="rect1" presStyleLbl="alignAcc1" presStyleIdx="0" presStyleCnt="1" custLinFactNeighborY="-8040"/>
      <dgm:spPr/>
      <dgm:t>
        <a:bodyPr/>
        <a:lstStyle/>
        <a:p>
          <a:pPr rtl="1"/>
          <a:endParaRPr lang="ar-EG"/>
        </a:p>
      </dgm:t>
    </dgm:pt>
    <dgm:pt modelId="{41555DB8-57A5-4EF7-9046-4B733C657DE8}" type="pres">
      <dgm:prSet presAssocID="{091D4B99-7BD0-4860-BCD4-C25B7AD475DA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0A4A108-F8F6-4324-9277-A931FBF11455}" type="presOf" srcId="{091D4B99-7BD0-4860-BCD4-C25B7AD475DA}" destId="{41555DB8-57A5-4EF7-9046-4B733C657DE8}" srcOrd="1" destOrd="0" presId="urn:microsoft.com/office/officeart/2005/8/layout/target3"/>
    <dgm:cxn modelId="{A64F7721-C73B-4E0F-81CD-830A7D78A1A4}" type="presOf" srcId="{091D4B99-7BD0-4860-BCD4-C25B7AD475DA}" destId="{2C7D4BB1-8E62-4B05-BBDC-5DAAE03297F1}" srcOrd="0" destOrd="0" presId="urn:microsoft.com/office/officeart/2005/8/layout/target3"/>
    <dgm:cxn modelId="{CEFEE423-0922-42E6-BC96-12EA4E9D7FA1}" type="presOf" srcId="{BE5AD4CB-4C13-4A08-9029-7EC4D22C94BD}" destId="{073C8E30-D497-4624-A189-766F8F697817}" srcOrd="0" destOrd="0" presId="urn:microsoft.com/office/officeart/2005/8/layout/target3"/>
    <dgm:cxn modelId="{A421D92F-46CC-41BC-944D-C758E5885DF5}" srcId="{BE5AD4CB-4C13-4A08-9029-7EC4D22C94BD}" destId="{091D4B99-7BD0-4860-BCD4-C25B7AD475DA}" srcOrd="0" destOrd="0" parTransId="{16597763-6B2C-4183-AB1A-B0E60BEDFC88}" sibTransId="{4ED16555-AAF2-46A0-9282-E9E398DF05E6}"/>
    <dgm:cxn modelId="{896B9433-D6C3-4F0D-8F69-649E3739CF91}" type="presParOf" srcId="{073C8E30-D497-4624-A189-766F8F697817}" destId="{7961A9F2-937E-4776-AC59-E65BD4BB119E}" srcOrd="0" destOrd="0" presId="urn:microsoft.com/office/officeart/2005/8/layout/target3"/>
    <dgm:cxn modelId="{9294BAA2-06BC-45BC-AB27-42B6B5A6F954}" type="presParOf" srcId="{073C8E30-D497-4624-A189-766F8F697817}" destId="{AAE59EBD-B4CD-4A0F-9B69-25C26250E6CB}" srcOrd="1" destOrd="0" presId="urn:microsoft.com/office/officeart/2005/8/layout/target3"/>
    <dgm:cxn modelId="{EC3617B2-ACB6-4D23-A50F-8BFCF1D2D200}" type="presParOf" srcId="{073C8E30-D497-4624-A189-766F8F697817}" destId="{2C7D4BB1-8E62-4B05-BBDC-5DAAE03297F1}" srcOrd="2" destOrd="0" presId="urn:microsoft.com/office/officeart/2005/8/layout/target3"/>
    <dgm:cxn modelId="{9736AAA6-119D-4AE2-9610-81B82672A0A0}" type="presParOf" srcId="{073C8E30-D497-4624-A189-766F8F697817}" destId="{41555DB8-57A5-4EF7-9046-4B733C657DE8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9C713269-D6E9-494B-80BB-6E3E431B6978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pPr rtl="1"/>
          <a:endParaRPr lang="ar-EG"/>
        </a:p>
      </dgm:t>
    </dgm:pt>
    <dgm:pt modelId="{FAF4BE67-D517-43F1-B873-4DC934691438}">
      <dgm:prSet phldrT="[Text]" custT="1">
        <dgm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dgm:style>
      </dgm:prSet>
      <dgm:spPr/>
      <dgm:t>
        <a:bodyPr/>
        <a:lstStyle/>
        <a:p>
          <a:pPr algn="ctr" rtl="1"/>
          <a:r>
            <a:rPr lang="ar-JO" sz="3200" b="0" cap="none" spc="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مجموع أي عدد مع الصفر يساوي العدد نفسه</a:t>
          </a:r>
          <a:endParaRPr lang="ar-EG" sz="3200" b="0" cap="none" spc="0" dirty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9E4DCED-D353-422E-A0EC-5FFD95089E88}" type="sibTrans" cxnId="{FB488367-7116-48FF-AB90-AC514D5746C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67BEFF6-F269-42A1-8892-C3691850F190}" type="parTrans" cxnId="{FB488367-7116-48FF-AB90-AC514D5746C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BCF8DD6-5A10-43FE-B3D9-4D620E40824A}" type="pres">
      <dgm:prSet presAssocID="{9C713269-D6E9-494B-80BB-6E3E431B697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0A032BF-0B47-4274-8B78-A597A2D5ABAC}" type="pres">
      <dgm:prSet presAssocID="{FAF4BE67-D517-43F1-B873-4DC934691438}" presName="parentText" presStyleLbl="node1" presStyleIdx="0" presStyleCnt="1" custScaleY="68885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B488367-7116-48FF-AB90-AC514D5746C2}" srcId="{9C713269-D6E9-494B-80BB-6E3E431B6978}" destId="{FAF4BE67-D517-43F1-B873-4DC934691438}" srcOrd="0" destOrd="0" parTransId="{167BEFF6-F269-42A1-8892-C3691850F190}" sibTransId="{D9E4DCED-D353-422E-A0EC-5FFD95089E88}"/>
    <dgm:cxn modelId="{408922B9-891C-49F4-9510-F6E6812CA29C}" type="presOf" srcId="{9C713269-D6E9-494B-80BB-6E3E431B6978}" destId="{8BCF8DD6-5A10-43FE-B3D9-4D620E40824A}" srcOrd="0" destOrd="0" presId="urn:microsoft.com/office/officeart/2005/8/layout/vList2"/>
    <dgm:cxn modelId="{7B01976D-7C59-448D-96B7-B2D4BFFBAB33}" type="presOf" srcId="{FAF4BE67-D517-43F1-B873-4DC934691438}" destId="{90A032BF-0B47-4274-8B78-A597A2D5ABAC}" srcOrd="0" destOrd="0" presId="urn:microsoft.com/office/officeart/2005/8/layout/vList2"/>
    <dgm:cxn modelId="{DC69F21F-B16E-4B19-BA6B-1E4AE8720283}" type="presParOf" srcId="{8BCF8DD6-5A10-43FE-B3D9-4D620E40824A}" destId="{90A032BF-0B47-4274-8B78-A597A2D5ABAC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740FFBF1-A06E-4C8C-A99D-251711F0D8F8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CA2EBB26-2157-421A-8474-B08467239798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استعمال خصائص الجمع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D00AF23D-250E-4362-99A0-E968BF554A36}" type="parTrans" cxnId="{F250C237-D8B7-42D7-BD57-4D8CC5D94CFA}">
      <dgm:prSet/>
      <dgm:spPr/>
      <dgm:t>
        <a:bodyPr/>
        <a:lstStyle/>
        <a:p>
          <a:pPr rtl="1"/>
          <a:endParaRPr lang="ar-EG"/>
        </a:p>
      </dgm:t>
    </dgm:pt>
    <dgm:pt modelId="{07BACB66-8DD2-4D72-8983-A8A5883CEB4E}" type="sibTrans" cxnId="{F250C237-D8B7-42D7-BD57-4D8CC5D94CFA}">
      <dgm:prSet/>
      <dgm:spPr/>
      <dgm:t>
        <a:bodyPr/>
        <a:lstStyle/>
        <a:p>
          <a:pPr rtl="1"/>
          <a:endParaRPr lang="ar-EG"/>
        </a:p>
      </dgm:t>
    </dgm:pt>
    <dgm:pt modelId="{8BF33B5C-1779-485D-9FD7-D3DF1BE31198}" type="pres">
      <dgm:prSet presAssocID="{740FFBF1-A06E-4C8C-A99D-251711F0D8F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79460BA1-B1E5-4C7C-8F14-31947BD80535}" type="pres">
      <dgm:prSet presAssocID="{CA2EBB26-2157-421A-8474-B08467239798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411C34-9299-48CF-BC3E-9AB0CFBDA94D}" type="pres">
      <dgm:prSet presAssocID="{CA2EBB26-2157-421A-8474-B08467239798}" presName="space" presStyleCnt="0"/>
      <dgm:spPr/>
      <dgm:t>
        <a:bodyPr/>
        <a:lstStyle/>
        <a:p>
          <a:pPr rtl="1"/>
          <a:endParaRPr lang="ar-EG"/>
        </a:p>
      </dgm:t>
    </dgm:pt>
    <dgm:pt modelId="{8143867D-B4D5-4E37-94BA-E64010B2AB1C}" type="pres">
      <dgm:prSet presAssocID="{CA2EBB26-2157-421A-8474-B08467239798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3B7B0C17-3530-4854-954C-9B0D4F6F7955}" type="pres">
      <dgm:prSet presAssocID="{CA2EBB26-2157-421A-8474-B08467239798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98F5BD3-E253-4CEB-91F6-BDD8AAEA8347}" type="presOf" srcId="{CA2EBB26-2157-421A-8474-B08467239798}" destId="{8143867D-B4D5-4E37-94BA-E64010B2AB1C}" srcOrd="0" destOrd="0" presId="urn:microsoft.com/office/officeart/2005/8/layout/target3"/>
    <dgm:cxn modelId="{F250C237-D8B7-42D7-BD57-4D8CC5D94CFA}" srcId="{740FFBF1-A06E-4C8C-A99D-251711F0D8F8}" destId="{CA2EBB26-2157-421A-8474-B08467239798}" srcOrd="0" destOrd="0" parTransId="{D00AF23D-250E-4362-99A0-E968BF554A36}" sibTransId="{07BACB66-8DD2-4D72-8983-A8A5883CEB4E}"/>
    <dgm:cxn modelId="{7B09B4FE-539A-47A1-AC62-BA84A393D918}" type="presOf" srcId="{CA2EBB26-2157-421A-8474-B08467239798}" destId="{3B7B0C17-3530-4854-954C-9B0D4F6F7955}" srcOrd="1" destOrd="0" presId="urn:microsoft.com/office/officeart/2005/8/layout/target3"/>
    <dgm:cxn modelId="{9C176387-A639-4631-A0A6-CDAAB261BE46}" type="presOf" srcId="{740FFBF1-A06E-4C8C-A99D-251711F0D8F8}" destId="{8BF33B5C-1779-485D-9FD7-D3DF1BE31198}" srcOrd="0" destOrd="0" presId="urn:microsoft.com/office/officeart/2005/8/layout/target3"/>
    <dgm:cxn modelId="{30654986-0A52-4D7D-949F-78A10D502B77}" type="presParOf" srcId="{8BF33B5C-1779-485D-9FD7-D3DF1BE31198}" destId="{79460BA1-B1E5-4C7C-8F14-31947BD80535}" srcOrd="0" destOrd="0" presId="urn:microsoft.com/office/officeart/2005/8/layout/target3"/>
    <dgm:cxn modelId="{97390010-2FD8-48EC-83D9-F24285610C20}" type="presParOf" srcId="{8BF33B5C-1779-485D-9FD7-D3DF1BE31198}" destId="{1B411C34-9299-48CF-BC3E-9AB0CFBDA94D}" srcOrd="1" destOrd="0" presId="urn:microsoft.com/office/officeart/2005/8/layout/target3"/>
    <dgm:cxn modelId="{18196F3D-5F4E-4ACE-A92D-3D9BC1B43315}" type="presParOf" srcId="{8BF33B5C-1779-485D-9FD7-D3DF1BE31198}" destId="{8143867D-B4D5-4E37-94BA-E64010B2AB1C}" srcOrd="2" destOrd="0" presId="urn:microsoft.com/office/officeart/2005/8/layout/target3"/>
    <dgm:cxn modelId="{60008C6B-6305-4E50-BF64-5424836ED161}" type="presParOf" srcId="{8BF33B5C-1779-485D-9FD7-D3DF1BE31198}" destId="{3B7B0C17-3530-4854-954C-9B0D4F6F795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9C82126E-491E-4476-965C-C38CF635374A}" type="doc">
      <dgm:prSet loTypeId="urn:microsoft.com/office/officeart/2005/8/layout/hierarchy2" loCatId="hierarchy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453883AE-879E-4D98-B0EE-66D6CEB44554}">
      <dgm:prSet phldrT="[Text]" custT="1"/>
      <dgm:spPr/>
      <dgm:t>
        <a:bodyPr/>
        <a:lstStyle/>
        <a:p>
          <a:pPr algn="ctr" rtl="1"/>
          <a:r>
            <a:rPr lang="ar-JO" sz="24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قواعد الطرح</a:t>
          </a:r>
          <a:endParaRPr lang="ar-EG" sz="24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58DE1BE-0561-45B0-9E6B-7F33D6CA5986}" type="parTrans" cxnId="{FC91CA68-E661-4FD0-A9C1-8F2325D89969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89CB9B9-F079-42BF-9BDE-F2AB68674E19}" type="sibTrans" cxnId="{FC91CA68-E661-4FD0-A9C1-8F2325D89969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F16BBA2-92DB-4470-B891-DBE9E91BC73E}">
      <dgm:prSet phldrT="[Text]" custT="1"/>
      <dgm:spPr/>
      <dgm:t>
        <a:bodyPr/>
        <a:lstStyle/>
        <a:p>
          <a:pPr algn="ctr" rtl="1"/>
          <a:r>
            <a:rPr lang="ar-JO" sz="24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طرح صفر من أي عدد يساوي العدد نفسه</a:t>
          </a:r>
          <a:endParaRPr lang="ar-EG" sz="24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336F13D5-5D43-4C16-83D5-A76D91D9439C}" type="parTrans" cxnId="{846B2287-F5FD-4424-9B03-6A8D55A38C38}">
      <dgm:prSet custT="1"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BF0DD19-A3DA-4936-B2C4-B7082FA4EDDF}" type="sibTrans" cxnId="{846B2287-F5FD-4424-9B03-6A8D55A38C38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67C6DBF-2CC5-4305-A5C4-A688ECA4A3F8}">
      <dgm:prSet phldrT="[Text]" custT="1"/>
      <dgm:spPr/>
      <dgm:t>
        <a:bodyPr/>
        <a:lstStyle/>
        <a:p>
          <a:pPr algn="ctr"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6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- 0 =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6</a:t>
          </a:r>
          <a:endParaRPr lang="ar-JO" sz="2400" b="0" cap="none" spc="0" dirty="0" smtClean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  <a:p>
          <a:pPr algn="ctr"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 4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-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0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=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4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</a:t>
          </a:r>
          <a:r>
            <a:rPr lang="en-US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</a:t>
          </a:r>
          <a:endParaRPr lang="ar-JO" sz="2400" b="0" cap="none" spc="0" dirty="0" smtClean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40E07DD-B6BA-423C-86D5-72E2A15206F0}" type="parTrans" cxnId="{6A08B6BC-0DFE-4D8D-901B-46741C37C340}">
      <dgm:prSet custT="1"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7DE97D3-5E81-4CD5-A4D2-DC1963E64D66}" type="sibTrans" cxnId="{6A08B6BC-0DFE-4D8D-901B-46741C37C340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E171DF1-C2E9-4765-94F6-5D9D924A3E84}">
      <dgm:prSet phldrT="[Text]" custT="1"/>
      <dgm:spPr/>
      <dgm:t>
        <a:bodyPr/>
        <a:lstStyle/>
        <a:p>
          <a:pPr algn="ctr" rtl="1"/>
          <a:r>
            <a:rPr lang="ar-JO" sz="24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طرح أي عدد من نفسه يساوي الصفر</a:t>
          </a:r>
          <a:endParaRPr lang="ar-EG" sz="24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CC3214A-B9AE-449A-A716-F583488EB091}" type="parTrans" cxnId="{6C6C9FEF-D2FA-4943-8BE3-545449F9C885}">
      <dgm:prSet custT="1"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88D744C-B026-4BC0-A8B6-1B3EE8696EC0}" type="sibTrans" cxnId="{6C6C9FEF-D2FA-4943-8BE3-545449F9C885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6D57F8E-573A-4999-B1CF-043B4D1608DA}">
      <dgm:prSet phldrT="[Text]" custT="1"/>
      <dgm:spPr/>
      <dgm:t>
        <a:bodyPr/>
        <a:lstStyle/>
        <a:p>
          <a:pPr algn="ctr"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6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-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6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=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0</a:t>
          </a:r>
          <a:endParaRPr lang="ar-JO" sz="2400" b="0" cap="none" spc="0" dirty="0" smtClean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  <a:p>
          <a:pPr algn="ctr"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5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-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5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=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0</a:t>
          </a:r>
          <a:r>
            <a:rPr lang="ar-JO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</a:t>
          </a:r>
          <a:r>
            <a:rPr lang="en-US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   </a:t>
          </a:r>
          <a:endParaRPr lang="ar-EG" sz="24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07F90DF-8615-4019-9EE7-708CAB2E7E34}" type="parTrans" cxnId="{0FB9C6E4-74DB-46A3-B147-FCE43A7AED41}">
      <dgm:prSet custT="1"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8E072BB-4478-492D-A3CF-4D4280761345}" type="sibTrans" cxnId="{0FB9C6E4-74DB-46A3-B147-FCE43A7AED41}">
      <dgm:prSet/>
      <dgm:spPr/>
      <dgm:t>
        <a:bodyPr/>
        <a:lstStyle/>
        <a:p>
          <a:pPr algn="ctr" rtl="1"/>
          <a:endParaRPr lang="ar-EG" sz="24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497E3F5-7E04-4DC1-8199-F005F3C4A837}" type="pres">
      <dgm:prSet presAssocID="{9C82126E-491E-4476-965C-C38CF635374A}" presName="diagram" presStyleCnt="0">
        <dgm:presLayoutVars>
          <dgm:chPref val="1"/>
          <dgm:dir val="rev"/>
          <dgm:animOne val="branch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C64AAEF-3987-4415-91E5-519C1DEF2C66}" type="pres">
      <dgm:prSet presAssocID="{453883AE-879E-4D98-B0EE-66D6CEB44554}" presName="root1" presStyleCnt="0"/>
      <dgm:spPr/>
      <dgm:t>
        <a:bodyPr/>
        <a:lstStyle/>
        <a:p>
          <a:pPr rtl="1"/>
          <a:endParaRPr lang="ar-EG"/>
        </a:p>
      </dgm:t>
    </dgm:pt>
    <dgm:pt modelId="{FCDA248B-23E7-4BE4-8EF4-95DDF7FDBC45}" type="pres">
      <dgm:prSet presAssocID="{453883AE-879E-4D98-B0EE-66D6CEB44554}" presName="LevelOneTextNode" presStyleLbl="node0" presStyleIdx="0" presStyleCnt="1" custScaleX="112538" custScaleY="187387">
        <dgm:presLayoutVars>
          <dgm:chPref val="3"/>
        </dgm:presLayoutVars>
      </dgm:prSet>
      <dgm:spPr/>
      <dgm:t>
        <a:bodyPr/>
        <a:lstStyle/>
        <a:p>
          <a:pPr rtl="1"/>
          <a:endParaRPr lang="ar-EG"/>
        </a:p>
      </dgm:t>
    </dgm:pt>
    <dgm:pt modelId="{36FD5BFA-9EAC-430C-894D-CE3B35E40153}" type="pres">
      <dgm:prSet presAssocID="{453883AE-879E-4D98-B0EE-66D6CEB44554}" presName="level2hierChild" presStyleCnt="0"/>
      <dgm:spPr/>
      <dgm:t>
        <a:bodyPr/>
        <a:lstStyle/>
        <a:p>
          <a:pPr rtl="1"/>
          <a:endParaRPr lang="ar-EG"/>
        </a:p>
      </dgm:t>
    </dgm:pt>
    <dgm:pt modelId="{1AF704BC-088F-484C-B860-A0D568F473F8}" type="pres">
      <dgm:prSet presAssocID="{336F13D5-5D43-4C16-83D5-A76D91D9439C}" presName="conn2-1" presStyleLbl="parChTrans1D2" presStyleIdx="0" presStyleCnt="2"/>
      <dgm:spPr/>
      <dgm:t>
        <a:bodyPr/>
        <a:lstStyle/>
        <a:p>
          <a:pPr rtl="1"/>
          <a:endParaRPr lang="ar-EG"/>
        </a:p>
      </dgm:t>
    </dgm:pt>
    <dgm:pt modelId="{631A9BBA-6381-43AA-923F-110DB514D9D6}" type="pres">
      <dgm:prSet presAssocID="{336F13D5-5D43-4C16-83D5-A76D91D9439C}" presName="connTx" presStyleLbl="parChTrans1D2" presStyleIdx="0" presStyleCnt="2"/>
      <dgm:spPr/>
      <dgm:t>
        <a:bodyPr/>
        <a:lstStyle/>
        <a:p>
          <a:pPr rtl="1"/>
          <a:endParaRPr lang="ar-EG"/>
        </a:p>
      </dgm:t>
    </dgm:pt>
    <dgm:pt modelId="{AC442FFE-D4E0-4724-9F82-1C92CCC9334E}" type="pres">
      <dgm:prSet presAssocID="{DF16BBA2-92DB-4470-B891-DBE9E91BC73E}" presName="root2" presStyleCnt="0"/>
      <dgm:spPr/>
      <dgm:t>
        <a:bodyPr/>
        <a:lstStyle/>
        <a:p>
          <a:pPr rtl="1"/>
          <a:endParaRPr lang="ar-EG"/>
        </a:p>
      </dgm:t>
    </dgm:pt>
    <dgm:pt modelId="{9C8BFD7D-50B0-457F-9B30-50B54A7713B2}" type="pres">
      <dgm:prSet presAssocID="{DF16BBA2-92DB-4470-B891-DBE9E91BC73E}" presName="LevelTwoTextNode" presStyleLbl="node2" presStyleIdx="0" presStyleCnt="2" custScaleX="161975" custScaleY="189974">
        <dgm:presLayoutVars>
          <dgm:chPref val="3"/>
        </dgm:presLayoutVars>
      </dgm:prSet>
      <dgm:spPr/>
      <dgm:t>
        <a:bodyPr/>
        <a:lstStyle/>
        <a:p>
          <a:pPr rtl="1"/>
          <a:endParaRPr lang="ar-EG"/>
        </a:p>
      </dgm:t>
    </dgm:pt>
    <dgm:pt modelId="{55A3752D-50C4-4663-9173-828878EEC69B}" type="pres">
      <dgm:prSet presAssocID="{DF16BBA2-92DB-4470-B891-DBE9E91BC73E}" presName="level3hierChild" presStyleCnt="0"/>
      <dgm:spPr/>
      <dgm:t>
        <a:bodyPr/>
        <a:lstStyle/>
        <a:p>
          <a:pPr rtl="1"/>
          <a:endParaRPr lang="ar-EG"/>
        </a:p>
      </dgm:t>
    </dgm:pt>
    <dgm:pt modelId="{9D61353F-DA08-4745-BAAD-ECCA03053C52}" type="pres">
      <dgm:prSet presAssocID="{E40E07DD-B6BA-423C-86D5-72E2A15206F0}" presName="conn2-1" presStyleLbl="parChTrans1D3" presStyleIdx="0" presStyleCnt="2"/>
      <dgm:spPr/>
      <dgm:t>
        <a:bodyPr/>
        <a:lstStyle/>
        <a:p>
          <a:pPr rtl="1"/>
          <a:endParaRPr lang="ar-EG"/>
        </a:p>
      </dgm:t>
    </dgm:pt>
    <dgm:pt modelId="{120818FC-B671-4161-A512-D208D215AF9D}" type="pres">
      <dgm:prSet presAssocID="{E40E07DD-B6BA-423C-86D5-72E2A15206F0}" presName="connTx" presStyleLbl="parChTrans1D3" presStyleIdx="0" presStyleCnt="2"/>
      <dgm:spPr/>
      <dgm:t>
        <a:bodyPr/>
        <a:lstStyle/>
        <a:p>
          <a:pPr rtl="1"/>
          <a:endParaRPr lang="ar-EG"/>
        </a:p>
      </dgm:t>
    </dgm:pt>
    <dgm:pt modelId="{18195019-EE68-4902-9DC4-CAD679B3F37F}" type="pres">
      <dgm:prSet presAssocID="{167C6DBF-2CC5-4305-A5C4-A688ECA4A3F8}" presName="root2" presStyleCnt="0"/>
      <dgm:spPr/>
      <dgm:t>
        <a:bodyPr/>
        <a:lstStyle/>
        <a:p>
          <a:pPr rtl="1"/>
          <a:endParaRPr lang="ar-EG"/>
        </a:p>
      </dgm:t>
    </dgm:pt>
    <dgm:pt modelId="{5F2003C3-E025-4F15-9E31-1F94B9971EF0}" type="pres">
      <dgm:prSet presAssocID="{167C6DBF-2CC5-4305-A5C4-A688ECA4A3F8}" presName="LevelTwoTextNode" presStyleLbl="node3" presStyleIdx="0" presStyleCnt="2" custScaleX="161975" custScaleY="189974">
        <dgm:presLayoutVars>
          <dgm:chPref val="3"/>
        </dgm:presLayoutVars>
      </dgm:prSet>
      <dgm:spPr/>
      <dgm:t>
        <a:bodyPr/>
        <a:lstStyle/>
        <a:p>
          <a:pPr rtl="1"/>
          <a:endParaRPr lang="ar-EG"/>
        </a:p>
      </dgm:t>
    </dgm:pt>
    <dgm:pt modelId="{79713DA2-0942-4C40-B2A6-B5C6DB2A75AC}" type="pres">
      <dgm:prSet presAssocID="{167C6DBF-2CC5-4305-A5C4-A688ECA4A3F8}" presName="level3hierChild" presStyleCnt="0"/>
      <dgm:spPr/>
      <dgm:t>
        <a:bodyPr/>
        <a:lstStyle/>
        <a:p>
          <a:pPr rtl="1"/>
          <a:endParaRPr lang="ar-EG"/>
        </a:p>
      </dgm:t>
    </dgm:pt>
    <dgm:pt modelId="{A2FF5A2D-71B4-4586-878F-8F1701BD8016}" type="pres">
      <dgm:prSet presAssocID="{ECC3214A-B9AE-449A-A716-F583488EB091}" presName="conn2-1" presStyleLbl="parChTrans1D2" presStyleIdx="1" presStyleCnt="2"/>
      <dgm:spPr/>
      <dgm:t>
        <a:bodyPr/>
        <a:lstStyle/>
        <a:p>
          <a:pPr rtl="1"/>
          <a:endParaRPr lang="ar-EG"/>
        </a:p>
      </dgm:t>
    </dgm:pt>
    <dgm:pt modelId="{9298AA65-6082-4ED4-A04A-03C3DC55CCAC}" type="pres">
      <dgm:prSet presAssocID="{ECC3214A-B9AE-449A-A716-F583488EB091}" presName="connTx" presStyleLbl="parChTrans1D2" presStyleIdx="1" presStyleCnt="2"/>
      <dgm:spPr/>
      <dgm:t>
        <a:bodyPr/>
        <a:lstStyle/>
        <a:p>
          <a:pPr rtl="1"/>
          <a:endParaRPr lang="ar-EG"/>
        </a:p>
      </dgm:t>
    </dgm:pt>
    <dgm:pt modelId="{6EE63E8D-F1D4-4C7B-BA64-0E1F1963AA82}" type="pres">
      <dgm:prSet presAssocID="{FE171DF1-C2E9-4765-94F6-5D9D924A3E84}" presName="root2" presStyleCnt="0"/>
      <dgm:spPr/>
      <dgm:t>
        <a:bodyPr/>
        <a:lstStyle/>
        <a:p>
          <a:pPr rtl="1"/>
          <a:endParaRPr lang="ar-EG"/>
        </a:p>
      </dgm:t>
    </dgm:pt>
    <dgm:pt modelId="{16F81BE0-4544-47E4-9BBC-AC76A8D6BB8F}" type="pres">
      <dgm:prSet presAssocID="{FE171DF1-C2E9-4765-94F6-5D9D924A3E84}" presName="LevelTwoTextNode" presStyleLbl="node2" presStyleIdx="1" presStyleCnt="2" custScaleX="161975" custScaleY="189974">
        <dgm:presLayoutVars>
          <dgm:chPref val="3"/>
        </dgm:presLayoutVars>
      </dgm:prSet>
      <dgm:spPr/>
      <dgm:t>
        <a:bodyPr/>
        <a:lstStyle/>
        <a:p>
          <a:pPr rtl="1"/>
          <a:endParaRPr lang="ar-EG"/>
        </a:p>
      </dgm:t>
    </dgm:pt>
    <dgm:pt modelId="{ED8000F0-DE8A-4FE0-952A-421E06CED3DB}" type="pres">
      <dgm:prSet presAssocID="{FE171DF1-C2E9-4765-94F6-5D9D924A3E84}" presName="level3hierChild" presStyleCnt="0"/>
      <dgm:spPr/>
      <dgm:t>
        <a:bodyPr/>
        <a:lstStyle/>
        <a:p>
          <a:pPr rtl="1"/>
          <a:endParaRPr lang="ar-EG"/>
        </a:p>
      </dgm:t>
    </dgm:pt>
    <dgm:pt modelId="{3CB3DD46-536D-4E02-97C9-F0EC4B0D8CAC}" type="pres">
      <dgm:prSet presAssocID="{F07F90DF-8615-4019-9EE7-708CAB2E7E34}" presName="conn2-1" presStyleLbl="parChTrans1D3" presStyleIdx="1" presStyleCnt="2"/>
      <dgm:spPr/>
      <dgm:t>
        <a:bodyPr/>
        <a:lstStyle/>
        <a:p>
          <a:pPr rtl="1"/>
          <a:endParaRPr lang="ar-EG"/>
        </a:p>
      </dgm:t>
    </dgm:pt>
    <dgm:pt modelId="{9C400065-E3AE-4C94-B0AC-B870AA9C3C5D}" type="pres">
      <dgm:prSet presAssocID="{F07F90DF-8615-4019-9EE7-708CAB2E7E34}" presName="connTx" presStyleLbl="parChTrans1D3" presStyleIdx="1" presStyleCnt="2"/>
      <dgm:spPr/>
      <dgm:t>
        <a:bodyPr/>
        <a:lstStyle/>
        <a:p>
          <a:pPr rtl="1"/>
          <a:endParaRPr lang="ar-EG"/>
        </a:p>
      </dgm:t>
    </dgm:pt>
    <dgm:pt modelId="{B05EA526-2747-4AB1-BB47-3CA69EBDF6CF}" type="pres">
      <dgm:prSet presAssocID="{96D57F8E-573A-4999-B1CF-043B4D1608DA}" presName="root2" presStyleCnt="0"/>
      <dgm:spPr/>
      <dgm:t>
        <a:bodyPr/>
        <a:lstStyle/>
        <a:p>
          <a:pPr rtl="1"/>
          <a:endParaRPr lang="ar-EG"/>
        </a:p>
      </dgm:t>
    </dgm:pt>
    <dgm:pt modelId="{05516757-F701-49CC-9F3E-9C38F639F39E}" type="pres">
      <dgm:prSet presAssocID="{96D57F8E-573A-4999-B1CF-043B4D1608DA}" presName="LevelTwoTextNode" presStyleLbl="node3" presStyleIdx="1" presStyleCnt="2" custScaleX="161975" custScaleY="189974">
        <dgm:presLayoutVars>
          <dgm:chPref val="3"/>
        </dgm:presLayoutVars>
      </dgm:prSet>
      <dgm:spPr/>
      <dgm:t>
        <a:bodyPr/>
        <a:lstStyle/>
        <a:p>
          <a:pPr rtl="1"/>
          <a:endParaRPr lang="ar-EG"/>
        </a:p>
      </dgm:t>
    </dgm:pt>
    <dgm:pt modelId="{D504BBCF-2E0F-48C6-B9A8-B9E9FFB3E2B3}" type="pres">
      <dgm:prSet presAssocID="{96D57F8E-573A-4999-B1CF-043B4D1608DA}" presName="level3hierChild" presStyleCnt="0"/>
      <dgm:spPr/>
      <dgm:t>
        <a:bodyPr/>
        <a:lstStyle/>
        <a:p>
          <a:pPr rtl="1"/>
          <a:endParaRPr lang="ar-EG"/>
        </a:p>
      </dgm:t>
    </dgm:pt>
  </dgm:ptLst>
  <dgm:cxnLst>
    <dgm:cxn modelId="{6EA29564-E438-4238-8964-7AD463717A5A}" type="presOf" srcId="{453883AE-879E-4D98-B0EE-66D6CEB44554}" destId="{FCDA248B-23E7-4BE4-8EF4-95DDF7FDBC45}" srcOrd="0" destOrd="0" presId="urn:microsoft.com/office/officeart/2005/8/layout/hierarchy2"/>
    <dgm:cxn modelId="{BCAE9E06-039B-47C9-9307-B503BCD36A21}" type="presOf" srcId="{ECC3214A-B9AE-449A-A716-F583488EB091}" destId="{9298AA65-6082-4ED4-A04A-03C3DC55CCAC}" srcOrd="1" destOrd="0" presId="urn:microsoft.com/office/officeart/2005/8/layout/hierarchy2"/>
    <dgm:cxn modelId="{EE9646CA-107B-4452-B897-E5E88944232C}" type="presOf" srcId="{E40E07DD-B6BA-423C-86D5-72E2A15206F0}" destId="{9D61353F-DA08-4745-BAAD-ECCA03053C52}" srcOrd="0" destOrd="0" presId="urn:microsoft.com/office/officeart/2005/8/layout/hierarchy2"/>
    <dgm:cxn modelId="{6C6C9FEF-D2FA-4943-8BE3-545449F9C885}" srcId="{453883AE-879E-4D98-B0EE-66D6CEB44554}" destId="{FE171DF1-C2E9-4765-94F6-5D9D924A3E84}" srcOrd="1" destOrd="0" parTransId="{ECC3214A-B9AE-449A-A716-F583488EB091}" sibTransId="{B88D744C-B026-4BC0-A8B6-1B3EE8696EC0}"/>
    <dgm:cxn modelId="{1939C196-8E09-4140-ACA5-5C1795F20F64}" type="presOf" srcId="{96D57F8E-573A-4999-B1CF-043B4D1608DA}" destId="{05516757-F701-49CC-9F3E-9C38F639F39E}" srcOrd="0" destOrd="0" presId="urn:microsoft.com/office/officeart/2005/8/layout/hierarchy2"/>
    <dgm:cxn modelId="{8A402247-2F1C-456A-BE86-FFBC10E5629D}" type="presOf" srcId="{F07F90DF-8615-4019-9EE7-708CAB2E7E34}" destId="{9C400065-E3AE-4C94-B0AC-B870AA9C3C5D}" srcOrd="1" destOrd="0" presId="urn:microsoft.com/office/officeart/2005/8/layout/hierarchy2"/>
    <dgm:cxn modelId="{C6C6E3BE-13E0-4421-AFD9-A439E54E9BC8}" type="presOf" srcId="{FE171DF1-C2E9-4765-94F6-5D9D924A3E84}" destId="{16F81BE0-4544-47E4-9BBC-AC76A8D6BB8F}" srcOrd="0" destOrd="0" presId="urn:microsoft.com/office/officeart/2005/8/layout/hierarchy2"/>
    <dgm:cxn modelId="{4318E38C-9C30-484B-B2D0-24D3CF4BD7C8}" type="presOf" srcId="{E40E07DD-B6BA-423C-86D5-72E2A15206F0}" destId="{120818FC-B671-4161-A512-D208D215AF9D}" srcOrd="1" destOrd="0" presId="urn:microsoft.com/office/officeart/2005/8/layout/hierarchy2"/>
    <dgm:cxn modelId="{0FB9C6E4-74DB-46A3-B147-FCE43A7AED41}" srcId="{FE171DF1-C2E9-4765-94F6-5D9D924A3E84}" destId="{96D57F8E-573A-4999-B1CF-043B4D1608DA}" srcOrd="0" destOrd="0" parTransId="{F07F90DF-8615-4019-9EE7-708CAB2E7E34}" sibTransId="{18E072BB-4478-492D-A3CF-4D4280761345}"/>
    <dgm:cxn modelId="{FC91CA68-E661-4FD0-A9C1-8F2325D89969}" srcId="{9C82126E-491E-4476-965C-C38CF635374A}" destId="{453883AE-879E-4D98-B0EE-66D6CEB44554}" srcOrd="0" destOrd="0" parTransId="{C58DE1BE-0561-45B0-9E6B-7F33D6CA5986}" sibTransId="{989CB9B9-F079-42BF-9BDE-F2AB68674E19}"/>
    <dgm:cxn modelId="{F749FC99-167B-4CFE-8351-4A6C0FE9AD69}" type="presOf" srcId="{167C6DBF-2CC5-4305-A5C4-A688ECA4A3F8}" destId="{5F2003C3-E025-4F15-9E31-1F94B9971EF0}" srcOrd="0" destOrd="0" presId="urn:microsoft.com/office/officeart/2005/8/layout/hierarchy2"/>
    <dgm:cxn modelId="{6ABC0FC6-8CFD-49D0-A339-4D1429DD9BCD}" type="presOf" srcId="{ECC3214A-B9AE-449A-A716-F583488EB091}" destId="{A2FF5A2D-71B4-4586-878F-8F1701BD8016}" srcOrd="0" destOrd="0" presId="urn:microsoft.com/office/officeart/2005/8/layout/hierarchy2"/>
    <dgm:cxn modelId="{7A4494AA-3A4C-49E2-9E46-1118EADEECBC}" type="presOf" srcId="{336F13D5-5D43-4C16-83D5-A76D91D9439C}" destId="{1AF704BC-088F-484C-B860-A0D568F473F8}" srcOrd="0" destOrd="0" presId="urn:microsoft.com/office/officeart/2005/8/layout/hierarchy2"/>
    <dgm:cxn modelId="{D489C3EC-8BA1-46B2-87D7-2BA716E30317}" type="presOf" srcId="{F07F90DF-8615-4019-9EE7-708CAB2E7E34}" destId="{3CB3DD46-536D-4E02-97C9-F0EC4B0D8CAC}" srcOrd="0" destOrd="0" presId="urn:microsoft.com/office/officeart/2005/8/layout/hierarchy2"/>
    <dgm:cxn modelId="{8B24115B-F73C-4D0E-A2A8-B4BB1AFD0C25}" type="presOf" srcId="{9C82126E-491E-4476-965C-C38CF635374A}" destId="{9497E3F5-7E04-4DC1-8199-F005F3C4A837}" srcOrd="0" destOrd="0" presId="urn:microsoft.com/office/officeart/2005/8/layout/hierarchy2"/>
    <dgm:cxn modelId="{6A08B6BC-0DFE-4D8D-901B-46741C37C340}" srcId="{DF16BBA2-92DB-4470-B891-DBE9E91BC73E}" destId="{167C6DBF-2CC5-4305-A5C4-A688ECA4A3F8}" srcOrd="0" destOrd="0" parTransId="{E40E07DD-B6BA-423C-86D5-72E2A15206F0}" sibTransId="{67DE97D3-5E81-4CD5-A4D2-DC1963E64D66}"/>
    <dgm:cxn modelId="{846B2287-F5FD-4424-9B03-6A8D55A38C38}" srcId="{453883AE-879E-4D98-B0EE-66D6CEB44554}" destId="{DF16BBA2-92DB-4470-B891-DBE9E91BC73E}" srcOrd="0" destOrd="0" parTransId="{336F13D5-5D43-4C16-83D5-A76D91D9439C}" sibTransId="{1BF0DD19-A3DA-4936-B2C4-B7082FA4EDDF}"/>
    <dgm:cxn modelId="{CF365B9E-7F73-4275-9A30-7FADC4584B13}" type="presOf" srcId="{336F13D5-5D43-4C16-83D5-A76D91D9439C}" destId="{631A9BBA-6381-43AA-923F-110DB514D9D6}" srcOrd="1" destOrd="0" presId="urn:microsoft.com/office/officeart/2005/8/layout/hierarchy2"/>
    <dgm:cxn modelId="{494138B1-C21C-4721-AFF0-0171420659F7}" type="presOf" srcId="{DF16BBA2-92DB-4470-B891-DBE9E91BC73E}" destId="{9C8BFD7D-50B0-457F-9B30-50B54A7713B2}" srcOrd="0" destOrd="0" presId="urn:microsoft.com/office/officeart/2005/8/layout/hierarchy2"/>
    <dgm:cxn modelId="{9C89C748-291C-4F38-8094-E387C01AADD0}" type="presParOf" srcId="{9497E3F5-7E04-4DC1-8199-F005F3C4A837}" destId="{EC64AAEF-3987-4415-91E5-519C1DEF2C66}" srcOrd="0" destOrd="0" presId="urn:microsoft.com/office/officeart/2005/8/layout/hierarchy2"/>
    <dgm:cxn modelId="{4A0DC69F-5CDF-41D6-8F2D-91273C9568DC}" type="presParOf" srcId="{EC64AAEF-3987-4415-91E5-519C1DEF2C66}" destId="{FCDA248B-23E7-4BE4-8EF4-95DDF7FDBC45}" srcOrd="0" destOrd="0" presId="urn:microsoft.com/office/officeart/2005/8/layout/hierarchy2"/>
    <dgm:cxn modelId="{64EE75DE-E6E2-4BB6-83D3-C9524795369D}" type="presParOf" srcId="{EC64AAEF-3987-4415-91E5-519C1DEF2C66}" destId="{36FD5BFA-9EAC-430C-894D-CE3B35E40153}" srcOrd="1" destOrd="0" presId="urn:microsoft.com/office/officeart/2005/8/layout/hierarchy2"/>
    <dgm:cxn modelId="{926AC94D-C4C3-4AE5-B449-159204F51DCE}" type="presParOf" srcId="{36FD5BFA-9EAC-430C-894D-CE3B35E40153}" destId="{1AF704BC-088F-484C-B860-A0D568F473F8}" srcOrd="0" destOrd="0" presId="urn:microsoft.com/office/officeart/2005/8/layout/hierarchy2"/>
    <dgm:cxn modelId="{DDE97FC8-D64C-4A2D-B73C-9ADB522D5C24}" type="presParOf" srcId="{1AF704BC-088F-484C-B860-A0D568F473F8}" destId="{631A9BBA-6381-43AA-923F-110DB514D9D6}" srcOrd="0" destOrd="0" presId="urn:microsoft.com/office/officeart/2005/8/layout/hierarchy2"/>
    <dgm:cxn modelId="{324BD20F-AB3F-4F9D-B715-F36128514B49}" type="presParOf" srcId="{36FD5BFA-9EAC-430C-894D-CE3B35E40153}" destId="{AC442FFE-D4E0-4724-9F82-1C92CCC9334E}" srcOrd="1" destOrd="0" presId="urn:microsoft.com/office/officeart/2005/8/layout/hierarchy2"/>
    <dgm:cxn modelId="{A9A0EB6F-E1A8-4D74-9379-D73B91180C6A}" type="presParOf" srcId="{AC442FFE-D4E0-4724-9F82-1C92CCC9334E}" destId="{9C8BFD7D-50B0-457F-9B30-50B54A7713B2}" srcOrd="0" destOrd="0" presId="urn:microsoft.com/office/officeart/2005/8/layout/hierarchy2"/>
    <dgm:cxn modelId="{5BE554D5-C546-4936-8C25-DED9AA357581}" type="presParOf" srcId="{AC442FFE-D4E0-4724-9F82-1C92CCC9334E}" destId="{55A3752D-50C4-4663-9173-828878EEC69B}" srcOrd="1" destOrd="0" presId="urn:microsoft.com/office/officeart/2005/8/layout/hierarchy2"/>
    <dgm:cxn modelId="{49513765-3E8B-45E3-8CE7-6A2AB54BD7D5}" type="presParOf" srcId="{55A3752D-50C4-4663-9173-828878EEC69B}" destId="{9D61353F-DA08-4745-BAAD-ECCA03053C52}" srcOrd="0" destOrd="0" presId="urn:microsoft.com/office/officeart/2005/8/layout/hierarchy2"/>
    <dgm:cxn modelId="{B5FD0293-316C-4449-B638-4DFDE5DA5D76}" type="presParOf" srcId="{9D61353F-DA08-4745-BAAD-ECCA03053C52}" destId="{120818FC-B671-4161-A512-D208D215AF9D}" srcOrd="0" destOrd="0" presId="urn:microsoft.com/office/officeart/2005/8/layout/hierarchy2"/>
    <dgm:cxn modelId="{754D41D4-6614-4B59-9DF8-0BC90479C6D7}" type="presParOf" srcId="{55A3752D-50C4-4663-9173-828878EEC69B}" destId="{18195019-EE68-4902-9DC4-CAD679B3F37F}" srcOrd="1" destOrd="0" presId="urn:microsoft.com/office/officeart/2005/8/layout/hierarchy2"/>
    <dgm:cxn modelId="{16E891CF-B0DA-4B78-BED0-90E1BEF39CB8}" type="presParOf" srcId="{18195019-EE68-4902-9DC4-CAD679B3F37F}" destId="{5F2003C3-E025-4F15-9E31-1F94B9971EF0}" srcOrd="0" destOrd="0" presId="urn:microsoft.com/office/officeart/2005/8/layout/hierarchy2"/>
    <dgm:cxn modelId="{21FEB9C8-8B71-4DB6-811E-032CD3A8A62E}" type="presParOf" srcId="{18195019-EE68-4902-9DC4-CAD679B3F37F}" destId="{79713DA2-0942-4C40-B2A6-B5C6DB2A75AC}" srcOrd="1" destOrd="0" presId="urn:microsoft.com/office/officeart/2005/8/layout/hierarchy2"/>
    <dgm:cxn modelId="{AA6C6BB9-25D6-4C28-BD02-7F565ED402A7}" type="presParOf" srcId="{36FD5BFA-9EAC-430C-894D-CE3B35E40153}" destId="{A2FF5A2D-71B4-4586-878F-8F1701BD8016}" srcOrd="2" destOrd="0" presId="urn:microsoft.com/office/officeart/2005/8/layout/hierarchy2"/>
    <dgm:cxn modelId="{9D425C51-70DE-43F2-B405-1EB13D387C29}" type="presParOf" srcId="{A2FF5A2D-71B4-4586-878F-8F1701BD8016}" destId="{9298AA65-6082-4ED4-A04A-03C3DC55CCAC}" srcOrd="0" destOrd="0" presId="urn:microsoft.com/office/officeart/2005/8/layout/hierarchy2"/>
    <dgm:cxn modelId="{1D201A14-796C-49F9-A77D-28F507FCC131}" type="presParOf" srcId="{36FD5BFA-9EAC-430C-894D-CE3B35E40153}" destId="{6EE63E8D-F1D4-4C7B-BA64-0E1F1963AA82}" srcOrd="3" destOrd="0" presId="urn:microsoft.com/office/officeart/2005/8/layout/hierarchy2"/>
    <dgm:cxn modelId="{05BAB706-A0A6-4B53-99FF-BD38A37C10F4}" type="presParOf" srcId="{6EE63E8D-F1D4-4C7B-BA64-0E1F1963AA82}" destId="{16F81BE0-4544-47E4-9BBC-AC76A8D6BB8F}" srcOrd="0" destOrd="0" presId="urn:microsoft.com/office/officeart/2005/8/layout/hierarchy2"/>
    <dgm:cxn modelId="{EC3B65F9-7424-470A-8E92-5F19660C35D1}" type="presParOf" srcId="{6EE63E8D-F1D4-4C7B-BA64-0E1F1963AA82}" destId="{ED8000F0-DE8A-4FE0-952A-421E06CED3DB}" srcOrd="1" destOrd="0" presId="urn:microsoft.com/office/officeart/2005/8/layout/hierarchy2"/>
    <dgm:cxn modelId="{35CCBB66-8E81-4F5F-82D4-2DDC121BA9B6}" type="presParOf" srcId="{ED8000F0-DE8A-4FE0-952A-421E06CED3DB}" destId="{3CB3DD46-536D-4E02-97C9-F0EC4B0D8CAC}" srcOrd="0" destOrd="0" presId="urn:microsoft.com/office/officeart/2005/8/layout/hierarchy2"/>
    <dgm:cxn modelId="{21DBF1A6-4472-4430-B700-D3220C1F74A0}" type="presParOf" srcId="{3CB3DD46-536D-4E02-97C9-F0EC4B0D8CAC}" destId="{9C400065-E3AE-4C94-B0AC-B870AA9C3C5D}" srcOrd="0" destOrd="0" presId="urn:microsoft.com/office/officeart/2005/8/layout/hierarchy2"/>
    <dgm:cxn modelId="{113DD661-B23C-4FB3-9347-7161943E232E}" type="presParOf" srcId="{ED8000F0-DE8A-4FE0-952A-421E06CED3DB}" destId="{B05EA526-2747-4AB1-BB47-3CA69EBDF6CF}" srcOrd="1" destOrd="0" presId="urn:microsoft.com/office/officeart/2005/8/layout/hierarchy2"/>
    <dgm:cxn modelId="{DF239566-DA47-4DF0-B199-162BF20E8EFC}" type="presParOf" srcId="{B05EA526-2747-4AB1-BB47-3CA69EBDF6CF}" destId="{05516757-F701-49CC-9F3E-9C38F639F39E}" srcOrd="0" destOrd="0" presId="urn:microsoft.com/office/officeart/2005/8/layout/hierarchy2"/>
    <dgm:cxn modelId="{8404D6CB-2737-495F-A3F4-AAD1960E6038}" type="presParOf" srcId="{B05EA526-2747-4AB1-BB47-3CA69EBDF6CF}" destId="{D504BBCF-2E0F-48C6-B9A8-B9E9FFB3E2B3}" srcOrd="1" destOrd="0" presId="urn:microsoft.com/office/officeart/2005/8/layout/hierarchy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6F40787E-9E87-4685-B2EE-1ACDA650EAD8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BF5299E8-2957-465F-B21B-4ADEAF51AEE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استعمال قواعد الطرح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A9654BAD-5ACF-4EE3-BEBC-2EE38962F445}" type="parTrans" cxnId="{ABA42019-E564-45CB-9328-2BDAAC603964}">
      <dgm:prSet/>
      <dgm:spPr/>
      <dgm:t>
        <a:bodyPr/>
        <a:lstStyle/>
        <a:p>
          <a:pPr rtl="1"/>
          <a:endParaRPr lang="ar-EG"/>
        </a:p>
      </dgm:t>
    </dgm:pt>
    <dgm:pt modelId="{08663652-8CD4-4EF1-8457-BBF59D7EF2AD}" type="sibTrans" cxnId="{ABA42019-E564-45CB-9328-2BDAAC603964}">
      <dgm:prSet/>
      <dgm:spPr/>
      <dgm:t>
        <a:bodyPr/>
        <a:lstStyle/>
        <a:p>
          <a:pPr rtl="1"/>
          <a:endParaRPr lang="ar-EG"/>
        </a:p>
      </dgm:t>
    </dgm:pt>
    <dgm:pt modelId="{3B2C4F22-530E-4E01-9BDA-B215BDD7B829}" type="pres">
      <dgm:prSet presAssocID="{6F40787E-9E87-4685-B2EE-1ACDA650EAD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B784A213-B5DE-447C-8451-5AD036194A73}" type="pres">
      <dgm:prSet presAssocID="{BF5299E8-2957-465F-B21B-4ADEAF51AEE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E66EA750-2A0F-4204-A240-3169D613F24A}" type="pres">
      <dgm:prSet presAssocID="{BF5299E8-2957-465F-B21B-4ADEAF51AEE4}" presName="space" presStyleCnt="0"/>
      <dgm:spPr/>
      <dgm:t>
        <a:bodyPr/>
        <a:lstStyle/>
        <a:p>
          <a:pPr rtl="1"/>
          <a:endParaRPr lang="ar-EG"/>
        </a:p>
      </dgm:t>
    </dgm:pt>
    <dgm:pt modelId="{1BF25B65-91CF-4F1A-BDC0-3B19623BC33C}" type="pres">
      <dgm:prSet presAssocID="{BF5299E8-2957-465F-B21B-4ADEAF51AEE4}" presName="rect1" presStyleLbl="alignAcc1" presStyleIdx="0" presStyleCnt="1" custLinFactNeighborY="-2128"/>
      <dgm:spPr/>
      <dgm:t>
        <a:bodyPr/>
        <a:lstStyle/>
        <a:p>
          <a:pPr rtl="1"/>
          <a:endParaRPr lang="ar-EG"/>
        </a:p>
      </dgm:t>
    </dgm:pt>
    <dgm:pt modelId="{60A3ECC2-4C96-4BC0-98B9-3D172D2F6AFA}" type="pres">
      <dgm:prSet presAssocID="{BF5299E8-2957-465F-B21B-4ADEAF51AEE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BA42019-E564-45CB-9328-2BDAAC603964}" srcId="{6F40787E-9E87-4685-B2EE-1ACDA650EAD8}" destId="{BF5299E8-2957-465F-B21B-4ADEAF51AEE4}" srcOrd="0" destOrd="0" parTransId="{A9654BAD-5ACF-4EE3-BEBC-2EE38962F445}" sibTransId="{08663652-8CD4-4EF1-8457-BBF59D7EF2AD}"/>
    <dgm:cxn modelId="{629DD88C-5B91-40BF-8034-889643D5A9E6}" type="presOf" srcId="{BF5299E8-2957-465F-B21B-4ADEAF51AEE4}" destId="{60A3ECC2-4C96-4BC0-98B9-3D172D2F6AFA}" srcOrd="1" destOrd="0" presId="urn:microsoft.com/office/officeart/2005/8/layout/target3"/>
    <dgm:cxn modelId="{7E5CF8E3-050A-4961-A86E-A2B00EBB404B}" type="presOf" srcId="{BF5299E8-2957-465F-B21B-4ADEAF51AEE4}" destId="{1BF25B65-91CF-4F1A-BDC0-3B19623BC33C}" srcOrd="0" destOrd="0" presId="urn:microsoft.com/office/officeart/2005/8/layout/target3"/>
    <dgm:cxn modelId="{A7F1FF72-0E04-4857-946D-BCA3002C826A}" type="presOf" srcId="{6F40787E-9E87-4685-B2EE-1ACDA650EAD8}" destId="{3B2C4F22-530E-4E01-9BDA-B215BDD7B829}" srcOrd="0" destOrd="0" presId="urn:microsoft.com/office/officeart/2005/8/layout/target3"/>
    <dgm:cxn modelId="{9A563B4B-9078-4822-99F8-01E5D0BE42FF}" type="presParOf" srcId="{3B2C4F22-530E-4E01-9BDA-B215BDD7B829}" destId="{B784A213-B5DE-447C-8451-5AD036194A73}" srcOrd="0" destOrd="0" presId="urn:microsoft.com/office/officeart/2005/8/layout/target3"/>
    <dgm:cxn modelId="{1FF10A56-B52E-4645-B40C-8BE9AE9016F6}" type="presParOf" srcId="{3B2C4F22-530E-4E01-9BDA-B215BDD7B829}" destId="{E66EA750-2A0F-4204-A240-3169D613F24A}" srcOrd="1" destOrd="0" presId="urn:microsoft.com/office/officeart/2005/8/layout/target3"/>
    <dgm:cxn modelId="{5217C9DF-1CBF-4C72-A513-60A826989A7C}" type="presParOf" srcId="{3B2C4F22-530E-4E01-9BDA-B215BDD7B829}" destId="{1BF25B65-91CF-4F1A-BDC0-3B19623BC33C}" srcOrd="2" destOrd="0" presId="urn:microsoft.com/office/officeart/2005/8/layout/target3"/>
    <dgm:cxn modelId="{A643129C-4621-41C5-B056-B1CECE851419}" type="presParOf" srcId="{3B2C4F22-530E-4E01-9BDA-B215BDD7B829}" destId="{60A3ECC2-4C96-4BC0-98B9-3D172D2F6AF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تقدير المجموع والفرق. 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FAAC5EC-63D6-40C0-98A7-8AB1C68459C5}" type="presOf" srcId="{BD526F95-ECBB-40AD-A0CB-D5ACCC5B1E2A}" destId="{429AB293-D4D8-4F0E-94AC-B43ED8A2BCDF}" srcOrd="0" destOrd="0" presId="urn:microsoft.com/office/officeart/2005/8/layout/hProcess9"/>
    <dgm:cxn modelId="{035509F2-B795-4947-81E8-529271CC722E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65D9C41-F760-4514-87C2-18E0303BBE6E}" type="presParOf" srcId="{429AB293-D4D8-4F0E-94AC-B43ED8A2BCDF}" destId="{57687D3E-4B89-492C-9B8A-7CB92F4D9B37}" srcOrd="0" destOrd="0" presId="urn:microsoft.com/office/officeart/2005/8/layout/hProcess9"/>
    <dgm:cxn modelId="{B0ACCFC8-E14F-4B8F-9877-9F71A88A38EF}" type="presParOf" srcId="{429AB293-D4D8-4F0E-94AC-B43ED8A2BCDF}" destId="{4C722FE7-142F-40D0-A4C9-B6DA2959D7ED}" srcOrd="1" destOrd="0" presId="urn:microsoft.com/office/officeart/2005/8/layout/hProcess9"/>
    <dgm:cxn modelId="{D3C779E1-31B6-4F78-BE7E-27B601B7A2EF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7C8F4340-9E04-4A02-878B-4A384253586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تقدير</a:t>
          </a:r>
          <a:endParaRPr lang="ar-EG" dirty="0"/>
        </a:p>
      </dgm:t>
    </dgm:pt>
    <dgm:pt modelId="{FB93EF0F-4904-4447-9976-C3C78638B66E}" type="par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00B4C89E-31E6-469C-93AB-1EB6AF3A1B52}" type="sib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EC2B6A78-25BE-45BA-BCFC-25A129282FF8}" type="pres">
      <dgm:prSet presAssocID="{FB93EF0F-4904-4447-9976-C3C78638B66E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DA450C1D-7E09-4BA9-925C-523367B9D8C8}" type="pres">
      <dgm:prSet presAssocID="{FB93EF0F-4904-4447-9976-C3C78638B66E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419BD16E-00CC-47AC-BE4F-A94A11604FE3}" type="pres">
      <dgm:prSet presAssocID="{7C8F4340-9E04-4A02-878B-4A384253586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99A217A-F653-432A-AAF3-D2300D8CB1F6}" type="presOf" srcId="{7C8F4340-9E04-4A02-878B-4A384253586A}" destId="{419BD16E-00CC-47AC-BE4F-A94A11604FE3}" srcOrd="0" destOrd="0" presId="urn:microsoft.com/office/officeart/2005/8/layout/radial5"/>
    <dgm:cxn modelId="{80656D43-4A3A-40FE-A399-EB50FDB5A821}" type="presOf" srcId="{127AF5DB-5973-4B68-8A85-279B604A3884}" destId="{EB870B2B-FBF0-44FF-8D0D-960F499EBCDD}" srcOrd="0" destOrd="0" presId="urn:microsoft.com/office/officeart/2005/8/layout/radial5"/>
    <dgm:cxn modelId="{1068BF15-ABBF-4736-92C8-BE375A5747A0}" type="presOf" srcId="{90074277-9BFE-44DD-B806-DA1BF9FA6F0D}" destId="{99C3E3D4-F563-49D8-B40D-4A20E78ECFB9}" srcOrd="0" destOrd="0" presId="urn:microsoft.com/office/officeart/2005/8/layout/radial5"/>
    <dgm:cxn modelId="{866B8153-BA79-43D7-BB70-07343E0F59D9}" srcId="{127AF5DB-5973-4B68-8A85-279B604A3884}" destId="{7C8F4340-9E04-4A02-878B-4A384253586A}" srcOrd="0" destOrd="0" parTransId="{FB93EF0F-4904-4447-9976-C3C78638B66E}" sibTransId="{00B4C89E-31E6-469C-93AB-1EB6AF3A1B52}"/>
    <dgm:cxn modelId="{ACD7B8E1-F695-4173-B01B-9A81673E6B39}" type="presOf" srcId="{FB93EF0F-4904-4447-9976-C3C78638B66E}" destId="{DA450C1D-7E09-4BA9-925C-523367B9D8C8}" srcOrd="1" destOrd="0" presId="urn:microsoft.com/office/officeart/2005/8/layout/radial5"/>
    <dgm:cxn modelId="{F1851187-B03D-4BAA-A067-8935DD1540FB}" type="presOf" srcId="{FB93EF0F-4904-4447-9976-C3C78638B66E}" destId="{EC2B6A78-25BE-45BA-BCFC-25A129282FF8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79C0E3CE-BC0E-4D01-9C53-EE388DD11260}" type="presParOf" srcId="{99C3E3D4-F563-49D8-B40D-4A20E78ECFB9}" destId="{EB870B2B-FBF0-44FF-8D0D-960F499EBCDD}" srcOrd="0" destOrd="0" presId="urn:microsoft.com/office/officeart/2005/8/layout/radial5"/>
    <dgm:cxn modelId="{F66167C1-EA50-4F98-8074-30CD1C7438D7}" type="presParOf" srcId="{99C3E3D4-F563-49D8-B40D-4A20E78ECFB9}" destId="{EC2B6A78-25BE-45BA-BCFC-25A129282FF8}" srcOrd="1" destOrd="0" presId="urn:microsoft.com/office/officeart/2005/8/layout/radial5"/>
    <dgm:cxn modelId="{8E028813-0A98-4AC3-BA51-D6F60DB1F65A}" type="presParOf" srcId="{EC2B6A78-25BE-45BA-BCFC-25A129282FF8}" destId="{DA450C1D-7E09-4BA9-925C-523367B9D8C8}" srcOrd="0" destOrd="0" presId="urn:microsoft.com/office/officeart/2005/8/layout/radial5"/>
    <dgm:cxn modelId="{2DBF40D9-BEA6-485E-9530-1015A4BED3FF}" type="presParOf" srcId="{99C3E3D4-F563-49D8-B40D-4A20E78ECFB9}" destId="{419BD16E-00CC-47AC-BE4F-A94A11604FE3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13A5377C-7B74-44C1-924A-6A1B518455AC}" type="doc">
      <dgm:prSet loTypeId="urn:microsoft.com/office/officeart/2005/8/layout/cycle2" loCatId="cycle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A0D707C4-F202-4B05-B9FD-022AF1CB23A7}">
      <dgm:prSet phldrT="[Text]" custT="1"/>
      <dgm:spPr/>
      <dgm:t>
        <a:bodyPr/>
        <a:lstStyle/>
        <a:p>
          <a:pPr rtl="1"/>
          <a:r>
            <a:rPr lang="ar-JO" sz="18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تقريب مجموع ثمن الخاتم والساعة</a:t>
          </a:r>
          <a:endParaRPr lang="ar-EG" sz="18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F267079-6444-4E4B-996A-EA6F8FBE0DC0}" type="parTrans" cxnId="{17DC99F4-234F-44ED-BB7B-B07F4C9811CE}">
      <dgm:prSet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27FB300-8078-450C-B515-514E77C1367D}" type="sibTrans" cxnId="{17DC99F4-234F-44ED-BB7B-B07F4C9811CE}">
      <dgm:prSet custT="1"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29AA0D9-52E5-45DD-ABDF-8C33A5A1F6D0}">
      <dgm:prSet phldrT="[Text]" custT="1"/>
      <dgm:spPr/>
      <dgm:t>
        <a:bodyPr/>
        <a:lstStyle/>
        <a:p>
          <a:pPr rtl="1"/>
          <a:r>
            <a:rPr lang="ar-JO" sz="18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إعطاء إجابة قريبة من الإجابة الدقيقة</a:t>
          </a:r>
          <a:endParaRPr lang="ar-EG" sz="18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44EE0F9-D24F-4893-A1A8-00A13DFC32EB}" type="parTrans" cxnId="{737CA614-CA5F-4D9B-BEC9-12050FA94163}">
      <dgm:prSet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7418910-F242-4B04-91B3-AA0D6C0804B2}" type="sibTrans" cxnId="{737CA614-CA5F-4D9B-BEC9-12050FA94163}">
      <dgm:prSet custT="1"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3629A10-5CF1-40B5-B1EE-04197CB0C59A}">
      <dgm:prSet phldrT="[Text]" custT="1"/>
      <dgm:spPr/>
      <dgm:t>
        <a:bodyPr/>
        <a:lstStyle/>
        <a:p>
          <a:pPr rtl="1"/>
          <a:r>
            <a:rPr lang="ar-JO" sz="18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تقدير الإجابة</a:t>
          </a:r>
          <a:endParaRPr lang="ar-EG" sz="18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22996D8-58DA-4A35-9959-E55B863F5753}" type="parTrans" cxnId="{193092B6-F524-4B2A-9581-8C992AC12125}">
      <dgm:prSet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DB15C6A-A70D-4C12-A19E-1616BCA830DB}" type="sibTrans" cxnId="{193092B6-F524-4B2A-9581-8C992AC12125}">
      <dgm:prSet custT="1"/>
      <dgm:spPr/>
      <dgm:t>
        <a:bodyPr/>
        <a:lstStyle/>
        <a:p>
          <a:pPr rtl="1"/>
          <a:endParaRPr lang="ar-EG" sz="18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8575374-EE23-4CAE-989A-CDC76DB7364E}" type="pres">
      <dgm:prSet presAssocID="{13A5377C-7B74-44C1-924A-6A1B518455AC}" presName="cycle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FE3D6679-C21E-4613-9D19-A816547A3C71}" type="pres">
      <dgm:prSet presAssocID="{A0D707C4-F202-4B05-B9FD-022AF1CB23A7}" presName="node" presStyleLbl="node1" presStyleIdx="0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AB829B0-505B-4B24-91AD-5A1CA9EE109D}" type="pres">
      <dgm:prSet presAssocID="{C27FB300-8078-450C-B515-514E77C1367D}" presName="sibTrans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8E42DF5C-75B4-4466-A483-B567697AB300}" type="pres">
      <dgm:prSet presAssocID="{C27FB300-8078-450C-B515-514E77C1367D}" presName="connectorText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8A817A95-5B6D-4B9E-A4C3-4EDCFFE24F09}" type="pres">
      <dgm:prSet presAssocID="{529AA0D9-52E5-45DD-ABDF-8C33A5A1F6D0}" presName="node" presStyleLbl="node1" presStyleIdx="1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88AF7B4-63C2-42E0-898A-E05414D65D58}" type="pres">
      <dgm:prSet presAssocID="{D7418910-F242-4B04-91B3-AA0D6C0804B2}" presName="sibTrans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B3B8E930-7CDF-401E-9248-5FA1A7291760}" type="pres">
      <dgm:prSet presAssocID="{D7418910-F242-4B04-91B3-AA0D6C0804B2}" presName="connectorText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E7F1DA4E-35B0-433B-BFE2-1CA233D553C2}" type="pres">
      <dgm:prSet presAssocID="{13629A10-5CF1-40B5-B1EE-04197CB0C59A}" presName="node" presStyleLbl="node1" presStyleIdx="2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A9A4F16-9450-43C8-9657-6B64FC890EE8}" type="pres">
      <dgm:prSet presAssocID="{4DB15C6A-A70D-4C12-A19E-1616BCA830DB}" presName="sibTrans" presStyleLbl="sibTrans2D1" presStyleIdx="2" presStyleCnt="3"/>
      <dgm:spPr/>
      <dgm:t>
        <a:bodyPr/>
        <a:lstStyle/>
        <a:p>
          <a:pPr rtl="1"/>
          <a:endParaRPr lang="ar-EG"/>
        </a:p>
      </dgm:t>
    </dgm:pt>
    <dgm:pt modelId="{A44A1474-4043-4F5E-A074-D5164C328E48}" type="pres">
      <dgm:prSet presAssocID="{4DB15C6A-A70D-4C12-A19E-1616BCA830DB}" presName="connectorText" presStyleLbl="sibTrans2D1" presStyleIdx="2" presStyleCnt="3"/>
      <dgm:spPr/>
      <dgm:t>
        <a:bodyPr/>
        <a:lstStyle/>
        <a:p>
          <a:pPr rtl="1"/>
          <a:endParaRPr lang="ar-EG"/>
        </a:p>
      </dgm:t>
    </dgm:pt>
  </dgm:ptLst>
  <dgm:cxnLst>
    <dgm:cxn modelId="{A4FCCE1C-0A63-4EA4-9067-E67C3EF329DD}" type="presOf" srcId="{4DB15C6A-A70D-4C12-A19E-1616BCA830DB}" destId="{DA9A4F16-9450-43C8-9657-6B64FC890EE8}" srcOrd="0" destOrd="0" presId="urn:microsoft.com/office/officeart/2005/8/layout/cycle2"/>
    <dgm:cxn modelId="{E09732AF-91BC-46D1-89EA-A62ACF24ACBC}" type="presOf" srcId="{A0D707C4-F202-4B05-B9FD-022AF1CB23A7}" destId="{FE3D6679-C21E-4613-9D19-A816547A3C71}" srcOrd="0" destOrd="0" presId="urn:microsoft.com/office/officeart/2005/8/layout/cycle2"/>
    <dgm:cxn modelId="{6568B9A5-00F3-4956-9F85-7D3F2B650122}" type="presOf" srcId="{D7418910-F242-4B04-91B3-AA0D6C0804B2}" destId="{B3B8E930-7CDF-401E-9248-5FA1A7291760}" srcOrd="1" destOrd="0" presId="urn:microsoft.com/office/officeart/2005/8/layout/cycle2"/>
    <dgm:cxn modelId="{2179A095-2E6F-4476-9314-0D3CBFBE5A7C}" type="presOf" srcId="{13629A10-5CF1-40B5-B1EE-04197CB0C59A}" destId="{E7F1DA4E-35B0-433B-BFE2-1CA233D553C2}" srcOrd="0" destOrd="0" presId="urn:microsoft.com/office/officeart/2005/8/layout/cycle2"/>
    <dgm:cxn modelId="{193092B6-F524-4B2A-9581-8C992AC12125}" srcId="{13A5377C-7B74-44C1-924A-6A1B518455AC}" destId="{13629A10-5CF1-40B5-B1EE-04197CB0C59A}" srcOrd="2" destOrd="0" parTransId="{E22996D8-58DA-4A35-9959-E55B863F5753}" sibTransId="{4DB15C6A-A70D-4C12-A19E-1616BCA830DB}"/>
    <dgm:cxn modelId="{C40CB9B6-333F-408C-8257-776A5B9B3DE2}" type="presOf" srcId="{4DB15C6A-A70D-4C12-A19E-1616BCA830DB}" destId="{A44A1474-4043-4F5E-A074-D5164C328E48}" srcOrd="1" destOrd="0" presId="urn:microsoft.com/office/officeart/2005/8/layout/cycle2"/>
    <dgm:cxn modelId="{C85EB7BA-FF71-4C5C-90DF-6453406D609F}" type="presOf" srcId="{529AA0D9-52E5-45DD-ABDF-8C33A5A1F6D0}" destId="{8A817A95-5B6D-4B9E-A4C3-4EDCFFE24F09}" srcOrd="0" destOrd="0" presId="urn:microsoft.com/office/officeart/2005/8/layout/cycle2"/>
    <dgm:cxn modelId="{B76E5B13-04A5-4AAB-B6B1-C48769A87CFE}" type="presOf" srcId="{13A5377C-7B74-44C1-924A-6A1B518455AC}" destId="{E8575374-EE23-4CAE-989A-CDC76DB7364E}" srcOrd="0" destOrd="0" presId="urn:microsoft.com/office/officeart/2005/8/layout/cycle2"/>
    <dgm:cxn modelId="{20A331CB-0974-4F9C-A6B9-F92004CAA327}" type="presOf" srcId="{D7418910-F242-4B04-91B3-AA0D6C0804B2}" destId="{888AF7B4-63C2-42E0-898A-E05414D65D58}" srcOrd="0" destOrd="0" presId="urn:microsoft.com/office/officeart/2005/8/layout/cycle2"/>
    <dgm:cxn modelId="{17DC99F4-234F-44ED-BB7B-B07F4C9811CE}" srcId="{13A5377C-7B74-44C1-924A-6A1B518455AC}" destId="{A0D707C4-F202-4B05-B9FD-022AF1CB23A7}" srcOrd="0" destOrd="0" parTransId="{6F267079-6444-4E4B-996A-EA6F8FBE0DC0}" sibTransId="{C27FB300-8078-450C-B515-514E77C1367D}"/>
    <dgm:cxn modelId="{222A4FFE-169E-492A-97D4-DD1A039861A7}" type="presOf" srcId="{C27FB300-8078-450C-B515-514E77C1367D}" destId="{8E42DF5C-75B4-4466-A483-B567697AB300}" srcOrd="1" destOrd="0" presId="urn:microsoft.com/office/officeart/2005/8/layout/cycle2"/>
    <dgm:cxn modelId="{737CA614-CA5F-4D9B-BEC9-12050FA94163}" srcId="{13A5377C-7B74-44C1-924A-6A1B518455AC}" destId="{529AA0D9-52E5-45DD-ABDF-8C33A5A1F6D0}" srcOrd="1" destOrd="0" parTransId="{644EE0F9-D24F-4893-A1A8-00A13DFC32EB}" sibTransId="{D7418910-F242-4B04-91B3-AA0D6C0804B2}"/>
    <dgm:cxn modelId="{BC681283-BEC3-48A9-84EB-80213F3DCB8D}" type="presOf" srcId="{C27FB300-8078-450C-B515-514E77C1367D}" destId="{AAB829B0-505B-4B24-91AD-5A1CA9EE109D}" srcOrd="0" destOrd="0" presId="urn:microsoft.com/office/officeart/2005/8/layout/cycle2"/>
    <dgm:cxn modelId="{305DFD65-7B1D-4C1E-8B9B-A5C9FBB2D8E1}" type="presParOf" srcId="{E8575374-EE23-4CAE-989A-CDC76DB7364E}" destId="{FE3D6679-C21E-4613-9D19-A816547A3C71}" srcOrd="0" destOrd="0" presId="urn:microsoft.com/office/officeart/2005/8/layout/cycle2"/>
    <dgm:cxn modelId="{69555960-956A-46F3-B5F1-DC9820635811}" type="presParOf" srcId="{E8575374-EE23-4CAE-989A-CDC76DB7364E}" destId="{AAB829B0-505B-4B24-91AD-5A1CA9EE109D}" srcOrd="1" destOrd="0" presId="urn:microsoft.com/office/officeart/2005/8/layout/cycle2"/>
    <dgm:cxn modelId="{00496053-AB7F-4BEC-8913-7C28056E6D0B}" type="presParOf" srcId="{AAB829B0-505B-4B24-91AD-5A1CA9EE109D}" destId="{8E42DF5C-75B4-4466-A483-B567697AB300}" srcOrd="0" destOrd="0" presId="urn:microsoft.com/office/officeart/2005/8/layout/cycle2"/>
    <dgm:cxn modelId="{D33912EA-8B27-4785-B888-1EB15A8EEFDA}" type="presParOf" srcId="{E8575374-EE23-4CAE-989A-CDC76DB7364E}" destId="{8A817A95-5B6D-4B9E-A4C3-4EDCFFE24F09}" srcOrd="2" destOrd="0" presId="urn:microsoft.com/office/officeart/2005/8/layout/cycle2"/>
    <dgm:cxn modelId="{3D2D550E-49D1-46B9-9B1B-28E48C6F73AD}" type="presParOf" srcId="{E8575374-EE23-4CAE-989A-CDC76DB7364E}" destId="{888AF7B4-63C2-42E0-898A-E05414D65D58}" srcOrd="3" destOrd="0" presId="urn:microsoft.com/office/officeart/2005/8/layout/cycle2"/>
    <dgm:cxn modelId="{5EDB209B-BACC-479C-95DE-1735F2BCE1BE}" type="presParOf" srcId="{888AF7B4-63C2-42E0-898A-E05414D65D58}" destId="{B3B8E930-7CDF-401E-9248-5FA1A7291760}" srcOrd="0" destOrd="0" presId="urn:microsoft.com/office/officeart/2005/8/layout/cycle2"/>
    <dgm:cxn modelId="{B7C79F0C-19AB-4C16-B60D-78312B8AE1CF}" type="presParOf" srcId="{E8575374-EE23-4CAE-989A-CDC76DB7364E}" destId="{E7F1DA4E-35B0-433B-BFE2-1CA233D553C2}" srcOrd="4" destOrd="0" presId="urn:microsoft.com/office/officeart/2005/8/layout/cycle2"/>
    <dgm:cxn modelId="{AC63C93E-F7DA-4AB1-B0D0-AF9633D1CBD2}" type="presParOf" srcId="{E8575374-EE23-4CAE-989A-CDC76DB7364E}" destId="{DA9A4F16-9450-43C8-9657-6B64FC890EE8}" srcOrd="5" destOrd="0" presId="urn:microsoft.com/office/officeart/2005/8/layout/cycle2"/>
    <dgm:cxn modelId="{1B11158D-F460-4332-BA98-A9FCD807379F}" type="presParOf" srcId="{DA9A4F16-9450-43C8-9657-6B64FC890EE8}" destId="{A44A1474-4043-4F5E-A074-D5164C328E48}" srcOrd="0" destOrd="0" presId="urn:microsoft.com/office/officeart/2005/8/layout/cycle2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تقدير المجموع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875D418-ECE0-4868-8F3C-4FB02B905F6C}" type="presOf" srcId="{EF149BAC-FC62-401B-87AC-0A194C75ACF3}" destId="{50571F04-0C14-4324-B22E-41526258A6BB}" srcOrd="1" destOrd="0" presId="urn:microsoft.com/office/officeart/2005/8/layout/target3"/>
    <dgm:cxn modelId="{EDBB5502-7E7C-4B5D-BA84-FAECFF34CAC8}" type="presOf" srcId="{C38C3E34-6EEC-4962-BFE0-A83FA08612B4}" destId="{8A6D16DE-3486-44EA-BF01-A2B7B2BA3716}" srcOrd="0" destOrd="0" presId="urn:microsoft.com/office/officeart/2005/8/layout/target3"/>
    <dgm:cxn modelId="{CA88DA65-19DF-4041-A762-A801B65432E1}" type="presOf" srcId="{EF149BAC-FC62-401B-87AC-0A194C75ACF3}" destId="{2EDE646E-350A-465D-856C-68B8723877CA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91B06739-E956-47A7-B963-C98309C6A1EB}" type="presParOf" srcId="{8A6D16DE-3486-44EA-BF01-A2B7B2BA3716}" destId="{AEB7FD30-B5CB-487E-BA0B-391A24752F8A}" srcOrd="0" destOrd="0" presId="urn:microsoft.com/office/officeart/2005/8/layout/target3"/>
    <dgm:cxn modelId="{097281E8-9941-4D3D-BAF8-627390BE1CE7}" type="presParOf" srcId="{8A6D16DE-3486-44EA-BF01-A2B7B2BA3716}" destId="{1BB606C7-C92F-44CB-A653-E9749BA2E53A}" srcOrd="1" destOrd="0" presId="urn:microsoft.com/office/officeart/2005/8/layout/target3"/>
    <dgm:cxn modelId="{8C5C870B-D628-448A-A598-D13BCF68B105}" type="presParOf" srcId="{8A6D16DE-3486-44EA-BF01-A2B7B2BA3716}" destId="{2EDE646E-350A-465D-856C-68B8723877CA}" srcOrd="2" destOrd="0" presId="urn:microsoft.com/office/officeart/2005/8/layout/target3"/>
    <dgm:cxn modelId="{D7EEF134-800B-462F-94CA-CE1CBACDB84F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F7FCAEE0-7045-44EC-BCAA-7403BC518CA0}" type="doc">
      <dgm:prSet loTypeId="urn:microsoft.com/office/officeart/2005/8/layout/vList2" loCatId="list" qsTypeId="urn:microsoft.com/office/officeart/2005/8/quickstyle/3d1" qsCatId="3D" csTypeId="urn:microsoft.com/office/officeart/2005/8/colors/colorful5" csCatId="colorful"/>
      <dgm:spPr/>
      <dgm:t>
        <a:bodyPr/>
        <a:lstStyle/>
        <a:p>
          <a:pPr rtl="1"/>
          <a:endParaRPr lang="ar-EG"/>
        </a:p>
      </dgm:t>
    </dgm:pt>
    <dgm:pt modelId="{2A36683F-6E28-402B-ABB8-2BF05DBB4D73}">
      <dgm:prSet custT="1"/>
      <dgm:spPr/>
      <dgm:t>
        <a:bodyPr/>
        <a:lstStyle/>
        <a:p>
          <a:pPr algn="ctr"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ثمن الساعة 119 ريالاً = 120 ريالاً تقريباً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B25DF9D-0124-4782-8CEB-15741C167F70}" type="parTrans" cxnId="{F4913FF1-6DFA-42DD-A8FD-B44C13B68CE8}">
      <dgm:prSet/>
      <dgm:spPr/>
      <dgm:t>
        <a:bodyPr/>
        <a:lstStyle/>
        <a:p>
          <a:pPr algn="ctr"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B973989-2301-44D9-9561-096462895C94}" type="sibTrans" cxnId="{F4913FF1-6DFA-42DD-A8FD-B44C13B68CE8}">
      <dgm:prSet/>
      <dgm:spPr/>
      <dgm:t>
        <a:bodyPr/>
        <a:lstStyle/>
        <a:p>
          <a:pPr algn="ctr"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4CF6ECB-C808-4CE8-9F69-60FFFD348708}">
      <dgm:prSet custT="1"/>
      <dgm:spPr/>
      <dgm:t>
        <a:bodyPr/>
        <a:lstStyle/>
        <a:p>
          <a:pPr algn="ctr"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ثمن الخاتم   67  ريالاً = 70   ريالاً تقريباً</a:t>
          </a:r>
          <a:endParaRPr lang="ar-JO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D3935C6-292B-4B9D-9CF1-3FCA5B1B4057}" type="parTrans" cxnId="{D981BF20-2F57-4C79-B8E5-7231357BAAB9}">
      <dgm:prSet/>
      <dgm:spPr/>
      <dgm:t>
        <a:bodyPr/>
        <a:lstStyle/>
        <a:p>
          <a:pPr algn="ctr"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8315AB5-B7B5-451F-B16B-3F852497C814}" type="sibTrans" cxnId="{D981BF20-2F57-4C79-B8E5-7231357BAAB9}">
      <dgm:prSet/>
      <dgm:spPr/>
      <dgm:t>
        <a:bodyPr/>
        <a:lstStyle/>
        <a:p>
          <a:pPr algn="ctr"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15C6BBB-0C82-4091-9957-F8BACBD77D70}" type="pres">
      <dgm:prSet presAssocID="{F7FCAEE0-7045-44EC-BCAA-7403BC518CA0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CF4E602-EA69-4C54-B8B9-4966FFEE6E05}" type="pres">
      <dgm:prSet presAssocID="{2A36683F-6E28-402B-ABB8-2BF05DBB4D73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16C7C22-3780-40D6-A991-6B93A0007C05}" type="pres">
      <dgm:prSet presAssocID="{7B973989-2301-44D9-9561-096462895C94}" presName="spacer" presStyleCnt="0"/>
      <dgm:spPr/>
      <dgm:t>
        <a:bodyPr/>
        <a:lstStyle/>
        <a:p>
          <a:pPr rtl="1"/>
          <a:endParaRPr lang="ar-EG"/>
        </a:p>
      </dgm:t>
    </dgm:pt>
    <dgm:pt modelId="{E1201A71-9E8B-4E22-9975-BC7ACFC5755E}" type="pres">
      <dgm:prSet presAssocID="{04CF6ECB-C808-4CE8-9F69-60FFFD348708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3687E2C-0079-4A46-B56F-3A59B6F8A357}" type="presOf" srcId="{2A36683F-6E28-402B-ABB8-2BF05DBB4D73}" destId="{1CF4E602-EA69-4C54-B8B9-4966FFEE6E05}" srcOrd="0" destOrd="0" presId="urn:microsoft.com/office/officeart/2005/8/layout/vList2"/>
    <dgm:cxn modelId="{7E86E422-52F6-4B91-969B-E4D9588C974E}" type="presOf" srcId="{04CF6ECB-C808-4CE8-9F69-60FFFD348708}" destId="{E1201A71-9E8B-4E22-9975-BC7ACFC5755E}" srcOrd="0" destOrd="0" presId="urn:microsoft.com/office/officeart/2005/8/layout/vList2"/>
    <dgm:cxn modelId="{3874034A-4B62-4157-9C08-2D73D430F565}" type="presOf" srcId="{F7FCAEE0-7045-44EC-BCAA-7403BC518CA0}" destId="{515C6BBB-0C82-4091-9957-F8BACBD77D70}" srcOrd="0" destOrd="0" presId="urn:microsoft.com/office/officeart/2005/8/layout/vList2"/>
    <dgm:cxn modelId="{D981BF20-2F57-4C79-B8E5-7231357BAAB9}" srcId="{F7FCAEE0-7045-44EC-BCAA-7403BC518CA0}" destId="{04CF6ECB-C808-4CE8-9F69-60FFFD348708}" srcOrd="1" destOrd="0" parTransId="{DD3935C6-292B-4B9D-9CF1-3FCA5B1B4057}" sibTransId="{18315AB5-B7B5-451F-B16B-3F852497C814}"/>
    <dgm:cxn modelId="{F4913FF1-6DFA-42DD-A8FD-B44C13B68CE8}" srcId="{F7FCAEE0-7045-44EC-BCAA-7403BC518CA0}" destId="{2A36683F-6E28-402B-ABB8-2BF05DBB4D73}" srcOrd="0" destOrd="0" parTransId="{6B25DF9D-0124-4782-8CEB-15741C167F70}" sibTransId="{7B973989-2301-44D9-9561-096462895C94}"/>
    <dgm:cxn modelId="{A6C0A54D-8D6D-468A-9EF1-798C27FDBB8D}" type="presParOf" srcId="{515C6BBB-0C82-4091-9957-F8BACBD77D70}" destId="{1CF4E602-EA69-4C54-B8B9-4966FFEE6E05}" srcOrd="0" destOrd="0" presId="urn:microsoft.com/office/officeart/2005/8/layout/vList2"/>
    <dgm:cxn modelId="{63A46F97-F934-4593-854B-107C29A8536C}" type="presParOf" srcId="{515C6BBB-0C82-4091-9957-F8BACBD77D70}" destId="{416C7C22-3780-40D6-A991-6B93A0007C05}" srcOrd="1" destOrd="0" presId="urn:microsoft.com/office/officeart/2005/8/layout/vList2"/>
    <dgm:cxn modelId="{3E8FE45D-0A71-4E2C-A71C-4B89E8A4A9D8}" type="presParOf" srcId="{515C6BBB-0C82-4091-9957-F8BACBD77D70}" destId="{E1201A71-9E8B-4E22-9975-BC7ACFC5755E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AAA5013E-2459-4A48-B855-77A92A405C4D}" type="doc">
      <dgm:prSet loTypeId="urn:microsoft.com/office/officeart/2005/8/layout/hProcess9" loCatId="process" qsTypeId="urn:microsoft.com/office/officeart/2005/8/quickstyle/3d1" qsCatId="3D" csTypeId="urn:microsoft.com/office/officeart/2005/8/colors/colorful1" csCatId="colorful"/>
      <dgm:spPr/>
      <dgm:t>
        <a:bodyPr/>
        <a:lstStyle/>
        <a:p>
          <a:pPr rtl="1"/>
          <a:endParaRPr lang="ar-EG"/>
        </a:p>
      </dgm:t>
    </dgm:pt>
    <dgm:pt modelId="{820B01AF-BCDA-489D-861A-D308AD362FE7}">
      <dgm:prSet custT="1"/>
      <dgm:spPr/>
      <dgm:t>
        <a:bodyPr/>
        <a:lstStyle/>
        <a:p>
          <a:pPr rtl="1"/>
          <a:r>
            <a:rPr lang="ar-JO" sz="2000" dirty="0" smtClean="0"/>
            <a:t>تقدير مجموع الثمن          = 120 + 70 ريالاً تقريباً</a:t>
          </a:r>
          <a:endParaRPr lang="ar-EG" sz="2000" dirty="0"/>
        </a:p>
      </dgm:t>
    </dgm:pt>
    <dgm:pt modelId="{0FD83ED2-D0EC-4298-80FE-288643B717D3}" type="parTrans" cxnId="{F10B7191-68A5-4AEA-84E8-5F310AF9578D}">
      <dgm:prSet/>
      <dgm:spPr/>
      <dgm:t>
        <a:bodyPr/>
        <a:lstStyle/>
        <a:p>
          <a:pPr rtl="1"/>
          <a:endParaRPr lang="ar-EG" sz="2000"/>
        </a:p>
      </dgm:t>
    </dgm:pt>
    <dgm:pt modelId="{75434C46-26AD-4150-B81C-BB563B7316CD}" type="sibTrans" cxnId="{F10B7191-68A5-4AEA-84E8-5F310AF9578D}">
      <dgm:prSet/>
      <dgm:spPr/>
      <dgm:t>
        <a:bodyPr/>
        <a:lstStyle/>
        <a:p>
          <a:pPr rtl="1"/>
          <a:endParaRPr lang="ar-EG" sz="2000"/>
        </a:p>
      </dgm:t>
    </dgm:pt>
    <dgm:pt modelId="{1F4A3AFE-7442-40A1-B71E-F1C5C1E5CB3F}">
      <dgm:prSet custT="1"/>
      <dgm:spPr/>
      <dgm:t>
        <a:bodyPr/>
        <a:lstStyle/>
        <a:p>
          <a:pPr rtl="1"/>
          <a:r>
            <a:rPr lang="ar-JO" sz="2000" dirty="0" smtClean="0"/>
            <a:t>= 190         ريالاً تقريباً</a:t>
          </a:r>
          <a:endParaRPr lang="ar-EG" sz="2000" dirty="0"/>
        </a:p>
      </dgm:t>
    </dgm:pt>
    <dgm:pt modelId="{DC2CBCAA-8507-4388-AE2F-AFD401CD5902}" type="parTrans" cxnId="{ACC679F6-1CCD-4E0C-9DF8-55C868EFBE39}">
      <dgm:prSet/>
      <dgm:spPr/>
      <dgm:t>
        <a:bodyPr/>
        <a:lstStyle/>
        <a:p>
          <a:pPr rtl="1"/>
          <a:endParaRPr lang="ar-EG" sz="2000"/>
        </a:p>
      </dgm:t>
    </dgm:pt>
    <dgm:pt modelId="{5776BFAF-54C0-40FB-805C-6D9696338DD0}" type="sibTrans" cxnId="{ACC679F6-1CCD-4E0C-9DF8-55C868EFBE39}">
      <dgm:prSet/>
      <dgm:spPr/>
      <dgm:t>
        <a:bodyPr/>
        <a:lstStyle/>
        <a:p>
          <a:pPr rtl="1"/>
          <a:endParaRPr lang="ar-EG" sz="2000"/>
        </a:p>
      </dgm:t>
    </dgm:pt>
    <dgm:pt modelId="{B8B62890-34FB-4F33-BC8B-C95C025EBCB0}" type="pres">
      <dgm:prSet presAssocID="{AAA5013E-2459-4A48-B855-77A92A405C4D}" presName="CompostProcess" presStyleCnt="0">
        <dgm:presLayoutVars>
          <dgm:dir val="rev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52B42C2-634D-4127-A3FA-BCFC5C58F46F}" type="pres">
      <dgm:prSet presAssocID="{AAA5013E-2459-4A48-B855-77A92A405C4D}" presName="arrow" presStyleLbl="bgShp" presStyleIdx="0" presStyleCnt="1"/>
      <dgm:spPr/>
      <dgm:t>
        <a:bodyPr/>
        <a:lstStyle/>
        <a:p>
          <a:pPr rtl="1"/>
          <a:endParaRPr lang="ar-EG"/>
        </a:p>
      </dgm:t>
    </dgm:pt>
    <dgm:pt modelId="{33D9E4CA-0A70-44DD-AC23-02DFAC5098CE}" type="pres">
      <dgm:prSet presAssocID="{AAA5013E-2459-4A48-B855-77A92A405C4D}" presName="linearProcess" presStyleCnt="0"/>
      <dgm:spPr/>
      <dgm:t>
        <a:bodyPr/>
        <a:lstStyle/>
        <a:p>
          <a:pPr rtl="1"/>
          <a:endParaRPr lang="ar-EG"/>
        </a:p>
      </dgm:t>
    </dgm:pt>
    <dgm:pt modelId="{C6018653-D182-4C4D-891A-0E348FC30835}" type="pres">
      <dgm:prSet presAssocID="{820B01AF-BCDA-489D-861A-D308AD362FE7}" presName="text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2C67F69-AAA6-483A-AD4E-0E81AAEA631A}" type="pres">
      <dgm:prSet presAssocID="{75434C46-26AD-4150-B81C-BB563B7316CD}" presName="sibTrans" presStyleCnt="0"/>
      <dgm:spPr/>
      <dgm:t>
        <a:bodyPr/>
        <a:lstStyle/>
        <a:p>
          <a:pPr rtl="1"/>
          <a:endParaRPr lang="ar-EG"/>
        </a:p>
      </dgm:t>
    </dgm:pt>
    <dgm:pt modelId="{CF5BAAF3-E41F-4391-BB2C-43030486601D}" type="pres">
      <dgm:prSet presAssocID="{1F4A3AFE-7442-40A1-B71E-F1C5C1E5CB3F}" presName="textNode" presStyleLbl="node1" presStyleIdx="1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CC679F6-1CCD-4E0C-9DF8-55C868EFBE39}" srcId="{AAA5013E-2459-4A48-B855-77A92A405C4D}" destId="{1F4A3AFE-7442-40A1-B71E-F1C5C1E5CB3F}" srcOrd="1" destOrd="0" parTransId="{DC2CBCAA-8507-4388-AE2F-AFD401CD5902}" sibTransId="{5776BFAF-54C0-40FB-805C-6D9696338DD0}"/>
    <dgm:cxn modelId="{8099091E-BEA6-4552-A1AD-BBF2ACAE5184}" type="presOf" srcId="{820B01AF-BCDA-489D-861A-D308AD362FE7}" destId="{C6018653-D182-4C4D-891A-0E348FC30835}" srcOrd="0" destOrd="0" presId="urn:microsoft.com/office/officeart/2005/8/layout/hProcess9"/>
    <dgm:cxn modelId="{E6A252C1-7E21-48B1-B565-484B9141A15B}" type="presOf" srcId="{1F4A3AFE-7442-40A1-B71E-F1C5C1E5CB3F}" destId="{CF5BAAF3-E41F-4391-BB2C-43030486601D}" srcOrd="0" destOrd="0" presId="urn:microsoft.com/office/officeart/2005/8/layout/hProcess9"/>
    <dgm:cxn modelId="{081BABC5-6413-4337-B8EB-A7D9C0FE8EF1}" type="presOf" srcId="{AAA5013E-2459-4A48-B855-77A92A405C4D}" destId="{B8B62890-34FB-4F33-BC8B-C95C025EBCB0}" srcOrd="0" destOrd="0" presId="urn:microsoft.com/office/officeart/2005/8/layout/hProcess9"/>
    <dgm:cxn modelId="{F10B7191-68A5-4AEA-84E8-5F310AF9578D}" srcId="{AAA5013E-2459-4A48-B855-77A92A405C4D}" destId="{820B01AF-BCDA-489D-861A-D308AD362FE7}" srcOrd="0" destOrd="0" parTransId="{0FD83ED2-D0EC-4298-80FE-288643B717D3}" sibTransId="{75434C46-26AD-4150-B81C-BB563B7316CD}"/>
    <dgm:cxn modelId="{F200208C-5DD5-4A9E-8E04-51C57786A849}" type="presParOf" srcId="{B8B62890-34FB-4F33-BC8B-C95C025EBCB0}" destId="{152B42C2-634D-4127-A3FA-BCFC5C58F46F}" srcOrd="0" destOrd="0" presId="urn:microsoft.com/office/officeart/2005/8/layout/hProcess9"/>
    <dgm:cxn modelId="{C205DC0F-D0EC-46BD-AC8E-56976770F134}" type="presParOf" srcId="{B8B62890-34FB-4F33-BC8B-C95C025EBCB0}" destId="{33D9E4CA-0A70-44DD-AC23-02DFAC5098CE}" srcOrd="1" destOrd="0" presId="urn:microsoft.com/office/officeart/2005/8/layout/hProcess9"/>
    <dgm:cxn modelId="{20555E51-2E56-4746-9958-1E5A7FAAED7B}" type="presParOf" srcId="{33D9E4CA-0A70-44DD-AC23-02DFAC5098CE}" destId="{C6018653-D182-4C4D-891A-0E348FC30835}" srcOrd="0" destOrd="0" presId="urn:microsoft.com/office/officeart/2005/8/layout/hProcess9"/>
    <dgm:cxn modelId="{AD7C9DC2-5F2A-462B-ABCB-A4688738D723}" type="presParOf" srcId="{33D9E4CA-0A70-44DD-AC23-02DFAC5098CE}" destId="{52C67F69-AAA6-483A-AD4E-0E81AAEA631A}" srcOrd="1" destOrd="0" presId="urn:microsoft.com/office/officeart/2005/8/layout/hProcess9"/>
    <dgm:cxn modelId="{3BD6FD83-DA8B-4A45-A1E2-87A4624082EC}" type="presParOf" srcId="{33D9E4CA-0A70-44DD-AC23-02DFAC5098CE}" destId="{CF5BAAF3-E41F-4391-BB2C-43030486601D}" srcOrd="2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8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FDF3D1BF-6316-44C0-B9EC-D37365289C81}" type="doc">
      <dgm:prSet loTypeId="urn:microsoft.com/office/officeart/2005/8/layout/vList2" loCatId="list" qsTypeId="urn:microsoft.com/office/officeart/2005/8/quickstyle/3d1" qsCatId="3D" csTypeId="urn:microsoft.com/office/officeart/2005/8/colors/colorful4" csCatId="colorful" phldr="1"/>
      <dgm:spPr/>
      <dgm:t>
        <a:bodyPr/>
        <a:lstStyle/>
        <a:p>
          <a:pPr rtl="1"/>
          <a:endParaRPr lang="ar-EG"/>
        </a:p>
      </dgm:t>
    </dgm:pt>
    <dgm:pt modelId="{8FE21B3F-8FED-40AB-A88C-7D790D915752}">
      <dgm:prSet custT="1"/>
      <dgm:spPr/>
      <dgm:t>
        <a:bodyPr/>
        <a:lstStyle/>
        <a:p>
          <a:pPr algn="ctr" rtl="1"/>
          <a:r>
            <a:rPr lang="ar-EG" sz="2000" dirty="0" smtClean="0"/>
            <a:t>اذن تحتاج ليلى إلى 190 ريالا تقريبا</a:t>
          </a:r>
          <a:endParaRPr lang="ar-EG" sz="2000" dirty="0"/>
        </a:p>
      </dgm:t>
    </dgm:pt>
    <dgm:pt modelId="{CA5FCF86-98F9-4D88-998B-0270DEE4D24E}" type="sibTrans" cxnId="{D21DD669-5318-4F23-8B34-B6210C22F298}">
      <dgm:prSet/>
      <dgm:spPr/>
      <dgm:t>
        <a:bodyPr/>
        <a:lstStyle/>
        <a:p>
          <a:pPr rtl="1"/>
          <a:endParaRPr lang="ar-EG"/>
        </a:p>
      </dgm:t>
    </dgm:pt>
    <dgm:pt modelId="{1744D3B6-2DB0-470B-BE4E-8572FD049872}" type="parTrans" cxnId="{D21DD669-5318-4F23-8B34-B6210C22F298}">
      <dgm:prSet/>
      <dgm:spPr/>
      <dgm:t>
        <a:bodyPr/>
        <a:lstStyle/>
        <a:p>
          <a:pPr rtl="1"/>
          <a:endParaRPr lang="ar-EG"/>
        </a:p>
      </dgm:t>
    </dgm:pt>
    <dgm:pt modelId="{9552B6A7-E85F-46EF-8C1B-43F7537E10A9}" type="pres">
      <dgm:prSet presAssocID="{FDF3D1BF-6316-44C0-B9EC-D37365289C81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6EEFFF80-7EB0-4BE2-95CB-44C0A9CC522B}" type="pres">
      <dgm:prSet presAssocID="{8FE21B3F-8FED-40AB-A88C-7D790D915752}" presName="parentText" presStyleLbl="node1" presStyleIdx="0" presStyleCnt="1" custLinFactNeighborX="1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5A4CA3D-1F41-41C8-8DE1-2A30A101F10E}" type="presOf" srcId="{8FE21B3F-8FED-40AB-A88C-7D790D915752}" destId="{6EEFFF80-7EB0-4BE2-95CB-44C0A9CC522B}" srcOrd="0" destOrd="0" presId="urn:microsoft.com/office/officeart/2005/8/layout/vList2"/>
    <dgm:cxn modelId="{77814CCC-5B31-467F-9372-F4B53C8ADA8E}" type="presOf" srcId="{FDF3D1BF-6316-44C0-B9EC-D37365289C81}" destId="{9552B6A7-E85F-46EF-8C1B-43F7537E10A9}" srcOrd="0" destOrd="0" presId="urn:microsoft.com/office/officeart/2005/8/layout/vList2"/>
    <dgm:cxn modelId="{D21DD669-5318-4F23-8B34-B6210C22F298}" srcId="{FDF3D1BF-6316-44C0-B9EC-D37365289C81}" destId="{8FE21B3F-8FED-40AB-A88C-7D790D915752}" srcOrd="0" destOrd="0" parTransId="{1744D3B6-2DB0-470B-BE4E-8572FD049872}" sibTransId="{CA5FCF86-98F9-4D88-998B-0270DEE4D24E}"/>
    <dgm:cxn modelId="{C33DEECA-F41F-4AE2-B731-99BECEEDCE83}" type="presParOf" srcId="{9552B6A7-E85F-46EF-8C1B-43F7537E10A9}" destId="{6EEFFF80-7EB0-4BE2-95CB-44C0A9CC522B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23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EFB1D8BF-73FF-4810-8DDC-33F613A8CE5B}" type="doc">
      <dgm:prSet loTypeId="urn:microsoft.com/office/officeart/2005/8/layout/chevron1" loCatId="process" qsTypeId="urn:microsoft.com/office/officeart/2005/8/quickstyle/3d1" qsCatId="3D" csTypeId="urn:microsoft.com/office/officeart/2005/8/colors/colorful5" csCatId="colorful" phldr="1"/>
      <dgm:spPr/>
    </dgm:pt>
    <dgm:pt modelId="{33517BA4-3EF3-4FE9-8A2E-46960BC8AC69}">
      <dgm:prSet phldrT="[Text]"/>
      <dgm:spPr/>
      <dgm:t>
        <a:bodyPr>
          <a:scene3d>
            <a:camera prst="orthographicFront"/>
            <a:lightRig rig="glow" dir="tl">
              <a:rot lat="0" lon="0" rev="5400000"/>
            </a:lightRig>
          </a:scene3d>
          <a:sp3d contourW="12700">
            <a:bevelT w="25400" h="25400"/>
            <a:contourClr>
              <a:schemeClr val="accent6">
                <a:shade val="73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rPr>
            <a:t>6</a:t>
          </a:r>
          <a:r>
            <a:rPr lang="ar-EG" dirty="0" smtClean="0"/>
            <a:t>37</a:t>
          </a:r>
          <a:endParaRPr lang="ar-EG" dirty="0"/>
        </a:p>
      </dgm:t>
    </dgm:pt>
    <dgm:pt modelId="{678F4CDF-C6FE-4881-BF12-2E4D321F32A8}" type="par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2148729A-1B17-4816-961C-325E416DD7F7}" type="sib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4767E647-F2CF-4ABD-AD6E-941BBB94FA88}">
      <dgm:prSet phldrT="[Text]"/>
      <dgm:spPr/>
      <dgm:t>
        <a:bodyPr>
          <a:scene3d>
            <a:camera prst="orthographicFront"/>
            <a:lightRig rig="brightRoom" dir="t"/>
          </a:scene3d>
          <a:sp3d contourW="6350" prstMaterial="plastic">
            <a:bevelT w="20320" h="20320" prst="angle"/>
            <a:contourClr>
              <a:schemeClr val="accent1">
                <a:tint val="100000"/>
                <a:shade val="100000"/>
                <a:hueMod val="100000"/>
                <a:satMod val="100000"/>
              </a:schemeClr>
            </a:contourClr>
          </a:sp3d>
        </a:bodyPr>
        <a:lstStyle/>
        <a:p>
          <a:pPr rtl="1"/>
          <a:r>
            <a:rPr lang="ar-EG" b="1" cap="all" spc="0" dirty="0" smtClean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</a:effectLst>
              <a:latin typeface="+mj-lt"/>
              <a:ea typeface="+mj-ea"/>
              <a:cs typeface="+mj-cs"/>
            </a:rPr>
            <a:t>6</a:t>
          </a:r>
          <a:r>
            <a:rPr lang="ar-EG" dirty="0" smtClean="0">
              <a:effectLst/>
              <a:latin typeface="+mj-lt"/>
              <a:ea typeface="+mj-ea"/>
              <a:cs typeface="+mj-cs"/>
            </a:rPr>
            <a:t>00</a:t>
          </a:r>
          <a:endParaRPr lang="ar-EG" dirty="0">
            <a:effectLst/>
          </a:endParaRPr>
        </a:p>
      </dgm:t>
    </dgm:pt>
    <dgm:pt modelId="{4403AB77-6618-4B62-9555-6088702DECF5}" type="par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6ADE1C0A-4881-4431-A411-3BFD9A66DB42}" type="sib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4C61707A-958A-4DCC-80CA-8605660A7965}" type="pres">
      <dgm:prSet presAssocID="{EFB1D8BF-73FF-4810-8DDC-33F613A8CE5B}" presName="Name0" presStyleCnt="0">
        <dgm:presLayoutVars>
          <dgm:dir val="rev"/>
          <dgm:animLvl val="lvl"/>
          <dgm:resizeHandles val="exact"/>
        </dgm:presLayoutVars>
      </dgm:prSet>
      <dgm:spPr/>
    </dgm:pt>
    <dgm:pt modelId="{7B943D06-CB10-47B6-B3B8-F9CFE545053D}" type="pres">
      <dgm:prSet presAssocID="{33517BA4-3EF3-4FE9-8A2E-46960BC8AC69}" presName="parTxOnly" presStyleLbl="node1" presStyleIdx="0" presStyleCnt="2" custLinFactNeighborY="154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73883F4-EB51-4902-A761-5CB8369B053E}" type="pres">
      <dgm:prSet presAssocID="{2148729A-1B17-4816-961C-325E416DD7F7}" presName="parTxOnlySpace" presStyleCnt="0"/>
      <dgm:spPr/>
    </dgm:pt>
    <dgm:pt modelId="{59A5EFD9-B29B-4BED-99F9-59B82EC5957D}" type="pres">
      <dgm:prSet presAssocID="{4767E647-F2CF-4ABD-AD6E-941BBB94FA88}" presName="parTxOnly" presStyleLbl="node1" presStyleIdx="1" presStyleCnt="2" custLinFactNeighborY="154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0B7BA5A-CDC0-4403-8166-CF4FDC023B0F}" srcId="{EFB1D8BF-73FF-4810-8DDC-33F613A8CE5B}" destId="{4767E647-F2CF-4ABD-AD6E-941BBB94FA88}" srcOrd="1" destOrd="0" parTransId="{4403AB77-6618-4B62-9555-6088702DECF5}" sibTransId="{6ADE1C0A-4881-4431-A411-3BFD9A66DB42}"/>
    <dgm:cxn modelId="{933EF744-AAD1-4296-8BBF-6453C747193F}" type="presOf" srcId="{4767E647-F2CF-4ABD-AD6E-941BBB94FA88}" destId="{59A5EFD9-B29B-4BED-99F9-59B82EC5957D}" srcOrd="0" destOrd="0" presId="urn:microsoft.com/office/officeart/2005/8/layout/chevron1"/>
    <dgm:cxn modelId="{30C87A92-BF47-4BD0-B879-1910BA843B39}" type="presOf" srcId="{33517BA4-3EF3-4FE9-8A2E-46960BC8AC69}" destId="{7B943D06-CB10-47B6-B3B8-F9CFE545053D}" srcOrd="0" destOrd="0" presId="urn:microsoft.com/office/officeart/2005/8/layout/chevron1"/>
    <dgm:cxn modelId="{74A896F9-9CBD-40DD-B9A0-89F85F4EAB0B}" srcId="{EFB1D8BF-73FF-4810-8DDC-33F613A8CE5B}" destId="{33517BA4-3EF3-4FE9-8A2E-46960BC8AC69}" srcOrd="0" destOrd="0" parTransId="{678F4CDF-C6FE-4881-BF12-2E4D321F32A8}" sibTransId="{2148729A-1B17-4816-961C-325E416DD7F7}"/>
    <dgm:cxn modelId="{99D758F0-A59D-4B5B-AE3A-B72AAC61828E}" type="presOf" srcId="{EFB1D8BF-73FF-4810-8DDC-33F613A8CE5B}" destId="{4C61707A-958A-4DCC-80CA-8605660A7965}" srcOrd="0" destOrd="0" presId="urn:microsoft.com/office/officeart/2005/8/layout/chevron1"/>
    <dgm:cxn modelId="{E9169C0C-2BD5-42A0-81CD-20F11FACC6B3}" type="presParOf" srcId="{4C61707A-958A-4DCC-80CA-8605660A7965}" destId="{7B943D06-CB10-47B6-B3B8-F9CFE545053D}" srcOrd="0" destOrd="0" presId="urn:microsoft.com/office/officeart/2005/8/layout/chevron1"/>
    <dgm:cxn modelId="{A62EF944-A1BA-45CE-ACED-E7BDB1857A50}" type="presParOf" srcId="{4C61707A-958A-4DCC-80CA-8605660A7965}" destId="{473883F4-EB51-4902-A761-5CB8369B053E}" srcOrd="1" destOrd="0" presId="urn:microsoft.com/office/officeart/2005/8/layout/chevron1"/>
    <dgm:cxn modelId="{144222B2-8C15-49AC-95DD-D8D859126BF9}" type="presParOf" srcId="{4C61707A-958A-4DCC-80CA-8605660A7965}" destId="{59A5EFD9-B29B-4BED-99F9-59B82EC5957D}" srcOrd="2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EFB1D8BF-73FF-4810-8DDC-33F613A8CE5B}" type="doc">
      <dgm:prSet loTypeId="urn:microsoft.com/office/officeart/2005/8/layout/chevron1" loCatId="process" qsTypeId="urn:microsoft.com/office/officeart/2005/8/quickstyle/3d1" qsCatId="3D" csTypeId="urn:microsoft.com/office/officeart/2005/8/colors/colorful1" csCatId="colorful" phldr="1"/>
      <dgm:spPr/>
    </dgm:pt>
    <dgm:pt modelId="{33517BA4-3EF3-4FE9-8A2E-46960BC8AC69}">
      <dgm:prSet phldrT="[Text]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dirty="0" smtClean="0">
              <a:latin typeface="+mj-lt"/>
              <a:ea typeface="+mj-ea"/>
              <a:cs typeface="+mj-cs"/>
            </a:rPr>
            <a:t>2</a:t>
          </a:r>
          <a:r>
            <a:rPr lang="ar-EG" b="1" cap="none" spc="0" dirty="0" smtClean="0">
              <a:ln/>
              <a:solidFill>
                <a:schemeClr val="accent3"/>
              </a:solidFill>
              <a:effectLst/>
              <a:latin typeface="+mj-lt"/>
              <a:ea typeface="+mj-ea"/>
              <a:cs typeface="+mj-cs"/>
            </a:rPr>
            <a:t>3</a:t>
          </a:r>
          <a:r>
            <a:rPr lang="ar-EG" dirty="0" smtClean="0">
              <a:latin typeface="+mj-lt"/>
              <a:ea typeface="+mj-ea"/>
              <a:cs typeface="+mj-cs"/>
            </a:rPr>
            <a:t>42</a:t>
          </a:r>
          <a:r>
            <a:rPr lang="ar-JO" dirty="0" smtClean="0">
              <a:latin typeface="+mj-lt"/>
              <a:ea typeface="+mj-ea"/>
              <a:cs typeface="+mj-cs"/>
            </a:rPr>
            <a:t>         </a:t>
          </a:r>
          <a:endParaRPr lang="ar-EG" dirty="0"/>
        </a:p>
      </dgm:t>
    </dgm:pt>
    <dgm:pt modelId="{678F4CDF-C6FE-4881-BF12-2E4D321F32A8}" type="par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2148729A-1B17-4816-961C-325E416DD7F7}" type="sib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4767E647-F2CF-4ABD-AD6E-941BBB94FA88}">
      <dgm:prSet phldrT="[Text]"/>
      <dgm:spPr/>
      <dgm:t>
        <a:bodyPr>
          <a:scene3d>
            <a:camera prst="orthographicFront"/>
            <a:lightRig rig="flat" dir="tl">
              <a:rot lat="0" lon="0" rev="6600000"/>
            </a:lightRig>
          </a:scene3d>
          <a:sp3d extrusionH="25400" contourW="8890">
            <a:bevelT w="38100" h="31750"/>
            <a:contourClr>
              <a:schemeClr val="accent2">
                <a:shade val="75000"/>
              </a:schemeClr>
            </a:contourClr>
          </a:sp3d>
        </a:bodyPr>
        <a:lstStyle/>
        <a:p>
          <a:pPr rtl="1"/>
          <a:r>
            <a:rPr lang="ar-EG" dirty="0" smtClean="0">
              <a:latin typeface="+mj-lt"/>
              <a:ea typeface="+mj-ea"/>
              <a:cs typeface="+mj-cs"/>
            </a:rPr>
            <a:t>2</a:t>
          </a:r>
          <a:r>
            <a:rPr lang="ar-EG" b="1" cap="none" spc="0" dirty="0" smtClean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  <a:latin typeface="+mj-lt"/>
              <a:ea typeface="+mj-ea"/>
              <a:cs typeface="+mj-cs"/>
            </a:rPr>
            <a:t>3</a:t>
          </a:r>
          <a:r>
            <a:rPr lang="ar-EG" dirty="0" smtClean="0">
              <a:latin typeface="+mj-lt"/>
              <a:ea typeface="+mj-ea"/>
              <a:cs typeface="+mj-cs"/>
            </a:rPr>
            <a:t>00</a:t>
          </a:r>
          <a:endParaRPr lang="ar-EG" dirty="0"/>
        </a:p>
      </dgm:t>
    </dgm:pt>
    <dgm:pt modelId="{4403AB77-6618-4B62-9555-6088702DECF5}" type="par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6ADE1C0A-4881-4431-A411-3BFD9A66DB42}" type="sib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4C61707A-958A-4DCC-80CA-8605660A7965}" type="pres">
      <dgm:prSet presAssocID="{EFB1D8BF-73FF-4810-8DDC-33F613A8CE5B}" presName="Name0" presStyleCnt="0">
        <dgm:presLayoutVars>
          <dgm:dir val="rev"/>
          <dgm:animLvl val="lvl"/>
          <dgm:resizeHandles val="exact"/>
        </dgm:presLayoutVars>
      </dgm:prSet>
      <dgm:spPr/>
    </dgm:pt>
    <dgm:pt modelId="{7B943D06-CB10-47B6-B3B8-F9CFE545053D}" type="pres">
      <dgm:prSet presAssocID="{33517BA4-3EF3-4FE9-8A2E-46960BC8AC69}" presName="parTxOnly" presStyleLbl="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73883F4-EB51-4902-A761-5CB8369B053E}" type="pres">
      <dgm:prSet presAssocID="{2148729A-1B17-4816-961C-325E416DD7F7}" presName="parTxOnlySpace" presStyleCnt="0"/>
      <dgm:spPr/>
    </dgm:pt>
    <dgm:pt modelId="{59A5EFD9-B29B-4BED-99F9-59B82EC5957D}" type="pres">
      <dgm:prSet presAssocID="{4767E647-F2CF-4ABD-AD6E-941BBB94FA88}" presName="parTxOnly" presStyleLbl="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C65722F-5268-49D8-8A7E-9013F6E68DCA}" type="presOf" srcId="{EFB1D8BF-73FF-4810-8DDC-33F613A8CE5B}" destId="{4C61707A-958A-4DCC-80CA-8605660A7965}" srcOrd="0" destOrd="0" presId="urn:microsoft.com/office/officeart/2005/8/layout/chevron1"/>
    <dgm:cxn modelId="{2B81F7A1-A722-44C8-8229-CBA6BBD7FA19}" type="presOf" srcId="{33517BA4-3EF3-4FE9-8A2E-46960BC8AC69}" destId="{7B943D06-CB10-47B6-B3B8-F9CFE545053D}" srcOrd="0" destOrd="0" presId="urn:microsoft.com/office/officeart/2005/8/layout/chevron1"/>
    <dgm:cxn modelId="{00B7BA5A-CDC0-4403-8166-CF4FDC023B0F}" srcId="{EFB1D8BF-73FF-4810-8DDC-33F613A8CE5B}" destId="{4767E647-F2CF-4ABD-AD6E-941BBB94FA88}" srcOrd="1" destOrd="0" parTransId="{4403AB77-6618-4B62-9555-6088702DECF5}" sibTransId="{6ADE1C0A-4881-4431-A411-3BFD9A66DB42}"/>
    <dgm:cxn modelId="{74A896F9-9CBD-40DD-B9A0-89F85F4EAB0B}" srcId="{EFB1D8BF-73FF-4810-8DDC-33F613A8CE5B}" destId="{33517BA4-3EF3-4FE9-8A2E-46960BC8AC69}" srcOrd="0" destOrd="0" parTransId="{678F4CDF-C6FE-4881-BF12-2E4D321F32A8}" sibTransId="{2148729A-1B17-4816-961C-325E416DD7F7}"/>
    <dgm:cxn modelId="{4BE77A65-9758-4D6E-A891-B54D419BBA12}" type="presOf" srcId="{4767E647-F2CF-4ABD-AD6E-941BBB94FA88}" destId="{59A5EFD9-B29B-4BED-99F9-59B82EC5957D}" srcOrd="0" destOrd="0" presId="urn:microsoft.com/office/officeart/2005/8/layout/chevron1"/>
    <dgm:cxn modelId="{B5DD60A2-EDCE-4160-B459-DB28F6A8AB2E}" type="presParOf" srcId="{4C61707A-958A-4DCC-80CA-8605660A7965}" destId="{7B943D06-CB10-47B6-B3B8-F9CFE545053D}" srcOrd="0" destOrd="0" presId="urn:microsoft.com/office/officeart/2005/8/layout/chevron1"/>
    <dgm:cxn modelId="{E4E3F3BB-0A96-4622-B57A-70977CA22AD2}" type="presParOf" srcId="{4C61707A-958A-4DCC-80CA-8605660A7965}" destId="{473883F4-EB51-4902-A761-5CB8369B053E}" srcOrd="1" destOrd="0" presId="urn:microsoft.com/office/officeart/2005/8/layout/chevron1"/>
    <dgm:cxn modelId="{BA983E2E-7F23-4E7D-98C9-FED69122CE86}" type="presParOf" srcId="{4C61707A-958A-4DCC-80CA-8605660A7965}" destId="{59A5EFD9-B29B-4BED-99F9-59B82EC5957D}" srcOrd="2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تقدير 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الفرق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1B67D8E-8073-4A77-AA66-0BFAE3DFD0DA}" type="presOf" srcId="{C38C3E34-6EEC-4962-BFE0-A83FA08612B4}" destId="{8A6D16DE-3486-44EA-BF01-A2B7B2BA3716}" srcOrd="0" destOrd="0" presId="urn:microsoft.com/office/officeart/2005/8/layout/target3"/>
    <dgm:cxn modelId="{55E88FE8-26FC-4897-B59E-378F0E168848}" type="presOf" srcId="{EF149BAC-FC62-401B-87AC-0A194C75ACF3}" destId="{50571F04-0C14-4324-B22E-41526258A6BB}" srcOrd="1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E9BFEE15-4B3C-4E9B-8491-6B58ACB4B31D}" type="presOf" srcId="{EF149BAC-FC62-401B-87AC-0A194C75ACF3}" destId="{2EDE646E-350A-465D-856C-68B8723877CA}" srcOrd="0" destOrd="0" presId="urn:microsoft.com/office/officeart/2005/8/layout/target3"/>
    <dgm:cxn modelId="{1187C1A8-B61F-4F5E-9410-9B02771CCA95}" type="presParOf" srcId="{8A6D16DE-3486-44EA-BF01-A2B7B2BA3716}" destId="{AEB7FD30-B5CB-487E-BA0B-391A24752F8A}" srcOrd="0" destOrd="0" presId="urn:microsoft.com/office/officeart/2005/8/layout/target3"/>
    <dgm:cxn modelId="{C507E2CF-5FEA-414F-9F8C-9D45309089AD}" type="presParOf" srcId="{8A6D16DE-3486-44EA-BF01-A2B7B2BA3716}" destId="{1BB606C7-C92F-44CB-A653-E9749BA2E53A}" srcOrd="1" destOrd="0" presId="urn:microsoft.com/office/officeart/2005/8/layout/target3"/>
    <dgm:cxn modelId="{EE116EEA-DC03-43C1-A92B-AACC5D15684F}" type="presParOf" srcId="{8A6D16DE-3486-44EA-BF01-A2B7B2BA3716}" destId="{2EDE646E-350A-465D-856C-68B8723877CA}" srcOrd="2" destOrd="0" presId="urn:microsoft.com/office/officeart/2005/8/layout/target3"/>
    <dgm:cxn modelId="{DF4A9D15-51C5-44F8-9EB6-6D44C4EAD9F5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EFB1D8BF-73FF-4810-8DDC-33F613A8CE5B}" type="doc">
      <dgm:prSet loTypeId="urn:microsoft.com/office/officeart/2005/8/layout/chevron1" loCatId="process" qsTypeId="urn:microsoft.com/office/officeart/2005/8/quickstyle/3d1" qsCatId="3D" csTypeId="urn:microsoft.com/office/officeart/2005/8/colors/colorful1" csCatId="colorful" phldr="1"/>
      <dgm:spPr/>
    </dgm:pt>
    <dgm:pt modelId="{33517BA4-3EF3-4FE9-8A2E-46960BC8AC69}">
      <dgm:prSet phldrT="[Text]" custT="1"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sz="4800" dirty="0" smtClean="0">
              <a:latin typeface="+mj-lt"/>
              <a:ea typeface="+mj-ea"/>
              <a:cs typeface="+mj-cs"/>
            </a:rPr>
            <a:t>32</a:t>
          </a:r>
          <a:r>
            <a:rPr lang="ar-EG" sz="4800" b="1" cap="none" spc="0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  <a:latin typeface="+mj-lt"/>
              <a:ea typeface="+mj-ea"/>
              <a:cs typeface="+mj-cs"/>
            </a:rPr>
            <a:t>2</a:t>
          </a:r>
          <a:r>
            <a:rPr lang="ar-EG" sz="4800" dirty="0" smtClean="0">
              <a:latin typeface="+mj-lt"/>
              <a:ea typeface="+mj-ea"/>
              <a:cs typeface="+mj-cs"/>
            </a:rPr>
            <a:t>5</a:t>
          </a:r>
          <a:endParaRPr lang="ar-EG" sz="4800" dirty="0"/>
        </a:p>
      </dgm:t>
    </dgm:pt>
    <dgm:pt modelId="{678F4CDF-C6FE-4881-BF12-2E4D321F32A8}" type="par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2148729A-1B17-4816-961C-325E416DD7F7}" type="sibTrans" cxnId="{74A896F9-9CBD-40DD-B9A0-89F85F4EAB0B}">
      <dgm:prSet/>
      <dgm:spPr/>
      <dgm:t>
        <a:bodyPr/>
        <a:lstStyle/>
        <a:p>
          <a:pPr rtl="1"/>
          <a:endParaRPr lang="ar-EG"/>
        </a:p>
      </dgm:t>
    </dgm:pt>
    <dgm:pt modelId="{4767E647-F2CF-4ABD-AD6E-941BBB94FA88}">
      <dgm:prSet phldrT="[Text]" custT="1"/>
      <dgm:spPr/>
      <dgm:t>
        <a:bodyPr/>
        <a:lstStyle/>
        <a:p>
          <a:pPr rtl="1"/>
          <a:r>
            <a:rPr lang="ar-EG" sz="4800" dirty="0" smtClean="0">
              <a:latin typeface="+mj-lt"/>
              <a:ea typeface="+mj-ea"/>
              <a:cs typeface="+mj-cs"/>
            </a:rPr>
            <a:t>32</a:t>
          </a:r>
          <a:r>
            <a:rPr lang="ar-EG" sz="4800" b="1" cap="none" spc="0" dirty="0" smtClean="0">
              <a:ln w="24500" cmpd="dbl">
                <a:solidFill>
                  <a:schemeClr val="accent2">
                    <a:shade val="85000"/>
                    <a:satMod val="155000"/>
                  </a:schemeClr>
                </a:solidFill>
                <a:prstDash val="solid"/>
                <a:miter lim="800000"/>
              </a:ln>
              <a:gradFill>
                <a:gsLst>
                  <a:gs pos="10000">
                    <a:schemeClr val="accent2">
                      <a:tint val="10000"/>
                      <a:satMod val="155000"/>
                    </a:schemeClr>
                  </a:gs>
                  <a:gs pos="60000">
                    <a:schemeClr val="accent2">
                      <a:tint val="30000"/>
                      <a:satMod val="155000"/>
                    </a:schemeClr>
                  </a:gs>
                  <a:gs pos="100000">
                    <a:schemeClr val="accent2">
                      <a:tint val="73000"/>
                      <a:satMod val="155000"/>
                    </a:schemeClr>
                  </a:gs>
                </a:gsLst>
                <a:lin ang="5400000"/>
              </a:gradFill>
              <a:effectLst>
                <a:outerShdw blurRad="38100" dist="38100" dir="7020000" algn="tl">
                  <a:srgbClr val="000000">
                    <a:alpha val="35000"/>
                  </a:srgbClr>
                </a:outerShdw>
              </a:effectLst>
              <a:latin typeface="+mj-lt"/>
              <a:ea typeface="+mj-ea"/>
              <a:cs typeface="+mj-cs"/>
            </a:rPr>
            <a:t>3</a:t>
          </a:r>
          <a:r>
            <a:rPr lang="ar-EG" sz="4800" dirty="0" smtClean="0">
              <a:latin typeface="+mj-lt"/>
              <a:ea typeface="+mj-ea"/>
              <a:cs typeface="+mj-cs"/>
            </a:rPr>
            <a:t>0</a:t>
          </a:r>
          <a:endParaRPr lang="ar-EG" sz="4800" dirty="0"/>
        </a:p>
      </dgm:t>
    </dgm:pt>
    <dgm:pt modelId="{4403AB77-6618-4B62-9555-6088702DECF5}" type="par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6ADE1C0A-4881-4431-A411-3BFD9A66DB42}" type="sibTrans" cxnId="{00B7BA5A-CDC0-4403-8166-CF4FDC023B0F}">
      <dgm:prSet/>
      <dgm:spPr/>
      <dgm:t>
        <a:bodyPr/>
        <a:lstStyle/>
        <a:p>
          <a:pPr rtl="1"/>
          <a:endParaRPr lang="ar-EG"/>
        </a:p>
      </dgm:t>
    </dgm:pt>
    <dgm:pt modelId="{4C61707A-958A-4DCC-80CA-8605660A7965}" type="pres">
      <dgm:prSet presAssocID="{EFB1D8BF-73FF-4810-8DDC-33F613A8CE5B}" presName="Name0" presStyleCnt="0">
        <dgm:presLayoutVars>
          <dgm:dir val="rev"/>
          <dgm:animLvl val="lvl"/>
          <dgm:resizeHandles val="exact"/>
        </dgm:presLayoutVars>
      </dgm:prSet>
      <dgm:spPr/>
    </dgm:pt>
    <dgm:pt modelId="{7B943D06-CB10-47B6-B3B8-F9CFE545053D}" type="pres">
      <dgm:prSet presAssocID="{33517BA4-3EF3-4FE9-8A2E-46960BC8AC69}" presName="parTxOnly" presStyleLbl="node1" presStyleIdx="0" presStyleCnt="2" custLinFactNeighborX="-23205" custLinFactNeighborY="-319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73883F4-EB51-4902-A761-5CB8369B053E}" type="pres">
      <dgm:prSet presAssocID="{2148729A-1B17-4816-961C-325E416DD7F7}" presName="parTxOnlySpace" presStyleCnt="0"/>
      <dgm:spPr/>
    </dgm:pt>
    <dgm:pt modelId="{59A5EFD9-B29B-4BED-99F9-59B82EC5957D}" type="pres">
      <dgm:prSet presAssocID="{4767E647-F2CF-4ABD-AD6E-941BBB94FA88}" presName="parTxOnly" presStyleLbl="node1" presStyleIdx="1" presStyleCnt="2" custLinFactNeighborY="-319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A4E53BD-97C8-4EC3-AB9A-236C70C95271}" type="presOf" srcId="{4767E647-F2CF-4ABD-AD6E-941BBB94FA88}" destId="{59A5EFD9-B29B-4BED-99F9-59B82EC5957D}" srcOrd="0" destOrd="0" presId="urn:microsoft.com/office/officeart/2005/8/layout/chevron1"/>
    <dgm:cxn modelId="{00B7BA5A-CDC0-4403-8166-CF4FDC023B0F}" srcId="{EFB1D8BF-73FF-4810-8DDC-33F613A8CE5B}" destId="{4767E647-F2CF-4ABD-AD6E-941BBB94FA88}" srcOrd="1" destOrd="0" parTransId="{4403AB77-6618-4B62-9555-6088702DECF5}" sibTransId="{6ADE1C0A-4881-4431-A411-3BFD9A66DB42}"/>
    <dgm:cxn modelId="{8A1F0593-D1BE-4178-897B-F6D6DA847BCD}" type="presOf" srcId="{EFB1D8BF-73FF-4810-8DDC-33F613A8CE5B}" destId="{4C61707A-958A-4DCC-80CA-8605660A7965}" srcOrd="0" destOrd="0" presId="urn:microsoft.com/office/officeart/2005/8/layout/chevron1"/>
    <dgm:cxn modelId="{FF8D44DA-8BA3-4F09-BF04-1D67D103C34B}" type="presOf" srcId="{33517BA4-3EF3-4FE9-8A2E-46960BC8AC69}" destId="{7B943D06-CB10-47B6-B3B8-F9CFE545053D}" srcOrd="0" destOrd="0" presId="urn:microsoft.com/office/officeart/2005/8/layout/chevron1"/>
    <dgm:cxn modelId="{74A896F9-9CBD-40DD-B9A0-89F85F4EAB0B}" srcId="{EFB1D8BF-73FF-4810-8DDC-33F613A8CE5B}" destId="{33517BA4-3EF3-4FE9-8A2E-46960BC8AC69}" srcOrd="0" destOrd="0" parTransId="{678F4CDF-C6FE-4881-BF12-2E4D321F32A8}" sibTransId="{2148729A-1B17-4816-961C-325E416DD7F7}"/>
    <dgm:cxn modelId="{473266F0-4388-4DF9-B0AB-DBFA2A7FC3E9}" type="presParOf" srcId="{4C61707A-958A-4DCC-80CA-8605660A7965}" destId="{7B943D06-CB10-47B6-B3B8-F9CFE545053D}" srcOrd="0" destOrd="0" presId="urn:microsoft.com/office/officeart/2005/8/layout/chevron1"/>
    <dgm:cxn modelId="{BFF739F8-9C66-450F-9D4C-73A438872C9E}" type="presParOf" srcId="{4C61707A-958A-4DCC-80CA-8605660A7965}" destId="{473883F4-EB51-4902-A761-5CB8369B053E}" srcOrd="1" destOrd="0" presId="urn:microsoft.com/office/officeart/2005/8/layout/chevron1"/>
    <dgm:cxn modelId="{53D0FB6E-A821-4960-940D-A34D2AF891D5}" type="presParOf" srcId="{4C61707A-958A-4DCC-80CA-8605660A7965}" destId="{59A5EFD9-B29B-4BED-99F9-59B82EC5957D}" srcOrd="2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EFB1D8BF-73FF-4810-8DDC-33F613A8CE5B}" type="doc">
      <dgm:prSet loTypeId="urn:microsoft.com/office/officeart/2005/8/layout/chevron1" loCatId="process" qsTypeId="urn:microsoft.com/office/officeart/2005/8/quickstyle/3d1" qsCatId="3D" csTypeId="urn:microsoft.com/office/officeart/2005/8/colors/colorful5" csCatId="colorful" phldr="1"/>
      <dgm:spPr/>
    </dgm:pt>
    <dgm:pt modelId="{33517BA4-3EF3-4FE9-8A2E-46960BC8AC69}">
      <dgm:prSet phldrT="[Text]" custT="1"/>
      <dgm:spPr/>
      <dgm:t>
        <a:bodyPr/>
        <a:lstStyle/>
        <a:p>
          <a:pPr rtl="1"/>
          <a:r>
            <a:rPr lang="ar-EG" sz="4800" dirty="0" smtClean="0">
              <a:latin typeface="+mj-lt"/>
              <a:ea typeface="+mj-ea"/>
              <a:cs typeface="+mj-cs"/>
            </a:rPr>
            <a:t>75</a:t>
          </a:r>
          <a:r>
            <a:rPr lang="ar-EG" sz="4800" b="1" cap="none" spc="0" dirty="0" smtClean="0">
              <a:ln w="31550" cmpd="sng">
                <a:gradFill>
                  <a:gsLst>
                    <a:gs pos="70000">
                      <a:schemeClr val="accent6">
                        <a:shade val="50000"/>
                        <a:satMod val="190000"/>
                      </a:schemeClr>
                    </a:gs>
                    <a:gs pos="0">
                      <a:schemeClr val="accent6">
                        <a:tint val="77000"/>
                        <a:satMod val="180000"/>
                      </a:schemeClr>
                    </a:gs>
                  </a:gsLst>
                  <a:lin ang="5400000"/>
                </a:gradFill>
                <a:prstDash val="solid"/>
              </a:ln>
              <a:solidFill>
                <a:schemeClr val="accent6">
                  <a:tint val="15000"/>
                  <a:satMod val="200000"/>
                </a:schemeClr>
              </a:solidFill>
              <a:effectLst>
                <a:outerShdw blurRad="50800" dist="40000" dir="5400000" algn="tl" rotWithShape="0">
                  <a:srgbClr val="000000">
                    <a:shade val="5000"/>
                    <a:satMod val="120000"/>
                    <a:alpha val="33000"/>
                  </a:srgbClr>
                </a:outerShdw>
              </a:effectLst>
              <a:latin typeface="+mj-lt"/>
              <a:ea typeface="+mj-ea"/>
              <a:cs typeface="+mj-cs"/>
            </a:rPr>
            <a:t>4</a:t>
          </a:r>
          <a:r>
            <a:rPr lang="ar-EG" sz="4800" dirty="0" smtClean="0">
              <a:latin typeface="+mj-lt"/>
              <a:ea typeface="+mj-ea"/>
              <a:cs typeface="+mj-cs"/>
            </a:rPr>
            <a:t>2</a:t>
          </a:r>
          <a:endParaRPr lang="ar-EG" sz="4800" dirty="0"/>
        </a:p>
      </dgm:t>
    </dgm:pt>
    <dgm:pt modelId="{678F4CDF-C6FE-4881-BF12-2E4D321F32A8}" type="parTrans" cxnId="{74A896F9-9CBD-40DD-B9A0-89F85F4EAB0B}">
      <dgm:prSet/>
      <dgm:spPr/>
      <dgm:t>
        <a:bodyPr/>
        <a:lstStyle/>
        <a:p>
          <a:pPr rtl="1"/>
          <a:endParaRPr lang="ar-EG" sz="1400"/>
        </a:p>
      </dgm:t>
    </dgm:pt>
    <dgm:pt modelId="{2148729A-1B17-4816-961C-325E416DD7F7}" type="sibTrans" cxnId="{74A896F9-9CBD-40DD-B9A0-89F85F4EAB0B}">
      <dgm:prSet/>
      <dgm:spPr/>
      <dgm:t>
        <a:bodyPr/>
        <a:lstStyle/>
        <a:p>
          <a:pPr rtl="1"/>
          <a:endParaRPr lang="ar-EG" sz="1400"/>
        </a:p>
      </dgm:t>
    </dgm:pt>
    <dgm:pt modelId="{4767E647-F2CF-4ABD-AD6E-941BBB94FA88}">
      <dgm:prSet phldrT="[Text]" custT="1"/>
      <dgm:spPr/>
      <dgm:t>
        <a:bodyPr/>
        <a:lstStyle/>
        <a:p>
          <a:pPr rtl="1"/>
          <a:r>
            <a:rPr lang="ar-EG" sz="4800" dirty="0" smtClean="0">
              <a:latin typeface="+mj-lt"/>
              <a:ea typeface="+mj-ea"/>
              <a:cs typeface="+mj-cs"/>
            </a:rPr>
            <a:t>75</a:t>
          </a:r>
          <a:r>
            <a:rPr lang="ar-EG" sz="4800" b="1" cap="none" spc="0" dirty="0" smtClean="0">
              <a:ln w="900" cmpd="sng">
                <a:solidFill>
                  <a:schemeClr val="accent1">
                    <a:satMod val="190000"/>
                    <a:alpha val="55000"/>
                  </a:schemeClr>
                </a:solidFill>
                <a:prstDash val="solid"/>
              </a:ln>
              <a:solidFill>
                <a:schemeClr val="accent1">
                  <a:satMod val="200000"/>
                  <a:tint val="3000"/>
                </a:schemeClr>
              </a:solidFill>
              <a:effectLst>
                <a:innerShdw blurRad="101600" dist="76200" dir="5400000">
                  <a:schemeClr val="accent1">
                    <a:satMod val="190000"/>
                    <a:tint val="100000"/>
                    <a:alpha val="74000"/>
                  </a:schemeClr>
                </a:innerShdw>
              </a:effectLst>
              <a:latin typeface="+mj-lt"/>
              <a:ea typeface="+mj-ea"/>
              <a:cs typeface="+mj-cs"/>
            </a:rPr>
            <a:t>4</a:t>
          </a:r>
          <a:r>
            <a:rPr lang="ar-EG" sz="4800" dirty="0" smtClean="0">
              <a:latin typeface="+mj-lt"/>
              <a:ea typeface="+mj-ea"/>
              <a:cs typeface="+mj-cs"/>
            </a:rPr>
            <a:t>0</a:t>
          </a:r>
          <a:endParaRPr lang="ar-EG" sz="4800" dirty="0"/>
        </a:p>
      </dgm:t>
    </dgm:pt>
    <dgm:pt modelId="{4403AB77-6618-4B62-9555-6088702DECF5}" type="parTrans" cxnId="{00B7BA5A-CDC0-4403-8166-CF4FDC023B0F}">
      <dgm:prSet/>
      <dgm:spPr/>
      <dgm:t>
        <a:bodyPr/>
        <a:lstStyle/>
        <a:p>
          <a:pPr rtl="1"/>
          <a:endParaRPr lang="ar-EG" sz="1400"/>
        </a:p>
      </dgm:t>
    </dgm:pt>
    <dgm:pt modelId="{6ADE1C0A-4881-4431-A411-3BFD9A66DB42}" type="sibTrans" cxnId="{00B7BA5A-CDC0-4403-8166-CF4FDC023B0F}">
      <dgm:prSet/>
      <dgm:spPr/>
      <dgm:t>
        <a:bodyPr/>
        <a:lstStyle/>
        <a:p>
          <a:pPr rtl="1"/>
          <a:endParaRPr lang="ar-EG" sz="1400"/>
        </a:p>
      </dgm:t>
    </dgm:pt>
    <dgm:pt modelId="{4C61707A-958A-4DCC-80CA-8605660A7965}" type="pres">
      <dgm:prSet presAssocID="{EFB1D8BF-73FF-4810-8DDC-33F613A8CE5B}" presName="Name0" presStyleCnt="0">
        <dgm:presLayoutVars>
          <dgm:dir val="rev"/>
          <dgm:animLvl val="lvl"/>
          <dgm:resizeHandles val="exact"/>
        </dgm:presLayoutVars>
      </dgm:prSet>
      <dgm:spPr/>
    </dgm:pt>
    <dgm:pt modelId="{7B943D06-CB10-47B6-B3B8-F9CFE545053D}" type="pres">
      <dgm:prSet presAssocID="{33517BA4-3EF3-4FE9-8A2E-46960BC8AC69}" presName="parTxOnly" presStyleLbl="node1" presStyleIdx="0" presStyleCnt="2" custLinFactNeighborY="-17006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73883F4-EB51-4902-A761-5CB8369B053E}" type="pres">
      <dgm:prSet presAssocID="{2148729A-1B17-4816-961C-325E416DD7F7}" presName="parTxOnlySpace" presStyleCnt="0"/>
      <dgm:spPr/>
    </dgm:pt>
    <dgm:pt modelId="{59A5EFD9-B29B-4BED-99F9-59B82EC5957D}" type="pres">
      <dgm:prSet presAssocID="{4767E647-F2CF-4ABD-AD6E-941BBB94FA88}" presName="parTxOnly" presStyleLbl="node1" presStyleIdx="1" presStyleCnt="2" custLinFactNeighborY="-17006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0B7BA5A-CDC0-4403-8166-CF4FDC023B0F}" srcId="{EFB1D8BF-73FF-4810-8DDC-33F613A8CE5B}" destId="{4767E647-F2CF-4ABD-AD6E-941BBB94FA88}" srcOrd="1" destOrd="0" parTransId="{4403AB77-6618-4B62-9555-6088702DECF5}" sibTransId="{6ADE1C0A-4881-4431-A411-3BFD9A66DB42}"/>
    <dgm:cxn modelId="{24D42520-96FC-45E2-BE60-1BFCCD5108C4}" type="presOf" srcId="{4767E647-F2CF-4ABD-AD6E-941BBB94FA88}" destId="{59A5EFD9-B29B-4BED-99F9-59B82EC5957D}" srcOrd="0" destOrd="0" presId="urn:microsoft.com/office/officeart/2005/8/layout/chevron1"/>
    <dgm:cxn modelId="{2C986D43-5AF8-4A4D-8430-E812A0261A53}" type="presOf" srcId="{33517BA4-3EF3-4FE9-8A2E-46960BC8AC69}" destId="{7B943D06-CB10-47B6-B3B8-F9CFE545053D}" srcOrd="0" destOrd="0" presId="urn:microsoft.com/office/officeart/2005/8/layout/chevron1"/>
    <dgm:cxn modelId="{0BC6D0A6-EACD-4641-9CA9-8251A8C1931E}" type="presOf" srcId="{EFB1D8BF-73FF-4810-8DDC-33F613A8CE5B}" destId="{4C61707A-958A-4DCC-80CA-8605660A7965}" srcOrd="0" destOrd="0" presId="urn:microsoft.com/office/officeart/2005/8/layout/chevron1"/>
    <dgm:cxn modelId="{74A896F9-9CBD-40DD-B9A0-89F85F4EAB0B}" srcId="{EFB1D8BF-73FF-4810-8DDC-33F613A8CE5B}" destId="{33517BA4-3EF3-4FE9-8A2E-46960BC8AC69}" srcOrd="0" destOrd="0" parTransId="{678F4CDF-C6FE-4881-BF12-2E4D321F32A8}" sibTransId="{2148729A-1B17-4816-961C-325E416DD7F7}"/>
    <dgm:cxn modelId="{582DEA60-AD2D-4EC5-BA58-0854C644D198}" type="presParOf" srcId="{4C61707A-958A-4DCC-80CA-8605660A7965}" destId="{7B943D06-CB10-47B6-B3B8-F9CFE545053D}" srcOrd="0" destOrd="0" presId="urn:microsoft.com/office/officeart/2005/8/layout/chevron1"/>
    <dgm:cxn modelId="{39D429B3-DCF4-47E5-8788-B106123EE153}" type="presParOf" srcId="{4C61707A-958A-4DCC-80CA-8605660A7965}" destId="{473883F4-EB51-4902-A761-5CB8369B053E}" srcOrd="1" destOrd="0" presId="urn:microsoft.com/office/officeart/2005/8/layout/chevron1"/>
    <dgm:cxn modelId="{AB0E7B38-D1CD-42D9-8401-05CBF516380A}" type="presParOf" srcId="{4C61707A-958A-4DCC-80CA-8605660A7965}" destId="{59A5EFD9-B29B-4BED-99F9-59B82EC5957D}" srcOrd="2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تحديد متى تقدّر الإجابة، ومتى تجد الإجابة </a:t>
          </a:r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الدقيقة</a:t>
          </a:r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937EB61-C44F-4166-844B-D954FD1688DB}" type="presOf" srcId="{49775A54-6AA3-43D3-9CAF-D142C9146301}" destId="{D22DB70D-8119-48F0-970C-5A2A48B1D19C}" srcOrd="0" destOrd="0" presId="urn:microsoft.com/office/officeart/2005/8/layout/hProcess9"/>
    <dgm:cxn modelId="{A27A9F25-98DA-4384-B26D-706F16BD9147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D8A2604A-9D93-482B-9B3C-71BB77189EE2}" type="presParOf" srcId="{429AB293-D4D8-4F0E-94AC-B43ED8A2BCDF}" destId="{57687D3E-4B89-492C-9B8A-7CB92F4D9B37}" srcOrd="0" destOrd="0" presId="urn:microsoft.com/office/officeart/2005/8/layout/hProcess9"/>
    <dgm:cxn modelId="{59703FDB-7EDA-4D51-80F3-C636F7D52F6C}" type="presParOf" srcId="{429AB293-D4D8-4F0E-94AC-B43ED8A2BCDF}" destId="{4C722FE7-142F-40D0-A4C9-B6DA2959D7ED}" srcOrd="1" destOrd="0" presId="urn:microsoft.com/office/officeart/2005/8/layout/hProcess9"/>
    <dgm:cxn modelId="{B8B592EE-F1FA-4163-BF51-76C465B194D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جمع أعدادٍ تتكوّن من عدّة أرقام.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9429539-4B68-48BF-AFD4-BD6EDE008445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657F7F2-C12E-4B19-B052-8244A0DA50C4}" type="presOf" srcId="{BD526F95-ECBB-40AD-A0CB-D5ACCC5B1E2A}" destId="{429AB293-D4D8-4F0E-94AC-B43ED8A2BCDF}" srcOrd="0" destOrd="0" presId="urn:microsoft.com/office/officeart/2005/8/layout/hProcess9"/>
    <dgm:cxn modelId="{49DA99E4-68AA-4977-8981-E4A7B93A3857}" type="presParOf" srcId="{429AB293-D4D8-4F0E-94AC-B43ED8A2BCDF}" destId="{57687D3E-4B89-492C-9B8A-7CB92F4D9B37}" srcOrd="0" destOrd="0" presId="urn:microsoft.com/office/officeart/2005/8/layout/hProcess9"/>
    <dgm:cxn modelId="{EF162EE6-4B7E-414C-9C8B-911E4D96A380}" type="presParOf" srcId="{429AB293-D4D8-4F0E-94AC-B43ED8A2BCDF}" destId="{4C722FE7-142F-40D0-A4C9-B6DA2959D7ED}" srcOrd="1" destOrd="0" presId="urn:microsoft.com/office/officeart/2005/8/layout/hProcess9"/>
    <dgm:cxn modelId="{EC65D64E-8ADA-40B8-BE2A-7979FD94E2C1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C63C7861-0DC7-4CF9-813D-7CFD16D4ACE5}" type="doc">
      <dgm:prSet loTypeId="urn:microsoft.com/office/officeart/2005/8/layout/vList2" loCatId="list" qsTypeId="urn:microsoft.com/office/officeart/2005/8/quickstyle/3d1" qsCatId="3D" csTypeId="urn:microsoft.com/office/officeart/2005/8/colors/colorful1#4" csCatId="colorful" phldr="1"/>
      <dgm:spPr/>
      <dgm:t>
        <a:bodyPr/>
        <a:lstStyle/>
        <a:p>
          <a:pPr rtl="1"/>
          <a:endParaRPr lang="ar-EG"/>
        </a:p>
      </dgm:t>
    </dgm:pt>
    <dgm:pt modelId="{64E550F4-8736-447F-AE4D-E7C630F3621F}">
      <dgm:prSet/>
      <dgm:spPr/>
      <dgm:t>
        <a:bodyPr/>
        <a:lstStyle/>
        <a:p>
          <a:pPr rtl="1"/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قدر 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ناتج 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135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+ 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127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مستعينا بقوالب الأساس عشرة. 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41F152C-AD3B-4510-AFA7-93614722CA5C}" type="parTrans" cxnId="{646A09C7-CA29-4051-934B-55B9F0468FA5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1EDD541-EB32-4287-B2B5-39F097BD3DD3}" type="sibTrans" cxnId="{646A09C7-CA29-4051-934B-55B9F0468FA5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4C8B638-2EB3-4A65-A2D3-3B9F0D930BCE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ما الخطوة الأولى لإيجاد المجموع؟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0F06904-A5B9-4537-861F-BE419D37D778}" type="parTrans" cxnId="{0D400B73-23EF-4648-B19E-E29A19F3CF4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82E258E-21E0-4BFA-994E-F6C4BA887701}" type="sibTrans" cxnId="{0D400B73-23EF-4648-B19E-E29A19F3CF4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E41B12A-82D9-41A6-8C37-0BFB4CDE25B3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ما مجموع الآحاد؟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1A276FD-5DFA-4474-8AB6-A409C2449E5B}" type="parTrans" cxnId="{2EA419F9-C506-4995-B1B6-A9AD98DB0040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5FEB94B-3967-407A-8191-612A62576D6A}" type="sibTrans" cxnId="{2EA419F9-C506-4995-B1B6-A9AD98DB0040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B76FC8C-06A7-4097-A9A6-483E297441F3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عندما تحصل على عشرة آحاد أو أكثر، فماذا عليك أن تعمل؟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2DE4555-F1D9-4B8D-99AF-8063647913DE}" type="parTrans" cxnId="{1E0940AF-62EF-4F2A-B591-1341A23406B4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1A102F4-A938-4E16-9587-DF83AFDA918A}" type="sibTrans" cxnId="{1E0940AF-62EF-4F2A-B591-1341A23406B4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2B5978D-F98E-4B8F-ACA7-D0221C58EBF7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استبدل 10 آحاد بعشرة واحدة، وضع واحدة من العشرات</a:t>
          </a:r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فوق العشرات. 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1224C75-FDB8-4655-B867-DA747AB9B2B7}" type="parTrans" cxnId="{C08A0E91-6793-464A-BBB0-FEF57B29982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82D0306-88B6-4073-84D5-CE3965F6C84E}" type="sibTrans" cxnId="{C08A0E91-6793-464A-BBB0-FEF57B299823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2F662AB-D47E-44E1-AD2E-0C6AF78F71D8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كم يوجد من العشرات الآن؟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EA9F2FF-DD5D-4058-B88C-F35208278C8E}" type="parTrans" cxnId="{CFF97F50-4D33-41BD-926F-53FBC872977D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27F1712-595D-4F45-A233-A42D6A20D75A}" type="sibTrans" cxnId="{CFF97F50-4D33-41BD-926F-53FBC872977D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4261928-FDCF-4276-A42E-7967EB12EF73}" type="pres">
      <dgm:prSet presAssocID="{C63C7861-0DC7-4CF9-813D-7CFD16D4ACE5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6E80F756-9909-497B-8B48-F36E37543EFB}" type="pres">
      <dgm:prSet presAssocID="{64E550F4-8736-447F-AE4D-E7C630F3621F}" presName="parentText" presStyleLbl="node1" presStyleIdx="0" presStyleCnt="6" custScaleX="69368" custLinFactNeighborX="1711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C52FE311-0829-416C-9375-36D7ABDD8E46}" type="pres">
      <dgm:prSet presAssocID="{81EDD541-EB32-4287-B2B5-39F097BD3DD3}" presName="spacer" presStyleCnt="0"/>
      <dgm:spPr/>
    </dgm:pt>
    <dgm:pt modelId="{F586183A-043A-4995-ABDF-FBCAA319A413}" type="pres">
      <dgm:prSet presAssocID="{54C8B638-2EB3-4A65-A2D3-3B9F0D930BCE}" presName="parentText" presStyleLbl="node1" presStyleIdx="1" presStyleCnt="6" custScaleX="70045" custLinFactNeighborX="16780" custLinFactNeighborY="-20387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51CCB5F-F6C7-4E99-89B8-701BC6F7BF5C}" type="pres">
      <dgm:prSet presAssocID="{282E258E-21E0-4BFA-994E-F6C4BA887701}" presName="spacer" presStyleCnt="0"/>
      <dgm:spPr/>
    </dgm:pt>
    <dgm:pt modelId="{79DB7467-0910-40FB-98CE-4D480554185C}" type="pres">
      <dgm:prSet presAssocID="{6E41B12A-82D9-41A6-8C37-0BFB4CDE25B3}" presName="parentText" presStyleLbl="node1" presStyleIdx="2" presStyleCnt="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3631A82-B40A-4D92-8B3C-969075329047}" type="pres">
      <dgm:prSet presAssocID="{05FEB94B-3967-407A-8191-612A62576D6A}" presName="spacer" presStyleCnt="0"/>
      <dgm:spPr/>
    </dgm:pt>
    <dgm:pt modelId="{B65C15DC-FCCB-4771-BF2A-AEBDE44EB099}" type="pres">
      <dgm:prSet presAssocID="{5B76FC8C-06A7-4097-A9A6-483E297441F3}" presName="parentText" presStyleLbl="node1" presStyleIdx="3" presStyleCnt="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7DE0902-9AD1-41D6-9B08-655A292AFDC7}" type="pres">
      <dgm:prSet presAssocID="{41A102F4-A938-4E16-9587-DF83AFDA918A}" presName="spacer" presStyleCnt="0"/>
      <dgm:spPr/>
    </dgm:pt>
    <dgm:pt modelId="{8E505BA7-2AA4-40F7-961C-813F8F84B9A5}" type="pres">
      <dgm:prSet presAssocID="{F2B5978D-F98E-4B8F-ACA7-D0221C58EBF7}" presName="parentText" presStyleLbl="node1" presStyleIdx="4" presStyleCnt="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453F6FB-8B79-4976-BEF9-57030FE14AA1}" type="pres">
      <dgm:prSet presAssocID="{682D0306-88B6-4073-84D5-CE3965F6C84E}" presName="spacer" presStyleCnt="0"/>
      <dgm:spPr/>
    </dgm:pt>
    <dgm:pt modelId="{A74D0065-2731-4847-9E2F-8AE852F1E45E}" type="pres">
      <dgm:prSet presAssocID="{E2F662AB-D47E-44E1-AD2E-0C6AF78F71D8}" presName="parentText" presStyleLbl="node1" presStyleIdx="5" presStyleCnt="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E1DBD75-7BA4-48A1-BB1C-F6566BC72B4B}" type="presOf" srcId="{64E550F4-8736-447F-AE4D-E7C630F3621F}" destId="{6E80F756-9909-497B-8B48-F36E37543EFB}" srcOrd="0" destOrd="0" presId="urn:microsoft.com/office/officeart/2005/8/layout/vList2"/>
    <dgm:cxn modelId="{E8833311-B1B1-4AFC-8C1C-62DA7D5747A9}" type="presOf" srcId="{E2F662AB-D47E-44E1-AD2E-0C6AF78F71D8}" destId="{A74D0065-2731-4847-9E2F-8AE852F1E45E}" srcOrd="0" destOrd="0" presId="urn:microsoft.com/office/officeart/2005/8/layout/vList2"/>
    <dgm:cxn modelId="{BB61CE43-B702-43E1-BE85-DAA9C576B9AC}" type="presOf" srcId="{5B76FC8C-06A7-4097-A9A6-483E297441F3}" destId="{B65C15DC-FCCB-4771-BF2A-AEBDE44EB099}" srcOrd="0" destOrd="0" presId="urn:microsoft.com/office/officeart/2005/8/layout/vList2"/>
    <dgm:cxn modelId="{2EA419F9-C506-4995-B1B6-A9AD98DB0040}" srcId="{C63C7861-0DC7-4CF9-813D-7CFD16D4ACE5}" destId="{6E41B12A-82D9-41A6-8C37-0BFB4CDE25B3}" srcOrd="2" destOrd="0" parTransId="{E1A276FD-5DFA-4474-8AB6-A409C2449E5B}" sibTransId="{05FEB94B-3967-407A-8191-612A62576D6A}"/>
    <dgm:cxn modelId="{1E0940AF-62EF-4F2A-B591-1341A23406B4}" srcId="{C63C7861-0DC7-4CF9-813D-7CFD16D4ACE5}" destId="{5B76FC8C-06A7-4097-A9A6-483E297441F3}" srcOrd="3" destOrd="0" parTransId="{D2DE4555-F1D9-4B8D-99AF-8063647913DE}" sibTransId="{41A102F4-A938-4E16-9587-DF83AFDA918A}"/>
    <dgm:cxn modelId="{409331D3-4A11-40CE-8B26-6DC4E1F1119F}" type="presOf" srcId="{54C8B638-2EB3-4A65-A2D3-3B9F0D930BCE}" destId="{F586183A-043A-4995-ABDF-FBCAA319A413}" srcOrd="0" destOrd="0" presId="urn:microsoft.com/office/officeart/2005/8/layout/vList2"/>
    <dgm:cxn modelId="{646A09C7-CA29-4051-934B-55B9F0468FA5}" srcId="{C63C7861-0DC7-4CF9-813D-7CFD16D4ACE5}" destId="{64E550F4-8736-447F-AE4D-E7C630F3621F}" srcOrd="0" destOrd="0" parTransId="{441F152C-AD3B-4510-AFA7-93614722CA5C}" sibTransId="{81EDD541-EB32-4287-B2B5-39F097BD3DD3}"/>
    <dgm:cxn modelId="{CFF97F50-4D33-41BD-926F-53FBC872977D}" srcId="{C63C7861-0DC7-4CF9-813D-7CFD16D4ACE5}" destId="{E2F662AB-D47E-44E1-AD2E-0C6AF78F71D8}" srcOrd="5" destOrd="0" parTransId="{BEA9F2FF-DD5D-4058-B88C-F35208278C8E}" sibTransId="{227F1712-595D-4F45-A233-A42D6A20D75A}"/>
    <dgm:cxn modelId="{0D400B73-23EF-4648-B19E-E29A19F3CF42}" srcId="{C63C7861-0DC7-4CF9-813D-7CFD16D4ACE5}" destId="{54C8B638-2EB3-4A65-A2D3-3B9F0D930BCE}" srcOrd="1" destOrd="0" parTransId="{90F06904-A5B9-4537-861F-BE419D37D778}" sibTransId="{282E258E-21E0-4BFA-994E-F6C4BA887701}"/>
    <dgm:cxn modelId="{8AF90949-B12F-421B-9A3C-9ADA20ABA453}" type="presOf" srcId="{F2B5978D-F98E-4B8F-ACA7-D0221C58EBF7}" destId="{8E505BA7-2AA4-40F7-961C-813F8F84B9A5}" srcOrd="0" destOrd="0" presId="urn:microsoft.com/office/officeart/2005/8/layout/vList2"/>
    <dgm:cxn modelId="{C08A0E91-6793-464A-BBB0-FEF57B299823}" srcId="{C63C7861-0DC7-4CF9-813D-7CFD16D4ACE5}" destId="{F2B5978D-F98E-4B8F-ACA7-D0221C58EBF7}" srcOrd="4" destOrd="0" parTransId="{51224C75-FDB8-4655-B867-DA747AB9B2B7}" sibTransId="{682D0306-88B6-4073-84D5-CE3965F6C84E}"/>
    <dgm:cxn modelId="{A391BA10-E5CD-4128-B6DC-C4C6E8C88E0C}" type="presOf" srcId="{C63C7861-0DC7-4CF9-813D-7CFD16D4ACE5}" destId="{24261928-FDCF-4276-A42E-7967EB12EF73}" srcOrd="0" destOrd="0" presId="urn:microsoft.com/office/officeart/2005/8/layout/vList2"/>
    <dgm:cxn modelId="{9DDB246B-A852-4E97-8A17-683EBD061901}" type="presOf" srcId="{6E41B12A-82D9-41A6-8C37-0BFB4CDE25B3}" destId="{79DB7467-0910-40FB-98CE-4D480554185C}" srcOrd="0" destOrd="0" presId="urn:microsoft.com/office/officeart/2005/8/layout/vList2"/>
    <dgm:cxn modelId="{3B98E8EE-6BF4-4FA2-B262-0D5B482987AD}" type="presParOf" srcId="{24261928-FDCF-4276-A42E-7967EB12EF73}" destId="{6E80F756-9909-497B-8B48-F36E37543EFB}" srcOrd="0" destOrd="0" presId="urn:microsoft.com/office/officeart/2005/8/layout/vList2"/>
    <dgm:cxn modelId="{DFC4954A-53C5-4C41-98CE-C9779FE9D783}" type="presParOf" srcId="{24261928-FDCF-4276-A42E-7967EB12EF73}" destId="{C52FE311-0829-416C-9375-36D7ABDD8E46}" srcOrd="1" destOrd="0" presId="urn:microsoft.com/office/officeart/2005/8/layout/vList2"/>
    <dgm:cxn modelId="{78A48D57-49A3-4845-B0AC-DEB813CACA31}" type="presParOf" srcId="{24261928-FDCF-4276-A42E-7967EB12EF73}" destId="{F586183A-043A-4995-ABDF-FBCAA319A413}" srcOrd="2" destOrd="0" presId="urn:microsoft.com/office/officeart/2005/8/layout/vList2"/>
    <dgm:cxn modelId="{5BEDFF27-5C3F-4197-9D06-84FA1DA1C0EF}" type="presParOf" srcId="{24261928-FDCF-4276-A42E-7967EB12EF73}" destId="{351CCB5F-F6C7-4E99-89B8-701BC6F7BF5C}" srcOrd="3" destOrd="0" presId="urn:microsoft.com/office/officeart/2005/8/layout/vList2"/>
    <dgm:cxn modelId="{E38547E9-A1F3-46A2-9735-6D5A6B306645}" type="presParOf" srcId="{24261928-FDCF-4276-A42E-7967EB12EF73}" destId="{79DB7467-0910-40FB-98CE-4D480554185C}" srcOrd="4" destOrd="0" presId="urn:microsoft.com/office/officeart/2005/8/layout/vList2"/>
    <dgm:cxn modelId="{F74F25D1-5FD8-4109-99B5-49F9C4F7B4B1}" type="presParOf" srcId="{24261928-FDCF-4276-A42E-7967EB12EF73}" destId="{A3631A82-B40A-4D92-8B3C-969075329047}" srcOrd="5" destOrd="0" presId="urn:microsoft.com/office/officeart/2005/8/layout/vList2"/>
    <dgm:cxn modelId="{88D46CBA-2869-4D8E-93DA-C1A5BBFB7A36}" type="presParOf" srcId="{24261928-FDCF-4276-A42E-7967EB12EF73}" destId="{B65C15DC-FCCB-4771-BF2A-AEBDE44EB099}" srcOrd="6" destOrd="0" presId="urn:microsoft.com/office/officeart/2005/8/layout/vList2"/>
    <dgm:cxn modelId="{BD803135-FD65-4FA9-AE63-D6440E9C29AE}" type="presParOf" srcId="{24261928-FDCF-4276-A42E-7967EB12EF73}" destId="{87DE0902-9AD1-41D6-9B08-655A292AFDC7}" srcOrd="7" destOrd="0" presId="urn:microsoft.com/office/officeart/2005/8/layout/vList2"/>
    <dgm:cxn modelId="{74254B91-9A47-4361-97C3-148D2EA8883F}" type="presParOf" srcId="{24261928-FDCF-4276-A42E-7967EB12EF73}" destId="{8E505BA7-2AA4-40F7-961C-813F8F84B9A5}" srcOrd="8" destOrd="0" presId="urn:microsoft.com/office/officeart/2005/8/layout/vList2"/>
    <dgm:cxn modelId="{4C924C38-D497-4411-BB66-E312D42C1496}" type="presParOf" srcId="{24261928-FDCF-4276-A42E-7967EB12EF73}" destId="{2453F6FB-8B79-4976-BEF9-57030FE14AA1}" srcOrd="9" destOrd="0" presId="urn:microsoft.com/office/officeart/2005/8/layout/vList2"/>
    <dgm:cxn modelId="{D1B958AA-7C4A-4E4B-84D0-8F6EA3902A56}" type="presParOf" srcId="{24261928-FDCF-4276-A42E-7967EB12EF73}" destId="{A74D0065-2731-4847-9E2F-8AE852F1E45E}" srcOrd="1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الجمع مع اعادة التجميع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11631DF-BFCD-4885-9183-E75CD1437781}" type="presOf" srcId="{C38C3E34-6EEC-4962-BFE0-A83FA08612B4}" destId="{8A6D16DE-3486-44EA-BF01-A2B7B2BA3716}" srcOrd="0" destOrd="0" presId="urn:microsoft.com/office/officeart/2005/8/layout/target3"/>
    <dgm:cxn modelId="{E98364E6-F1CF-4C6E-8AF0-619798A75EF5}" type="presOf" srcId="{EF149BAC-FC62-401B-87AC-0A194C75ACF3}" destId="{2EDE646E-350A-465D-856C-68B8723877CA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21A3FB2B-B4A7-4408-B32E-73C508072FB5}" type="presOf" srcId="{EF149BAC-FC62-401B-87AC-0A194C75ACF3}" destId="{50571F04-0C14-4324-B22E-41526258A6BB}" srcOrd="1" destOrd="0" presId="urn:microsoft.com/office/officeart/2005/8/layout/target3"/>
    <dgm:cxn modelId="{10049322-7A7C-44BB-A235-AC51B8846981}" type="presParOf" srcId="{8A6D16DE-3486-44EA-BF01-A2B7B2BA3716}" destId="{AEB7FD30-B5CB-487E-BA0B-391A24752F8A}" srcOrd="0" destOrd="0" presId="urn:microsoft.com/office/officeart/2005/8/layout/target3"/>
    <dgm:cxn modelId="{4BB173D8-8962-4D68-A2CA-FDBF9595EF43}" type="presParOf" srcId="{8A6D16DE-3486-44EA-BF01-A2B7B2BA3716}" destId="{1BB606C7-C92F-44CB-A653-E9749BA2E53A}" srcOrd="1" destOrd="0" presId="urn:microsoft.com/office/officeart/2005/8/layout/target3"/>
    <dgm:cxn modelId="{B0A2BA96-4115-4CEE-B7E4-B9BD13CC0527}" type="presParOf" srcId="{8A6D16DE-3486-44EA-BF01-A2B7B2BA3716}" destId="{2EDE646E-350A-465D-856C-68B8723877CA}" srcOrd="2" destOrd="0" presId="urn:microsoft.com/office/officeart/2005/8/layout/target3"/>
    <dgm:cxn modelId="{BE21B119-4046-4221-AE2F-D71341A3E90A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جمع اعداد مكونة من عدة ارقام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5A1B5D1-398C-4D37-9D8E-8FE19A07ADC3}" type="presOf" srcId="{EF149BAC-FC62-401B-87AC-0A194C75ACF3}" destId="{50571F04-0C14-4324-B22E-41526258A6BB}" srcOrd="1" destOrd="0" presId="urn:microsoft.com/office/officeart/2005/8/layout/target3"/>
    <dgm:cxn modelId="{078DDDBC-BD44-48CD-A7B3-529CBFF400FB}" type="presOf" srcId="{EF149BAC-FC62-401B-87AC-0A194C75ACF3}" destId="{2EDE646E-350A-465D-856C-68B8723877CA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8D6DE8E7-3DE3-4D7C-B630-2DB64ABDE598}" type="presOf" srcId="{C38C3E34-6EEC-4962-BFE0-A83FA08612B4}" destId="{8A6D16DE-3486-44EA-BF01-A2B7B2BA3716}" srcOrd="0" destOrd="0" presId="urn:microsoft.com/office/officeart/2005/8/layout/target3"/>
    <dgm:cxn modelId="{BF57EDBA-73B7-4623-8F6D-BA31EECBDF01}" type="presParOf" srcId="{8A6D16DE-3486-44EA-BF01-A2B7B2BA3716}" destId="{AEB7FD30-B5CB-487E-BA0B-391A24752F8A}" srcOrd="0" destOrd="0" presId="urn:microsoft.com/office/officeart/2005/8/layout/target3"/>
    <dgm:cxn modelId="{83B92386-0CBF-46CC-9849-CAD56B575CA0}" type="presParOf" srcId="{8A6D16DE-3486-44EA-BF01-A2B7B2BA3716}" destId="{1BB606C7-C92F-44CB-A653-E9749BA2E53A}" srcOrd="1" destOrd="0" presId="urn:microsoft.com/office/officeart/2005/8/layout/target3"/>
    <dgm:cxn modelId="{3BD3594F-51FE-4FEF-BD8C-246D647CC61C}" type="presParOf" srcId="{8A6D16DE-3486-44EA-BF01-A2B7B2BA3716}" destId="{2EDE646E-350A-465D-856C-68B8723877CA}" srcOrd="2" destOrd="0" presId="urn:microsoft.com/office/officeart/2005/8/layout/target3"/>
    <dgm:cxn modelId="{83BB7D19-3A0F-48CF-B983-C30F39FDF4B1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استكشاف طرح الأعداد.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23817E8-B664-4AD2-99CD-401AF72F54CF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B2E4CB2C-9740-4754-B4C3-CFA3E7CEB195}" type="presOf" srcId="{BD526F95-ECBB-40AD-A0CB-D5ACCC5B1E2A}" destId="{429AB293-D4D8-4F0E-94AC-B43ED8A2BCDF}" srcOrd="0" destOrd="0" presId="urn:microsoft.com/office/officeart/2005/8/layout/hProcess9"/>
    <dgm:cxn modelId="{3C6205D0-5434-4493-AB7E-4CA2DBC34E2D}" type="presParOf" srcId="{429AB293-D4D8-4F0E-94AC-B43ED8A2BCDF}" destId="{57687D3E-4B89-492C-9B8A-7CB92F4D9B37}" srcOrd="0" destOrd="0" presId="urn:microsoft.com/office/officeart/2005/8/layout/hProcess9"/>
    <dgm:cxn modelId="{9440ADC8-9641-49C0-94C9-B964643A67E0}" type="presParOf" srcId="{429AB293-D4D8-4F0E-94AC-B43ED8A2BCDF}" destId="{4C722FE7-142F-40D0-A4C9-B6DA2959D7ED}" srcOrd="1" destOrd="0" presId="urn:microsoft.com/office/officeart/2005/8/layout/hProcess9"/>
    <dgm:cxn modelId="{BAB84354-B58D-475C-B2EA-D5D9F295B191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7C8F4340-9E04-4A02-878B-4A384253586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المطروح منه</a:t>
          </a:r>
          <a:endParaRPr lang="ar-EG" dirty="0"/>
        </a:p>
      </dgm:t>
    </dgm:pt>
    <dgm:pt modelId="{FB93EF0F-4904-4447-9976-C3C78638B66E}" type="par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00B4C89E-31E6-469C-93AB-1EB6AF3A1B52}" type="sib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E10B83DD-DC72-44DB-8DAA-94E672215213}">
      <dgm:prSet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المطروح </a:t>
          </a:r>
          <a:endParaRPr kumimoji="0" lang="en-US" b="1" i="0" u="none" strike="noStrike" cap="none" spc="0" normalizeH="0" baseline="0" noProof="0" dirty="0">
            <a:ln/>
            <a:effectLst/>
            <a:uLnTx/>
            <a:uFillTx/>
          </a:endParaRPr>
        </a:p>
      </dgm:t>
    </dgm:pt>
    <dgm:pt modelId="{20101AA6-1F48-44EC-84D7-3DCC7D647A71}" type="parTrans" cxnId="{DD157E47-4DD3-4CCC-B10C-C290718752DB}">
      <dgm:prSet/>
      <dgm:spPr/>
      <dgm:t>
        <a:bodyPr/>
        <a:lstStyle/>
        <a:p>
          <a:pPr rtl="1"/>
          <a:endParaRPr lang="ar-EG"/>
        </a:p>
      </dgm:t>
    </dgm:pt>
    <dgm:pt modelId="{700176E7-5349-4F4A-9BE2-E1C7E29945E7}" type="sibTrans" cxnId="{DD157E47-4DD3-4CCC-B10C-C290718752DB}">
      <dgm:prSet/>
      <dgm:spPr/>
      <dgm:t>
        <a:bodyPr/>
        <a:lstStyle/>
        <a:p>
          <a:pPr rtl="1"/>
          <a:endParaRPr lang="ar-EG"/>
        </a:p>
      </dgm:t>
    </dgm:pt>
    <dgm:pt modelId="{C4382643-5B5C-4B2B-BD5C-D419C2E3B669}">
      <dgm:prSet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الفرق</a:t>
          </a:r>
          <a:endParaRPr lang="ar-EG" dirty="0"/>
        </a:p>
      </dgm:t>
    </dgm:pt>
    <dgm:pt modelId="{473401DD-5A78-42E5-B792-AECCE5A0F942}" type="parTrans" cxnId="{C5BEA918-712B-49ED-81D3-BCB636072DD0}">
      <dgm:prSet/>
      <dgm:spPr/>
      <dgm:t>
        <a:bodyPr/>
        <a:lstStyle/>
        <a:p>
          <a:pPr rtl="1"/>
          <a:endParaRPr lang="ar-EG"/>
        </a:p>
      </dgm:t>
    </dgm:pt>
    <dgm:pt modelId="{48E09455-39DF-4EB6-9901-872FEA73AE4F}" type="sibTrans" cxnId="{C5BEA918-712B-49ED-81D3-BCB636072DD0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EC2B6A78-25BE-45BA-BCFC-25A129282FF8}" type="pres">
      <dgm:prSet presAssocID="{FB93EF0F-4904-4447-9976-C3C78638B66E}" presName="parTrans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DA450C1D-7E09-4BA9-925C-523367B9D8C8}" type="pres">
      <dgm:prSet presAssocID="{FB93EF0F-4904-4447-9976-C3C78638B66E}" presName="connectorText" presStyleLbl="sibTrans2D1" presStyleIdx="0" presStyleCnt="3"/>
      <dgm:spPr/>
      <dgm:t>
        <a:bodyPr/>
        <a:lstStyle/>
        <a:p>
          <a:pPr rtl="1"/>
          <a:endParaRPr lang="ar-EG"/>
        </a:p>
      </dgm:t>
    </dgm:pt>
    <dgm:pt modelId="{419BD16E-00CC-47AC-BE4F-A94A11604FE3}" type="pres">
      <dgm:prSet presAssocID="{7C8F4340-9E04-4A02-878B-4A384253586A}" presName="node" presStyleLbl="node1" presStyleIdx="0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556B036-37B0-46B7-BABD-40E8C50387A7}" type="pres">
      <dgm:prSet presAssocID="{473401DD-5A78-42E5-B792-AECCE5A0F942}" presName="parTrans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3627E60C-3BEB-4648-91AF-4E97986E03BB}" type="pres">
      <dgm:prSet presAssocID="{473401DD-5A78-42E5-B792-AECCE5A0F942}" presName="connectorText" presStyleLbl="sibTrans2D1" presStyleIdx="1" presStyleCnt="3"/>
      <dgm:spPr/>
      <dgm:t>
        <a:bodyPr/>
        <a:lstStyle/>
        <a:p>
          <a:pPr rtl="1"/>
          <a:endParaRPr lang="ar-EG"/>
        </a:p>
      </dgm:t>
    </dgm:pt>
    <dgm:pt modelId="{F8EBEF0B-03F7-4F69-A0DF-EFF0B0760869}" type="pres">
      <dgm:prSet presAssocID="{C4382643-5B5C-4B2B-BD5C-D419C2E3B669}" presName="node" presStyleLbl="node1" presStyleIdx="1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E920E20-D773-4622-ADDE-67C0412D31CA}" type="pres">
      <dgm:prSet presAssocID="{20101AA6-1F48-44EC-84D7-3DCC7D647A71}" presName="parTrans" presStyleLbl="sibTrans2D1" presStyleIdx="2" presStyleCnt="3"/>
      <dgm:spPr/>
      <dgm:t>
        <a:bodyPr/>
        <a:lstStyle/>
        <a:p>
          <a:pPr rtl="1"/>
          <a:endParaRPr lang="ar-EG"/>
        </a:p>
      </dgm:t>
    </dgm:pt>
    <dgm:pt modelId="{A2041F3B-A722-4F77-8980-1C4FD933A074}" type="pres">
      <dgm:prSet presAssocID="{20101AA6-1F48-44EC-84D7-3DCC7D647A71}" presName="connectorText" presStyleLbl="sibTrans2D1" presStyleIdx="2" presStyleCnt="3"/>
      <dgm:spPr/>
      <dgm:t>
        <a:bodyPr/>
        <a:lstStyle/>
        <a:p>
          <a:pPr rtl="1"/>
          <a:endParaRPr lang="ar-EG"/>
        </a:p>
      </dgm:t>
    </dgm:pt>
    <dgm:pt modelId="{52F55906-A9BB-4A53-9D7B-C58885D6992C}" type="pres">
      <dgm:prSet presAssocID="{E10B83DD-DC72-44DB-8DAA-94E672215213}" presName="node" presStyleLbl="node1" presStyleIdx="2" presStyleCnt="3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EF35A2A-19F6-428D-B15B-6AA1D8CB210F}" type="presOf" srcId="{FB93EF0F-4904-4447-9976-C3C78638B66E}" destId="{DA450C1D-7E09-4BA9-925C-523367B9D8C8}" srcOrd="1" destOrd="0" presId="urn:microsoft.com/office/officeart/2005/8/layout/radial5"/>
    <dgm:cxn modelId="{F8E3C136-1A02-4CDA-AF5A-769438642F4D}" type="presOf" srcId="{473401DD-5A78-42E5-B792-AECCE5A0F942}" destId="{3627E60C-3BEB-4648-91AF-4E97986E03BB}" srcOrd="1" destOrd="0" presId="urn:microsoft.com/office/officeart/2005/8/layout/radial5"/>
    <dgm:cxn modelId="{C97BFF09-DF0A-412D-A036-75DCC1BD8FBB}" type="presOf" srcId="{20101AA6-1F48-44EC-84D7-3DCC7D647A71}" destId="{A2041F3B-A722-4F77-8980-1C4FD933A074}" srcOrd="1" destOrd="0" presId="urn:microsoft.com/office/officeart/2005/8/layout/radial5"/>
    <dgm:cxn modelId="{378DD262-9774-488C-8952-FF36888FC0E3}" type="presOf" srcId="{FB93EF0F-4904-4447-9976-C3C78638B66E}" destId="{EC2B6A78-25BE-45BA-BCFC-25A129282FF8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51E9C62D-4BBF-4234-A313-9D01868941B6}" type="presOf" srcId="{E10B83DD-DC72-44DB-8DAA-94E672215213}" destId="{52F55906-A9BB-4A53-9D7B-C58885D6992C}" srcOrd="0" destOrd="0" presId="urn:microsoft.com/office/officeart/2005/8/layout/radial5"/>
    <dgm:cxn modelId="{93FDCFD5-9850-4CF5-B3E7-77E1402CCFEB}" type="presOf" srcId="{90074277-9BFE-44DD-B806-DA1BF9FA6F0D}" destId="{99C3E3D4-F563-49D8-B40D-4A20E78ECFB9}" srcOrd="0" destOrd="0" presId="urn:microsoft.com/office/officeart/2005/8/layout/radial5"/>
    <dgm:cxn modelId="{B14AF5D6-4509-4218-924D-A7AAE762E4B3}" type="presOf" srcId="{7C8F4340-9E04-4A02-878B-4A384253586A}" destId="{419BD16E-00CC-47AC-BE4F-A94A11604FE3}" srcOrd="0" destOrd="0" presId="urn:microsoft.com/office/officeart/2005/8/layout/radial5"/>
    <dgm:cxn modelId="{DD157E47-4DD3-4CCC-B10C-C290718752DB}" srcId="{127AF5DB-5973-4B68-8A85-279B604A3884}" destId="{E10B83DD-DC72-44DB-8DAA-94E672215213}" srcOrd="2" destOrd="0" parTransId="{20101AA6-1F48-44EC-84D7-3DCC7D647A71}" sibTransId="{700176E7-5349-4F4A-9BE2-E1C7E29945E7}"/>
    <dgm:cxn modelId="{3467B965-BB59-46D0-AD4E-D4C7E42C89CE}" type="presOf" srcId="{473401DD-5A78-42E5-B792-AECCE5A0F942}" destId="{3556B036-37B0-46B7-BABD-40E8C50387A7}" srcOrd="0" destOrd="0" presId="urn:microsoft.com/office/officeart/2005/8/layout/radial5"/>
    <dgm:cxn modelId="{C5BEA918-712B-49ED-81D3-BCB636072DD0}" srcId="{127AF5DB-5973-4B68-8A85-279B604A3884}" destId="{C4382643-5B5C-4B2B-BD5C-D419C2E3B669}" srcOrd="1" destOrd="0" parTransId="{473401DD-5A78-42E5-B792-AECCE5A0F942}" sibTransId="{48E09455-39DF-4EB6-9901-872FEA73AE4F}"/>
    <dgm:cxn modelId="{069CEB8C-779D-4D8A-A4F7-246BA6B731DA}" type="presOf" srcId="{20101AA6-1F48-44EC-84D7-3DCC7D647A71}" destId="{5E920E20-D773-4622-ADDE-67C0412D31CA}" srcOrd="0" destOrd="0" presId="urn:microsoft.com/office/officeart/2005/8/layout/radial5"/>
    <dgm:cxn modelId="{7B4FE78A-B645-4740-8000-78BA176CFC4A}" type="presOf" srcId="{127AF5DB-5973-4B68-8A85-279B604A3884}" destId="{EB870B2B-FBF0-44FF-8D0D-960F499EBCDD}" srcOrd="0" destOrd="0" presId="urn:microsoft.com/office/officeart/2005/8/layout/radial5"/>
    <dgm:cxn modelId="{866B8153-BA79-43D7-BB70-07343E0F59D9}" srcId="{127AF5DB-5973-4B68-8A85-279B604A3884}" destId="{7C8F4340-9E04-4A02-878B-4A384253586A}" srcOrd="0" destOrd="0" parTransId="{FB93EF0F-4904-4447-9976-C3C78638B66E}" sibTransId="{00B4C89E-31E6-469C-93AB-1EB6AF3A1B52}"/>
    <dgm:cxn modelId="{F7D9745C-3D66-4CC0-8598-9C9ED5AE945D}" type="presOf" srcId="{C4382643-5B5C-4B2B-BD5C-D419C2E3B669}" destId="{F8EBEF0B-03F7-4F69-A0DF-EFF0B0760869}" srcOrd="0" destOrd="0" presId="urn:microsoft.com/office/officeart/2005/8/layout/radial5"/>
    <dgm:cxn modelId="{D1D31FCA-CA87-4BFD-B40D-F489FAC7B981}" type="presParOf" srcId="{99C3E3D4-F563-49D8-B40D-4A20E78ECFB9}" destId="{EB870B2B-FBF0-44FF-8D0D-960F499EBCDD}" srcOrd="0" destOrd="0" presId="urn:microsoft.com/office/officeart/2005/8/layout/radial5"/>
    <dgm:cxn modelId="{CAAF7187-7F13-4702-A874-8A10A0D9CBB2}" type="presParOf" srcId="{99C3E3D4-F563-49D8-B40D-4A20E78ECFB9}" destId="{EC2B6A78-25BE-45BA-BCFC-25A129282FF8}" srcOrd="1" destOrd="0" presId="urn:microsoft.com/office/officeart/2005/8/layout/radial5"/>
    <dgm:cxn modelId="{91603446-2744-4227-9AAB-984434B8D63C}" type="presParOf" srcId="{EC2B6A78-25BE-45BA-BCFC-25A129282FF8}" destId="{DA450C1D-7E09-4BA9-925C-523367B9D8C8}" srcOrd="0" destOrd="0" presId="urn:microsoft.com/office/officeart/2005/8/layout/radial5"/>
    <dgm:cxn modelId="{1B902209-B5EB-4E86-90D8-43FCC5E0133C}" type="presParOf" srcId="{99C3E3D4-F563-49D8-B40D-4A20E78ECFB9}" destId="{419BD16E-00CC-47AC-BE4F-A94A11604FE3}" srcOrd="2" destOrd="0" presId="urn:microsoft.com/office/officeart/2005/8/layout/radial5"/>
    <dgm:cxn modelId="{EE1D09D7-FAC4-4F83-B043-C2C2FCBE891C}" type="presParOf" srcId="{99C3E3D4-F563-49D8-B40D-4A20E78ECFB9}" destId="{3556B036-37B0-46B7-BABD-40E8C50387A7}" srcOrd="3" destOrd="0" presId="urn:microsoft.com/office/officeart/2005/8/layout/radial5"/>
    <dgm:cxn modelId="{4098EE1C-6657-44C4-913F-D6CA8FAAEDC6}" type="presParOf" srcId="{3556B036-37B0-46B7-BABD-40E8C50387A7}" destId="{3627E60C-3BEB-4648-91AF-4E97986E03BB}" srcOrd="0" destOrd="0" presId="urn:microsoft.com/office/officeart/2005/8/layout/radial5"/>
    <dgm:cxn modelId="{7CEEA9DF-35D2-48ED-A7F5-07333E9313FE}" type="presParOf" srcId="{99C3E3D4-F563-49D8-B40D-4A20E78ECFB9}" destId="{F8EBEF0B-03F7-4F69-A0DF-EFF0B0760869}" srcOrd="4" destOrd="0" presId="urn:microsoft.com/office/officeart/2005/8/layout/radial5"/>
    <dgm:cxn modelId="{5C7680C6-8680-47D8-9B3F-1BFB82D8026B}" type="presParOf" srcId="{99C3E3D4-F563-49D8-B40D-4A20E78ECFB9}" destId="{5E920E20-D773-4622-ADDE-67C0412D31CA}" srcOrd="5" destOrd="0" presId="urn:microsoft.com/office/officeart/2005/8/layout/radial5"/>
    <dgm:cxn modelId="{36F13AEB-9DDA-4EA8-813B-C1B810ED3629}" type="presParOf" srcId="{5E920E20-D773-4622-ADDE-67C0412D31CA}" destId="{A2041F3B-A722-4F77-8980-1C4FD933A074}" srcOrd="0" destOrd="0" presId="urn:microsoft.com/office/officeart/2005/8/layout/radial5"/>
    <dgm:cxn modelId="{286A6D3A-4507-4614-9E83-9FD8B16AB0A9}" type="presParOf" srcId="{99C3E3D4-F563-49D8-B40D-4A20E78ECFB9}" destId="{52F55906-A9BB-4A53-9D7B-C58885D6992C}" srcOrd="6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طرح أعدادٍ يتكوّن كل منها من عدة أرقام.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A20446D5-0AF3-4A7E-9D08-CC02F924002B}" type="presOf" srcId="{BD526F95-ECBB-40AD-A0CB-D5ACCC5B1E2A}" destId="{429AB293-D4D8-4F0E-94AC-B43ED8A2BCDF}" srcOrd="0" destOrd="0" presId="urn:microsoft.com/office/officeart/2005/8/layout/hProcess9"/>
    <dgm:cxn modelId="{9D1B43AB-30B4-4DE5-911E-7EAECD44C2B1}" type="presOf" srcId="{49775A54-6AA3-43D3-9CAF-D142C9146301}" destId="{D22DB70D-8119-48F0-970C-5A2A48B1D19C}" srcOrd="0" destOrd="0" presId="urn:microsoft.com/office/officeart/2005/8/layout/hProcess9"/>
    <dgm:cxn modelId="{3EC77E31-39FF-4E16-ACAD-CFA206688D02}" type="presParOf" srcId="{429AB293-D4D8-4F0E-94AC-B43ED8A2BCDF}" destId="{57687D3E-4B89-492C-9B8A-7CB92F4D9B37}" srcOrd="0" destOrd="0" presId="urn:microsoft.com/office/officeart/2005/8/layout/hProcess9"/>
    <dgm:cxn modelId="{88D2F392-83F5-4693-8547-C739BF341CB9}" type="presParOf" srcId="{429AB293-D4D8-4F0E-94AC-B43ED8A2BCDF}" destId="{4C722FE7-142F-40D0-A4C9-B6DA2959D7ED}" srcOrd="1" destOrd="0" presId="urn:microsoft.com/office/officeart/2005/8/layout/hProcess9"/>
    <dgm:cxn modelId="{18C424AC-E8D7-4BC1-A8B9-5ABB9CCBB9D6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9D894B5D-F51A-4C85-A21F-DDD938CA573F}" type="doc">
      <dgm:prSet loTypeId="urn:microsoft.com/office/officeart/2005/8/layout/vList2" loCatId="list" qsTypeId="urn:microsoft.com/office/officeart/2005/8/quickstyle/3d1" qsCatId="3D" csTypeId="urn:microsoft.com/office/officeart/2005/8/colors/colorful1#8" csCatId="colorful" phldr="1"/>
      <dgm:spPr/>
      <dgm:t>
        <a:bodyPr/>
        <a:lstStyle/>
        <a:p>
          <a:pPr rtl="1"/>
          <a:endParaRPr lang="ar-EG"/>
        </a:p>
      </dgm:t>
    </dgm:pt>
    <dgm:pt modelId="{76387AE1-0DD0-475F-9139-3168B807938C}">
      <dgm:prSet custT="1"/>
      <dgm:spPr/>
      <dgm:t>
        <a:bodyPr/>
        <a:lstStyle/>
        <a:p>
          <a:pPr algn="ctr" rtl="1"/>
          <a:r>
            <a:rPr lang="ar-EG" sz="2000" b="1" dirty="0" smtClean="0"/>
            <a:t>عند طرح الاعداد نحتاج احيانا إلى اعادة التجميع كما في حالة الجمع</a:t>
          </a:r>
          <a:endParaRPr lang="ar-EG" sz="2000" b="1" dirty="0"/>
        </a:p>
      </dgm:t>
    </dgm:pt>
    <dgm:pt modelId="{32AFB2D6-692A-4DA8-8E1A-803A13121B5D}" type="parTrans" cxnId="{414E3C0B-C96B-41A7-9936-7CF390B49A02}">
      <dgm:prSet/>
      <dgm:spPr/>
      <dgm:t>
        <a:bodyPr/>
        <a:lstStyle/>
        <a:p>
          <a:pPr algn="ctr" rtl="1"/>
          <a:endParaRPr lang="ar-EG" sz="1200" b="1"/>
        </a:p>
      </dgm:t>
    </dgm:pt>
    <dgm:pt modelId="{3F1061E7-B559-4DF3-9BD3-D63B798F4B3D}" type="sibTrans" cxnId="{414E3C0B-C96B-41A7-9936-7CF390B49A02}">
      <dgm:prSet/>
      <dgm:spPr/>
      <dgm:t>
        <a:bodyPr/>
        <a:lstStyle/>
        <a:p>
          <a:pPr algn="ctr" rtl="1"/>
          <a:endParaRPr lang="ar-EG" sz="1200" b="1"/>
        </a:p>
      </dgm:t>
    </dgm:pt>
    <dgm:pt modelId="{6A4FE2DD-EEFE-4F85-B945-4696F8D13E0F}" type="pres">
      <dgm:prSet presAssocID="{9D894B5D-F51A-4C85-A21F-DDD938CA573F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17542CB-A673-4607-A444-CA6794245872}" type="pres">
      <dgm:prSet presAssocID="{76387AE1-0DD0-475F-9139-3168B807938C}" presName="parentText" presStyleLbl="node1" presStyleIdx="0" presStyleCnt="1" custScaleY="62623" custLinFactNeighborX="-119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2D7F273-F0BD-47BD-A534-250A0EE4F508}" type="presOf" srcId="{76387AE1-0DD0-475F-9139-3168B807938C}" destId="{117542CB-A673-4607-A444-CA6794245872}" srcOrd="0" destOrd="0" presId="urn:microsoft.com/office/officeart/2005/8/layout/vList2"/>
    <dgm:cxn modelId="{414E3C0B-C96B-41A7-9936-7CF390B49A02}" srcId="{9D894B5D-F51A-4C85-A21F-DDD938CA573F}" destId="{76387AE1-0DD0-475F-9139-3168B807938C}" srcOrd="0" destOrd="0" parTransId="{32AFB2D6-692A-4DA8-8E1A-803A13121B5D}" sibTransId="{3F1061E7-B559-4DF3-9BD3-D63B798F4B3D}"/>
    <dgm:cxn modelId="{6F7F7736-3736-415D-8173-9A835E7377E7}" type="presOf" srcId="{9D894B5D-F51A-4C85-A21F-DDD938CA573F}" destId="{6A4FE2DD-EEFE-4F85-B945-4696F8D13E0F}" srcOrd="0" destOrd="0" presId="urn:microsoft.com/office/officeart/2005/8/layout/vList2"/>
    <dgm:cxn modelId="{3D15517F-22FF-488A-AD2F-D42442D2A953}" type="presParOf" srcId="{6A4FE2DD-EEFE-4F85-B945-4696F8D13E0F}" destId="{117542CB-A673-4607-A444-CA6794245872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68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الطرح مع اعادة التجميع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D4C257A-490E-44A3-9513-1E3BBF57F810}" type="presOf" srcId="{EF149BAC-FC62-401B-87AC-0A194C75ACF3}" destId="{2EDE646E-350A-465D-856C-68B8723877CA}" srcOrd="0" destOrd="0" presId="urn:microsoft.com/office/officeart/2005/8/layout/target3"/>
    <dgm:cxn modelId="{F6A47065-CF9C-4612-98CB-56CD0EF51F8C}" type="presOf" srcId="{C38C3E34-6EEC-4962-BFE0-A83FA08612B4}" destId="{8A6D16DE-3486-44EA-BF01-A2B7B2BA3716}" srcOrd="0" destOrd="0" presId="urn:microsoft.com/office/officeart/2005/8/layout/target3"/>
    <dgm:cxn modelId="{7905A17D-9700-4BFC-BB88-238EBF59F0BE}" type="presOf" srcId="{EF149BAC-FC62-401B-87AC-0A194C75ACF3}" destId="{50571F04-0C14-4324-B22E-41526258A6BB}" srcOrd="1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18ECBD77-1FE5-430A-A469-B03634E9D55B}" type="presParOf" srcId="{8A6D16DE-3486-44EA-BF01-A2B7B2BA3716}" destId="{AEB7FD30-B5CB-487E-BA0B-391A24752F8A}" srcOrd="0" destOrd="0" presId="urn:microsoft.com/office/officeart/2005/8/layout/target3"/>
    <dgm:cxn modelId="{15C413B8-E616-4EDD-8B3A-F783408853FB}" type="presParOf" srcId="{8A6D16DE-3486-44EA-BF01-A2B7B2BA3716}" destId="{1BB606C7-C92F-44CB-A653-E9749BA2E53A}" srcOrd="1" destOrd="0" presId="urn:microsoft.com/office/officeart/2005/8/layout/target3"/>
    <dgm:cxn modelId="{A217A845-0533-438E-B5AD-557A8EC641A1}" type="presParOf" srcId="{8A6D16DE-3486-44EA-BF01-A2B7B2BA3716}" destId="{2EDE646E-350A-465D-856C-68B8723877CA}" srcOrd="2" destOrd="0" presId="urn:microsoft.com/office/officeart/2005/8/layout/target3"/>
    <dgm:cxn modelId="{08B1B68D-6038-4C27-9A38-2030AE10F68F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69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طرح النقود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502081E-E520-47B2-90AF-A226E5D9CFB0}" type="presOf" srcId="{EF149BAC-FC62-401B-87AC-0A194C75ACF3}" destId="{2EDE646E-350A-465D-856C-68B8723877CA}" srcOrd="0" destOrd="0" presId="urn:microsoft.com/office/officeart/2005/8/layout/target3"/>
    <dgm:cxn modelId="{F482A63A-C8E9-49FB-A041-4ACAB3989E66}" type="presOf" srcId="{C38C3E34-6EEC-4962-BFE0-A83FA08612B4}" destId="{8A6D16DE-3486-44EA-BF01-A2B7B2BA3716}" srcOrd="0" destOrd="0" presId="urn:microsoft.com/office/officeart/2005/8/layout/target3"/>
    <dgm:cxn modelId="{AD5F4D6E-6EBE-4649-8F1A-7B4065F0D612}" type="presOf" srcId="{EF149BAC-FC62-401B-87AC-0A194C75ACF3}" destId="{50571F04-0C14-4324-B22E-41526258A6BB}" srcOrd="1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F2553F85-2942-4584-B714-3E952C096A72}" type="presParOf" srcId="{8A6D16DE-3486-44EA-BF01-A2B7B2BA3716}" destId="{AEB7FD30-B5CB-487E-BA0B-391A24752F8A}" srcOrd="0" destOrd="0" presId="urn:microsoft.com/office/officeart/2005/8/layout/target3"/>
    <dgm:cxn modelId="{9B600D35-BA12-406A-826E-7E6C0D19618F}" type="presParOf" srcId="{8A6D16DE-3486-44EA-BF01-A2B7B2BA3716}" destId="{1BB606C7-C92F-44CB-A653-E9749BA2E53A}" srcOrd="1" destOrd="0" presId="urn:microsoft.com/office/officeart/2005/8/layout/target3"/>
    <dgm:cxn modelId="{1FD9225B-5463-492D-8FD3-7091BCEDB9AD}" type="presParOf" srcId="{8A6D16DE-3486-44EA-BF01-A2B7B2BA3716}" destId="{2EDE646E-350A-465D-856C-68B8723877CA}" srcOrd="2" destOrd="0" presId="urn:microsoft.com/office/officeart/2005/8/layout/target3"/>
    <dgm:cxn modelId="{3C0027CE-E9A4-4739-8A75-2A3D04F092C9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0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طرح أعدادٍ مكونة من عدة أرقام بعضها أصفار.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AC66D8F-217F-40BD-8DF8-1C54119AB87A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10DF577F-D4C3-4A06-A56C-1D49936F4579}" type="presOf" srcId="{49775A54-6AA3-43D3-9CAF-D142C9146301}" destId="{D22DB70D-8119-48F0-970C-5A2A48B1D19C}" srcOrd="0" destOrd="0" presId="urn:microsoft.com/office/officeart/2005/8/layout/hProcess9"/>
    <dgm:cxn modelId="{1C8DBEA1-F8B1-4C26-B711-669F641B0893}" type="presParOf" srcId="{429AB293-D4D8-4F0E-94AC-B43ED8A2BCDF}" destId="{57687D3E-4B89-492C-9B8A-7CB92F4D9B37}" srcOrd="0" destOrd="0" presId="urn:microsoft.com/office/officeart/2005/8/layout/hProcess9"/>
    <dgm:cxn modelId="{507F067A-B28D-47A7-9980-ED55CE3A416C}" type="presParOf" srcId="{429AB293-D4D8-4F0E-94AC-B43ED8A2BCDF}" destId="{4C722FE7-142F-40D0-A4C9-B6DA2959D7ED}" srcOrd="1" destOrd="0" presId="urn:microsoft.com/office/officeart/2005/8/layout/hProcess9"/>
    <dgm:cxn modelId="{9487F695-B7A5-461F-8E18-8F5F6F1D4E64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71.xml><?xml version="1.0" encoding="utf-8"?>
<dgm:dataModel xmlns:dgm="http://schemas.openxmlformats.org/drawingml/2006/diagram" xmlns:a="http://schemas.openxmlformats.org/drawingml/2006/main">
  <dgm:ptLst>
    <dgm:pt modelId="{2FA9BCDF-55D1-4EE5-BF11-6AF47A16B505}" type="doc">
      <dgm:prSet loTypeId="urn:microsoft.com/office/officeart/2005/8/layout/vList2" loCatId="list" qsTypeId="urn:microsoft.com/office/officeart/2005/8/quickstyle/3d2" qsCatId="3D" csTypeId="urn:microsoft.com/office/officeart/2005/8/colors/colorful1#9" csCatId="colorful" phldr="1"/>
      <dgm:spPr/>
      <dgm:t>
        <a:bodyPr/>
        <a:lstStyle/>
        <a:p>
          <a:pPr rtl="1"/>
          <a:endParaRPr lang="ar-EG"/>
        </a:p>
      </dgm:t>
    </dgm:pt>
    <dgm:pt modelId="{60660F92-5021-4972-B6FC-4EBA54D8C680}">
      <dgm:prSet custT="1"/>
      <dgm:spPr/>
      <dgm:t>
        <a:bodyPr/>
        <a:lstStyle/>
        <a:p>
          <a:pPr algn="ctr" rtl="1"/>
          <a:r>
            <a:rPr lang="ar-EG" sz="2400" b="0" cap="none" spc="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تطرح الاعداد التي بعض ارقامها اصفار تماما كما تطرح الأعداد الأخرى</a:t>
          </a:r>
          <a:endParaRPr lang="ar-EG" sz="2400" b="0" cap="none" spc="0" dirty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D5FFD105-E96F-4EFB-A462-8A67D924B303}" type="parTrans" cxnId="{BC736349-384D-4D32-AE6E-B382CC6CEAC1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4C30B1C-627F-4EE1-BD35-8B3E04DE819B}" type="sibTrans" cxnId="{BC736349-384D-4D32-AE6E-B382CC6CEAC1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C6B8945-8B92-43ED-9860-F9D31F696E9A}" type="pres">
      <dgm:prSet presAssocID="{2FA9BCDF-55D1-4EE5-BF11-6AF47A16B505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2CC7814-F1C6-4949-BA32-31FD1EA4DBB3}" type="pres">
      <dgm:prSet presAssocID="{60660F92-5021-4972-B6FC-4EBA54D8C680}" presName="parentText" presStyleLbl="node1" presStyleIdx="0" presStyleCnt="1" custScaleY="6868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C736349-384D-4D32-AE6E-B382CC6CEAC1}" srcId="{2FA9BCDF-55D1-4EE5-BF11-6AF47A16B505}" destId="{60660F92-5021-4972-B6FC-4EBA54D8C680}" srcOrd="0" destOrd="0" parTransId="{D5FFD105-E96F-4EFB-A462-8A67D924B303}" sibTransId="{F4C30B1C-627F-4EE1-BD35-8B3E04DE819B}"/>
    <dgm:cxn modelId="{BC5DD4A9-59E6-4F96-B117-82EEFFBF9785}" type="presOf" srcId="{2FA9BCDF-55D1-4EE5-BF11-6AF47A16B505}" destId="{6C6B8945-8B92-43ED-9860-F9D31F696E9A}" srcOrd="0" destOrd="0" presId="urn:microsoft.com/office/officeart/2005/8/layout/vList2"/>
    <dgm:cxn modelId="{99924D5C-CD18-4E29-AF68-8CD57A835FE1}" type="presOf" srcId="{60660F92-5021-4972-B6FC-4EBA54D8C680}" destId="{12CC7814-F1C6-4949-BA32-31FD1EA4DBB3}" srcOrd="0" destOrd="0" presId="urn:microsoft.com/office/officeart/2005/8/layout/vList2"/>
    <dgm:cxn modelId="{B4737047-A1A4-4BA5-99CB-D9BF46DDDDC3}" type="presParOf" srcId="{6C6B8945-8B92-43ED-9860-F9D31F696E9A}" destId="{12CC7814-F1C6-4949-BA32-31FD1EA4DBB3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72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الطرح مع وجود اصفار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94A15FC-8402-47A9-A142-70C6D16FF045}" type="presOf" srcId="{EF149BAC-FC62-401B-87AC-0A194C75ACF3}" destId="{50571F04-0C14-4324-B22E-41526258A6BB}" srcOrd="1" destOrd="0" presId="urn:microsoft.com/office/officeart/2005/8/layout/target3"/>
    <dgm:cxn modelId="{A1FEEFDA-A7F2-401A-B0DC-ED72EB212645}" type="presOf" srcId="{EF149BAC-FC62-401B-87AC-0A194C75ACF3}" destId="{2EDE646E-350A-465D-856C-68B8723877CA}" srcOrd="0" destOrd="0" presId="urn:microsoft.com/office/officeart/2005/8/layout/target3"/>
    <dgm:cxn modelId="{769A7A86-B8A6-4971-95BF-2DC6E1A7465B}" type="presOf" srcId="{C38C3E34-6EEC-4962-BFE0-A83FA08612B4}" destId="{8A6D16DE-3486-44EA-BF01-A2B7B2BA3716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8F7A6F5F-1C4E-451D-BF35-26B5EA60049E}" type="presParOf" srcId="{8A6D16DE-3486-44EA-BF01-A2B7B2BA3716}" destId="{AEB7FD30-B5CB-487E-BA0B-391A24752F8A}" srcOrd="0" destOrd="0" presId="urn:microsoft.com/office/officeart/2005/8/layout/target3"/>
    <dgm:cxn modelId="{EB46ECC0-92E4-4A4A-9414-7C264DD7150D}" type="presParOf" srcId="{8A6D16DE-3486-44EA-BF01-A2B7B2BA3716}" destId="{1BB606C7-C92F-44CB-A653-E9749BA2E53A}" srcOrd="1" destOrd="0" presId="urn:microsoft.com/office/officeart/2005/8/layout/target3"/>
    <dgm:cxn modelId="{A34FFD39-C276-49C4-864C-9A2C60AA546D}" type="presParOf" srcId="{8A6D16DE-3486-44EA-BF01-A2B7B2BA3716}" destId="{2EDE646E-350A-465D-856C-68B8723877CA}" srcOrd="2" destOrd="0" presId="urn:microsoft.com/office/officeart/2005/8/layout/target3"/>
    <dgm:cxn modelId="{CB95DB7B-B3D8-4318-8DAC-0B97751DEF15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3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الطرح مع وجود الاصفار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31C476F-0674-4DCB-866E-FD6E5894F6C4}" type="presOf" srcId="{EF149BAC-FC62-401B-87AC-0A194C75ACF3}" destId="{2EDE646E-350A-465D-856C-68B8723877CA}" srcOrd="0" destOrd="0" presId="urn:microsoft.com/office/officeart/2005/8/layout/target3"/>
    <dgm:cxn modelId="{D253F633-4A8B-4383-B1A0-9103E1257F3E}" type="presOf" srcId="{EF149BAC-FC62-401B-87AC-0A194C75ACF3}" destId="{50571F04-0C14-4324-B22E-41526258A6BB}" srcOrd="1" destOrd="0" presId="urn:microsoft.com/office/officeart/2005/8/layout/target3"/>
    <dgm:cxn modelId="{4D75C2EA-85D1-4DA1-8918-D07488AC0D14}" type="presOf" srcId="{C38C3E34-6EEC-4962-BFE0-A83FA08612B4}" destId="{8A6D16DE-3486-44EA-BF01-A2B7B2BA3716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2B73F3FC-7482-4070-8629-3C247028156A}" type="presParOf" srcId="{8A6D16DE-3486-44EA-BF01-A2B7B2BA3716}" destId="{AEB7FD30-B5CB-487E-BA0B-391A24752F8A}" srcOrd="0" destOrd="0" presId="urn:microsoft.com/office/officeart/2005/8/layout/target3"/>
    <dgm:cxn modelId="{BA30F831-2863-4D32-9C86-BAB4D162AFB4}" type="presParOf" srcId="{8A6D16DE-3486-44EA-BF01-A2B7B2BA3716}" destId="{1BB606C7-C92F-44CB-A653-E9749BA2E53A}" srcOrd="1" destOrd="0" presId="urn:microsoft.com/office/officeart/2005/8/layout/target3"/>
    <dgm:cxn modelId="{AD318EE8-AB24-4534-B9C0-02099D339EEC}" type="presParOf" srcId="{8A6D16DE-3486-44EA-BF01-A2B7B2BA3716}" destId="{2EDE646E-350A-465D-856C-68B8723877CA}" srcOrd="2" destOrd="0" presId="urn:microsoft.com/office/officeart/2005/8/layout/target3"/>
    <dgm:cxn modelId="{617448AF-C502-469F-B11A-F462220FBF0C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جمع البيانات وتنظيمها.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F2826C0-AE03-4F2E-A0DF-B21F60FEA071}" type="presOf" srcId="{49775A54-6AA3-43D3-9CAF-D142C9146301}" destId="{D22DB70D-8119-48F0-970C-5A2A48B1D19C}" srcOrd="0" destOrd="0" presId="urn:microsoft.com/office/officeart/2005/8/layout/hProcess9"/>
    <dgm:cxn modelId="{B034BC4C-6C15-4350-8785-F5E49B1C14F2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24D18BF5-FC05-4BF8-ABA2-FAA1F09E9FC3}" type="presParOf" srcId="{429AB293-D4D8-4F0E-94AC-B43ED8A2BCDF}" destId="{57687D3E-4B89-492C-9B8A-7CB92F4D9B37}" srcOrd="0" destOrd="0" presId="urn:microsoft.com/office/officeart/2005/8/layout/hProcess9"/>
    <dgm:cxn modelId="{85CDF5C0-349D-45D9-90BC-E246C2C34774}" type="presParOf" srcId="{429AB293-D4D8-4F0E-94AC-B43ED8A2BCDF}" destId="{4C722FE7-142F-40D0-A4C9-B6DA2959D7ED}" srcOrd="1" destOrd="0" presId="urn:microsoft.com/office/officeart/2005/8/layout/hProcess9"/>
    <dgm:cxn modelId="{BF7C2934-8807-4101-8C68-FE58288C87C8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75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dirty="0" smtClean="0">
              <a:ln/>
              <a:effectLst/>
              <a:uLnTx/>
              <a:uFillTx/>
            </a:rPr>
            <a:t>المسح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7C8F4340-9E04-4A02-878B-4A384253586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الجدول 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التكراري</a:t>
          </a:r>
          <a:endParaRPr lang="ar-EG" dirty="0"/>
        </a:p>
      </dgm:t>
    </dgm:pt>
    <dgm:pt modelId="{FB93EF0F-4904-4447-9976-C3C78638B66E}" type="par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00B4C89E-31E6-469C-93AB-1EB6AF3A1B52}" type="sibTrans" cxnId="{866B8153-BA79-43D7-BB70-07343E0F59D9}">
      <dgm:prSet/>
      <dgm:spPr/>
      <dgm:t>
        <a:bodyPr/>
        <a:lstStyle/>
        <a:p>
          <a:pPr rtl="1"/>
          <a:endParaRPr lang="ar-EG"/>
        </a:p>
      </dgm:t>
    </dgm:pt>
    <dgm:pt modelId="{78FD2C6A-B53D-417C-AB4F-C61E0CA6800C}">
      <dgm:prSet/>
      <dgm:spPr/>
      <dgm:t>
        <a:bodyPr/>
        <a:lstStyle/>
        <a:p>
          <a:pPr rtl="0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لوحة 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الإشارات</a:t>
          </a:r>
          <a:endParaRPr lang="ar-JO" dirty="0">
            <a:latin typeface="+mn-lt"/>
            <a:cs typeface="+mn-cs"/>
          </a:endParaRPr>
        </a:p>
      </dgm:t>
    </dgm:pt>
    <dgm:pt modelId="{8627C8E0-2606-4C14-BEDB-9DA5DFDCABBF}" type="par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0AC02357-3CFC-4D38-8309-1613ECC2B0B0}" type="sibTrans" cxnId="{D7ABD0F6-6D77-4B9F-B80A-E7AD76B43C2A}">
      <dgm:prSet/>
      <dgm:spPr/>
      <dgm:t>
        <a:bodyPr/>
        <a:lstStyle/>
        <a:p>
          <a:pPr rtl="1"/>
          <a:endParaRPr lang="ar-EG"/>
        </a:p>
      </dgm:t>
    </dgm:pt>
    <dgm:pt modelId="{ECB95D1A-ACEB-414C-BCF5-A3652D95EA2B}">
      <dgm:prSet phldrT="[Text]"/>
      <dgm:spPr/>
      <dgm:t>
        <a:bodyPr/>
        <a:lstStyle/>
        <a:p>
          <a:pPr rtl="1"/>
          <a:r>
            <a:rPr lang="ar-EG" dirty="0" smtClean="0"/>
            <a:t>البيانات</a:t>
          </a:r>
          <a:endParaRPr lang="ar-EG" dirty="0"/>
        </a:p>
      </dgm:t>
    </dgm:pt>
    <dgm:pt modelId="{B9C6D917-CC91-4668-AAE6-7D669D32BC15}" type="parTrans" cxnId="{EA21AAE9-0BD2-4F3E-8D84-8CBCD9AC4EDB}">
      <dgm:prSet/>
      <dgm:spPr/>
      <dgm:t>
        <a:bodyPr/>
        <a:lstStyle/>
        <a:p>
          <a:pPr rtl="1"/>
          <a:endParaRPr lang="ar-EG"/>
        </a:p>
      </dgm:t>
    </dgm:pt>
    <dgm:pt modelId="{2136973E-1BCF-47C8-A5D0-D650A6A4D0C2}" type="sibTrans" cxnId="{EA21AAE9-0BD2-4F3E-8D84-8CBCD9AC4EDB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9CCB9D66-87EF-42C6-9D3B-0FDE9EF23532}" type="pres">
      <dgm:prSet presAssocID="{B9C6D917-CC91-4668-AAE6-7D669D32BC15}" presName="parTrans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C1517E2C-7658-45A0-A6C3-AC7EFCE38695}" type="pres">
      <dgm:prSet presAssocID="{B9C6D917-CC91-4668-AAE6-7D669D32BC15}" presName="connectorText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CA8F466B-0283-46D4-AC5A-9D67CEDAD8F6}" type="pres">
      <dgm:prSet presAssocID="{ECB95D1A-ACEB-414C-BCF5-A3652D95EA2B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EC2B6A78-25BE-45BA-BCFC-25A129282FF8}" type="pres">
      <dgm:prSet presAssocID="{FB93EF0F-4904-4447-9976-C3C78638B66E}" presName="parTrans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DA450C1D-7E09-4BA9-925C-523367B9D8C8}" type="pres">
      <dgm:prSet presAssocID="{FB93EF0F-4904-4447-9976-C3C78638B66E}" presName="connectorText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419BD16E-00CC-47AC-BE4F-A94A11604FE3}" type="pres">
      <dgm:prSet presAssocID="{7C8F4340-9E04-4A02-878B-4A384253586A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BA44AA04-C037-48FC-97B2-1557C562C973}" type="pres">
      <dgm:prSet presAssocID="{8627C8E0-2606-4C14-BEDB-9DA5DFDCABBF}" presName="parTrans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38DEE108-04A0-4916-B608-C8D3B2659AA9}" type="pres">
      <dgm:prSet presAssocID="{8627C8E0-2606-4C14-BEDB-9DA5DFDCABBF}" presName="connectorText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F4EB4826-64FD-4CEE-8C25-E37DA3B58380}" type="pres">
      <dgm:prSet presAssocID="{78FD2C6A-B53D-417C-AB4F-C61E0CA6800C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FB57C1D-643A-4C97-B617-C39AE774F5B0}" type="presOf" srcId="{8627C8E0-2606-4C14-BEDB-9DA5DFDCABBF}" destId="{38DEE108-04A0-4916-B608-C8D3B2659AA9}" srcOrd="1" destOrd="0" presId="urn:microsoft.com/office/officeart/2005/8/layout/radial5"/>
    <dgm:cxn modelId="{EA21AAE9-0BD2-4F3E-8D84-8CBCD9AC4EDB}" srcId="{127AF5DB-5973-4B68-8A85-279B604A3884}" destId="{ECB95D1A-ACEB-414C-BCF5-A3652D95EA2B}" srcOrd="1" destOrd="0" parTransId="{B9C6D917-CC91-4668-AAE6-7D669D32BC15}" sibTransId="{2136973E-1BCF-47C8-A5D0-D650A6A4D0C2}"/>
    <dgm:cxn modelId="{C4AF061A-87AD-4746-99DE-45A61EC345BD}" type="presOf" srcId="{FB93EF0F-4904-4447-9976-C3C78638B66E}" destId="{EC2B6A78-25BE-45BA-BCFC-25A129282FF8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B62C20BF-5AC3-4422-8D60-FCCAED981B03}" type="presOf" srcId="{F318011B-DD42-4E80-8261-FCCDA7592F08}" destId="{67A68FE6-FCCB-47EB-8934-603B8AFD81D9}" srcOrd="0" destOrd="0" presId="urn:microsoft.com/office/officeart/2005/8/layout/radial5"/>
    <dgm:cxn modelId="{B1579F13-82A3-4161-8F9B-CCC3CEECAF56}" type="presOf" srcId="{90074277-9BFE-44DD-B806-DA1BF9FA6F0D}" destId="{99C3E3D4-F563-49D8-B40D-4A20E78ECFB9}" srcOrd="0" destOrd="0" presId="urn:microsoft.com/office/officeart/2005/8/layout/radial5"/>
    <dgm:cxn modelId="{9FC0519F-6059-41CA-90DB-1DF8323559D6}" type="presOf" srcId="{7C8F4340-9E04-4A02-878B-4A384253586A}" destId="{419BD16E-00CC-47AC-BE4F-A94A11604FE3}" srcOrd="0" destOrd="0" presId="urn:microsoft.com/office/officeart/2005/8/layout/radial5"/>
    <dgm:cxn modelId="{E2C3D052-7957-416F-BC72-72CE9C35D049}" type="presOf" srcId="{B9C6D917-CC91-4668-AAE6-7D669D32BC15}" destId="{9CCB9D66-87EF-42C6-9D3B-0FDE9EF23532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96C9A3B6-B217-4E3A-B89E-50F56D7D12FB}" type="presOf" srcId="{8627C8E0-2606-4C14-BEDB-9DA5DFDCABBF}" destId="{BA44AA04-C037-48FC-97B2-1557C562C973}" srcOrd="0" destOrd="0" presId="urn:microsoft.com/office/officeart/2005/8/layout/radial5"/>
    <dgm:cxn modelId="{667AC02F-5001-4A30-9AD3-E41CBCDA8260}" type="presOf" srcId="{127AF5DB-5973-4B68-8A85-279B604A3884}" destId="{EB870B2B-FBF0-44FF-8D0D-960F499EBCDD}" srcOrd="0" destOrd="0" presId="urn:microsoft.com/office/officeart/2005/8/layout/radial5"/>
    <dgm:cxn modelId="{10D9AB63-59E1-45BB-B7BD-A2017886333E}" type="presOf" srcId="{B9C6D917-CC91-4668-AAE6-7D669D32BC15}" destId="{C1517E2C-7658-45A0-A6C3-AC7EFCE38695}" srcOrd="1" destOrd="0" presId="urn:microsoft.com/office/officeart/2005/8/layout/radial5"/>
    <dgm:cxn modelId="{AB82968D-7421-4F88-A6AE-E85AC82E945D}" type="presOf" srcId="{ECB95D1A-ACEB-414C-BCF5-A3652D95EA2B}" destId="{CA8F466B-0283-46D4-AC5A-9D67CEDAD8F6}" srcOrd="0" destOrd="0" presId="urn:microsoft.com/office/officeart/2005/8/layout/radial5"/>
    <dgm:cxn modelId="{E5A771FE-0B59-46B0-A5FF-E98B00F7FAE4}" type="presOf" srcId="{F318011B-DD42-4E80-8261-FCCDA7592F08}" destId="{93667316-EF19-46F2-ADFA-9FEED8C8A8EF}" srcOrd="1" destOrd="0" presId="urn:microsoft.com/office/officeart/2005/8/layout/radial5"/>
    <dgm:cxn modelId="{9E1CBDB4-27C8-4CF6-82A9-FC184104E102}" type="presOf" srcId="{78FD2C6A-B53D-417C-AB4F-C61E0CA6800C}" destId="{F4EB4826-64FD-4CEE-8C25-E37DA3B58380}" srcOrd="0" destOrd="0" presId="urn:microsoft.com/office/officeart/2005/8/layout/radial5"/>
    <dgm:cxn modelId="{4C76BBF3-3256-4090-A8AC-09769474F22A}" type="presOf" srcId="{82EB96A4-D952-459A-96C5-C7DD8B649EEA}" destId="{A75E3939-FBEB-4A4B-9B77-2963312FE412}" srcOrd="0" destOrd="0" presId="urn:microsoft.com/office/officeart/2005/8/layout/radial5"/>
    <dgm:cxn modelId="{CA89034C-67E7-4963-B4E6-CA25A7702DAD}" type="presOf" srcId="{FB93EF0F-4904-4447-9976-C3C78638B66E}" destId="{DA450C1D-7E09-4BA9-925C-523367B9D8C8}" srcOrd="1" destOrd="0" presId="urn:microsoft.com/office/officeart/2005/8/layout/radial5"/>
    <dgm:cxn modelId="{866B8153-BA79-43D7-BB70-07343E0F59D9}" srcId="{127AF5DB-5973-4B68-8A85-279B604A3884}" destId="{7C8F4340-9E04-4A02-878B-4A384253586A}" srcOrd="2" destOrd="0" parTransId="{FB93EF0F-4904-4447-9976-C3C78638B66E}" sibTransId="{00B4C89E-31E6-469C-93AB-1EB6AF3A1B52}"/>
    <dgm:cxn modelId="{D7ABD0F6-6D77-4B9F-B80A-E7AD76B43C2A}" srcId="{127AF5DB-5973-4B68-8A85-279B604A3884}" destId="{78FD2C6A-B53D-417C-AB4F-C61E0CA6800C}" srcOrd="3" destOrd="0" parTransId="{8627C8E0-2606-4C14-BEDB-9DA5DFDCABBF}" sibTransId="{0AC02357-3CFC-4D38-8309-1613ECC2B0B0}"/>
    <dgm:cxn modelId="{F4BCCEBD-09B7-42E9-A8A4-094BD606C588}" type="presParOf" srcId="{99C3E3D4-F563-49D8-B40D-4A20E78ECFB9}" destId="{EB870B2B-FBF0-44FF-8D0D-960F499EBCDD}" srcOrd="0" destOrd="0" presId="urn:microsoft.com/office/officeart/2005/8/layout/radial5"/>
    <dgm:cxn modelId="{D021914F-F68A-4E0B-B90E-2F4A2A422B77}" type="presParOf" srcId="{99C3E3D4-F563-49D8-B40D-4A20E78ECFB9}" destId="{67A68FE6-FCCB-47EB-8934-603B8AFD81D9}" srcOrd="1" destOrd="0" presId="urn:microsoft.com/office/officeart/2005/8/layout/radial5"/>
    <dgm:cxn modelId="{B3B6FC46-169E-406B-BDD7-BBD5BEB6A2ED}" type="presParOf" srcId="{67A68FE6-FCCB-47EB-8934-603B8AFD81D9}" destId="{93667316-EF19-46F2-ADFA-9FEED8C8A8EF}" srcOrd="0" destOrd="0" presId="urn:microsoft.com/office/officeart/2005/8/layout/radial5"/>
    <dgm:cxn modelId="{37DB870B-109B-4743-A01F-D80A82FDEAEB}" type="presParOf" srcId="{99C3E3D4-F563-49D8-B40D-4A20E78ECFB9}" destId="{A75E3939-FBEB-4A4B-9B77-2963312FE412}" srcOrd="2" destOrd="0" presId="urn:microsoft.com/office/officeart/2005/8/layout/radial5"/>
    <dgm:cxn modelId="{CFA12B69-D214-4DC0-A5CC-C5AA877EFC28}" type="presParOf" srcId="{99C3E3D4-F563-49D8-B40D-4A20E78ECFB9}" destId="{9CCB9D66-87EF-42C6-9D3B-0FDE9EF23532}" srcOrd="3" destOrd="0" presId="urn:microsoft.com/office/officeart/2005/8/layout/radial5"/>
    <dgm:cxn modelId="{615D6FB5-BB11-4923-A68A-5C4EB0EEE5BA}" type="presParOf" srcId="{9CCB9D66-87EF-42C6-9D3B-0FDE9EF23532}" destId="{C1517E2C-7658-45A0-A6C3-AC7EFCE38695}" srcOrd="0" destOrd="0" presId="urn:microsoft.com/office/officeart/2005/8/layout/radial5"/>
    <dgm:cxn modelId="{CD4D56B9-0A96-43F4-BCAA-445C798CE79D}" type="presParOf" srcId="{99C3E3D4-F563-49D8-B40D-4A20E78ECFB9}" destId="{CA8F466B-0283-46D4-AC5A-9D67CEDAD8F6}" srcOrd="4" destOrd="0" presId="urn:microsoft.com/office/officeart/2005/8/layout/radial5"/>
    <dgm:cxn modelId="{C3991477-0041-4295-A9A9-158D674B1747}" type="presParOf" srcId="{99C3E3D4-F563-49D8-B40D-4A20E78ECFB9}" destId="{EC2B6A78-25BE-45BA-BCFC-25A129282FF8}" srcOrd="5" destOrd="0" presId="urn:microsoft.com/office/officeart/2005/8/layout/radial5"/>
    <dgm:cxn modelId="{879DC622-EF75-4FBF-ACE5-B8130746E2B7}" type="presParOf" srcId="{EC2B6A78-25BE-45BA-BCFC-25A129282FF8}" destId="{DA450C1D-7E09-4BA9-925C-523367B9D8C8}" srcOrd="0" destOrd="0" presId="urn:microsoft.com/office/officeart/2005/8/layout/radial5"/>
    <dgm:cxn modelId="{B2D04A84-66FF-45F1-BBFC-3862550E0595}" type="presParOf" srcId="{99C3E3D4-F563-49D8-B40D-4A20E78ECFB9}" destId="{419BD16E-00CC-47AC-BE4F-A94A11604FE3}" srcOrd="6" destOrd="0" presId="urn:microsoft.com/office/officeart/2005/8/layout/radial5"/>
    <dgm:cxn modelId="{3E89D2FF-22C7-44F3-9AE5-CF1787B39378}" type="presParOf" srcId="{99C3E3D4-F563-49D8-B40D-4A20E78ECFB9}" destId="{BA44AA04-C037-48FC-97B2-1557C562C973}" srcOrd="7" destOrd="0" presId="urn:microsoft.com/office/officeart/2005/8/layout/radial5"/>
    <dgm:cxn modelId="{5FD4797A-24EB-4F53-A18E-7B7F530127A6}" type="presParOf" srcId="{BA44AA04-C037-48FC-97B2-1557C562C973}" destId="{38DEE108-04A0-4916-B608-C8D3B2659AA9}" srcOrd="0" destOrd="0" presId="urn:microsoft.com/office/officeart/2005/8/layout/radial5"/>
    <dgm:cxn modelId="{C3CCB7F6-758F-4A08-9591-B29030F4CAF9}" type="presParOf" srcId="{99C3E3D4-F563-49D8-B40D-4A20E78ECFB9}" destId="{F4EB4826-64FD-4CEE-8C25-E37DA3B58380}" srcOrd="8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6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تنظيم البيانات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90BA3A1-ECBB-48F0-8776-DF549DC199D1}" type="presOf" srcId="{EF149BAC-FC62-401B-87AC-0A194C75ACF3}" destId="{2EDE646E-350A-465D-856C-68B8723877CA}" srcOrd="0" destOrd="0" presId="urn:microsoft.com/office/officeart/2005/8/layout/target3"/>
    <dgm:cxn modelId="{FCEDA217-F6DC-49A5-BC09-0512074B605E}" type="presOf" srcId="{EF149BAC-FC62-401B-87AC-0A194C75ACF3}" destId="{50571F04-0C14-4324-B22E-41526258A6BB}" srcOrd="1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0809627F-7140-4758-8DB6-33F167CDBCBE}" type="presOf" srcId="{C38C3E34-6EEC-4962-BFE0-A83FA08612B4}" destId="{8A6D16DE-3486-44EA-BF01-A2B7B2BA3716}" srcOrd="0" destOrd="0" presId="urn:microsoft.com/office/officeart/2005/8/layout/target3"/>
    <dgm:cxn modelId="{CF8E21F3-28B7-41A0-AA60-9B39E876BE66}" type="presParOf" srcId="{8A6D16DE-3486-44EA-BF01-A2B7B2BA3716}" destId="{AEB7FD30-B5CB-487E-BA0B-391A24752F8A}" srcOrd="0" destOrd="0" presId="urn:microsoft.com/office/officeart/2005/8/layout/target3"/>
    <dgm:cxn modelId="{8AE8CB21-A5ED-47C1-9A79-8AC429BDB410}" type="presParOf" srcId="{8A6D16DE-3486-44EA-BF01-A2B7B2BA3716}" destId="{1BB606C7-C92F-44CB-A653-E9749BA2E53A}" srcOrd="1" destOrd="0" presId="urn:microsoft.com/office/officeart/2005/8/layout/target3"/>
    <dgm:cxn modelId="{04AE018F-80A4-4AED-BFEA-AEE809CE178F}" type="presParOf" srcId="{8A6D16DE-3486-44EA-BF01-A2B7B2BA3716}" destId="{2EDE646E-350A-465D-856C-68B8723877CA}" srcOrd="2" destOrd="0" presId="urn:microsoft.com/office/officeart/2005/8/layout/target3"/>
    <dgm:cxn modelId="{F0B6E11C-5FDD-4DD5-989C-3D40CE64F8F7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7.xml><?xml version="1.0" encoding="utf-8"?>
<dgm:dataModel xmlns:dgm="http://schemas.openxmlformats.org/drawingml/2006/diagram" xmlns:a="http://schemas.openxmlformats.org/drawingml/2006/main">
  <dgm:ptLst>
    <dgm:pt modelId="{9C216369-79D8-4864-958C-0E22FC7F4475}" type="doc">
      <dgm:prSet loTypeId="urn:microsoft.com/office/officeart/2005/8/layout/list1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DDBC8589-7FD1-40B1-BDC4-796E8FD7293E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لوحة الإشارات هي طريقة لتنظيم البيانات 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A8CD26C9-9588-4ACF-9406-E4FAB1352618}" type="parTrans" cxnId="{8CFCA1EC-FEE7-4BB9-8F57-00BE88027186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A3DD802-EAFC-410A-92D2-E34C652110FC}" type="sibTrans" cxnId="{8CFCA1EC-FEE7-4BB9-8F57-00BE88027186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C78A239-1F55-45C5-B9DB-3E5329179EFD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يوجد في اللوحة عمودان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53E3F70-90D2-4357-8CCF-C571B7756576}" type="parTrans" cxnId="{5A57EB6B-5CA8-4AD1-8BAF-BFA049FE1181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09C80A6-5980-49D0-911C-4E9F8A71727F}" type="sibTrans" cxnId="{5A57EB6B-5CA8-4AD1-8BAF-BFA049FE1181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2CA2DE0-0810-4528-9F53-359B01EC95C5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تمثل كل إشارة طالبة واحدة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D0CFE3C-B50E-46BD-9AB5-0BB261862A85}" type="parTrans" cxnId="{D2C97B2D-7E8D-4CD7-B5D5-C2182E8C3F5D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80C65A7-0A8C-458B-86D3-1DEB53E4EFD1}" type="sibTrans" cxnId="{D2C97B2D-7E8D-4CD7-B5D5-C2182E8C3F5D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9754203-4BF6-4BF6-93AB-AE3079819D64}">
      <dgm:prSet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الإشارة الخامسة تقطع الإشارات الأربع</a:t>
          </a:r>
          <a:endParaRPr lang="ar-JO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  <a:latin typeface="Calibri"/>
            <a:ea typeface="+mn-ea"/>
            <a:cs typeface="Arial"/>
          </a:endParaRPr>
        </a:p>
      </dgm:t>
    </dgm:pt>
    <dgm:pt modelId="{82B759F1-1485-45A4-A74E-8B11A54849E9}" type="parTrans" cxnId="{39471D1D-A61C-4195-B1CD-E5A8C7632ED2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364ACE3-DA98-4D13-BD1B-30387B2B4703}" type="sibTrans" cxnId="{39471D1D-A61C-4195-B1CD-E5A8C7632ED2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952C6DC-CC8E-43B7-9178-46F00E921D90}" type="pres">
      <dgm:prSet presAssocID="{9C216369-79D8-4864-958C-0E22FC7F4475}" presName="linear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E7379A-1A5B-4B57-BBE3-6D8EAC61E7A4}" type="pres">
      <dgm:prSet presAssocID="{DDBC8589-7FD1-40B1-BDC4-796E8FD7293E}" presName="parentLin" presStyleCnt="0"/>
      <dgm:spPr/>
      <dgm:t>
        <a:bodyPr/>
        <a:lstStyle/>
        <a:p>
          <a:pPr rtl="1"/>
          <a:endParaRPr lang="ar-EG"/>
        </a:p>
      </dgm:t>
    </dgm:pt>
    <dgm:pt modelId="{26078827-B478-4FD0-A14E-70A81B630EA9}" type="pres">
      <dgm:prSet presAssocID="{DDBC8589-7FD1-40B1-BDC4-796E8FD7293E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7E5C37FC-2583-45D3-83A2-838BDB0740DC}" type="pres">
      <dgm:prSet presAssocID="{DDBC8589-7FD1-40B1-BDC4-796E8FD7293E}" presName="parentText" presStyleLbl="node1" presStyleIdx="0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1EEEF06-D5F2-49F7-88FA-3F209AE4969A}" type="pres">
      <dgm:prSet presAssocID="{DDBC8589-7FD1-40B1-BDC4-796E8FD7293E}" presName="negativeSpace" presStyleCnt="0"/>
      <dgm:spPr/>
      <dgm:t>
        <a:bodyPr/>
        <a:lstStyle/>
        <a:p>
          <a:pPr rtl="1"/>
          <a:endParaRPr lang="ar-EG"/>
        </a:p>
      </dgm:t>
    </dgm:pt>
    <dgm:pt modelId="{C5EB7581-F3B6-4BAA-8D49-901CCA5F4B83}" type="pres">
      <dgm:prSet presAssocID="{DDBC8589-7FD1-40B1-BDC4-796E8FD7293E}" presName="childText" presStyleLbl="conFgAcc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6C1B0468-5060-496F-9EF1-BE5BFD5DCA5C}" type="pres">
      <dgm:prSet presAssocID="{4A3DD802-EAFC-410A-92D2-E34C652110FC}" presName="spaceBetweenRectangles" presStyleCnt="0"/>
      <dgm:spPr/>
      <dgm:t>
        <a:bodyPr/>
        <a:lstStyle/>
        <a:p>
          <a:pPr rtl="1"/>
          <a:endParaRPr lang="ar-EG"/>
        </a:p>
      </dgm:t>
    </dgm:pt>
    <dgm:pt modelId="{9A9C50CF-7D1D-4B8C-A967-118F9DF712C9}" type="pres">
      <dgm:prSet presAssocID="{BC78A239-1F55-45C5-B9DB-3E5329179EFD}" presName="parentLin" presStyleCnt="0"/>
      <dgm:spPr/>
      <dgm:t>
        <a:bodyPr/>
        <a:lstStyle/>
        <a:p>
          <a:pPr rtl="1"/>
          <a:endParaRPr lang="ar-EG"/>
        </a:p>
      </dgm:t>
    </dgm:pt>
    <dgm:pt modelId="{B71CD203-C94F-4CAB-BBCA-2999F978533B}" type="pres">
      <dgm:prSet presAssocID="{BC78A239-1F55-45C5-B9DB-3E5329179EFD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34078BCB-9B32-4B23-9644-21DB3A74CB9B}" type="pres">
      <dgm:prSet presAssocID="{BC78A239-1F55-45C5-B9DB-3E5329179EFD}" presName="parentText" presStyleLbl="node1" presStyleIdx="1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96A413A-C144-4BB1-A8B8-55BCCE9DFF55}" type="pres">
      <dgm:prSet presAssocID="{BC78A239-1F55-45C5-B9DB-3E5329179EFD}" presName="negativeSpace" presStyleCnt="0"/>
      <dgm:spPr/>
      <dgm:t>
        <a:bodyPr/>
        <a:lstStyle/>
        <a:p>
          <a:pPr rtl="1"/>
          <a:endParaRPr lang="ar-EG"/>
        </a:p>
      </dgm:t>
    </dgm:pt>
    <dgm:pt modelId="{6392FC1A-F435-4738-909B-16FDC303D306}" type="pres">
      <dgm:prSet presAssocID="{BC78A239-1F55-45C5-B9DB-3E5329179EFD}" presName="childText" presStyleLbl="conFgAcc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BE2AB18-4514-4172-8D82-7197AD746EF5}" type="pres">
      <dgm:prSet presAssocID="{909C80A6-5980-49D0-911C-4E9F8A71727F}" presName="spaceBetweenRectangles" presStyleCnt="0"/>
      <dgm:spPr/>
      <dgm:t>
        <a:bodyPr/>
        <a:lstStyle/>
        <a:p>
          <a:pPr rtl="1"/>
          <a:endParaRPr lang="ar-EG"/>
        </a:p>
      </dgm:t>
    </dgm:pt>
    <dgm:pt modelId="{3CE24E7F-0919-421F-91B3-82844B69908F}" type="pres">
      <dgm:prSet presAssocID="{52CA2DE0-0810-4528-9F53-359B01EC95C5}" presName="parentLin" presStyleCnt="0"/>
      <dgm:spPr/>
      <dgm:t>
        <a:bodyPr/>
        <a:lstStyle/>
        <a:p>
          <a:pPr rtl="1"/>
          <a:endParaRPr lang="ar-EG"/>
        </a:p>
      </dgm:t>
    </dgm:pt>
    <dgm:pt modelId="{77B43D8A-BA98-4ADA-8C42-5B0B18867A5B}" type="pres">
      <dgm:prSet presAssocID="{52CA2DE0-0810-4528-9F53-359B01EC95C5}" presName="parentLeftMargin" presStyleLbl="node1" presStyleIdx="1" presStyleCnt="4"/>
      <dgm:spPr/>
      <dgm:t>
        <a:bodyPr/>
        <a:lstStyle/>
        <a:p>
          <a:pPr rtl="1"/>
          <a:endParaRPr lang="ar-EG"/>
        </a:p>
      </dgm:t>
    </dgm:pt>
    <dgm:pt modelId="{116C3991-FC17-4C79-ADEF-780C39D07365}" type="pres">
      <dgm:prSet presAssocID="{52CA2DE0-0810-4528-9F53-359B01EC95C5}" presName="parentText" presStyleLbl="node1" presStyleIdx="2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DB12995-8648-4932-9B1A-4B0364B56897}" type="pres">
      <dgm:prSet presAssocID="{52CA2DE0-0810-4528-9F53-359B01EC95C5}" presName="negativeSpace" presStyleCnt="0"/>
      <dgm:spPr/>
      <dgm:t>
        <a:bodyPr/>
        <a:lstStyle/>
        <a:p>
          <a:pPr rtl="1"/>
          <a:endParaRPr lang="ar-EG"/>
        </a:p>
      </dgm:t>
    </dgm:pt>
    <dgm:pt modelId="{B3C74344-D662-4C49-AE4F-A474A3AE0076}" type="pres">
      <dgm:prSet presAssocID="{52CA2DE0-0810-4528-9F53-359B01EC95C5}" presName="childText" presStyleLbl="conFgAcc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4D8DF6E-3C51-4C90-BF69-95B70495ECD3}" type="pres">
      <dgm:prSet presAssocID="{B80C65A7-0A8C-458B-86D3-1DEB53E4EFD1}" presName="spaceBetweenRectangles" presStyleCnt="0"/>
      <dgm:spPr/>
      <dgm:t>
        <a:bodyPr/>
        <a:lstStyle/>
        <a:p>
          <a:pPr rtl="1"/>
          <a:endParaRPr lang="ar-EG"/>
        </a:p>
      </dgm:t>
    </dgm:pt>
    <dgm:pt modelId="{4424B637-082F-44A8-A517-05B74F5756F7}" type="pres">
      <dgm:prSet presAssocID="{09754203-4BF6-4BF6-93AB-AE3079819D64}" presName="parentLin" presStyleCnt="0"/>
      <dgm:spPr/>
      <dgm:t>
        <a:bodyPr/>
        <a:lstStyle/>
        <a:p>
          <a:pPr rtl="1"/>
          <a:endParaRPr lang="ar-EG"/>
        </a:p>
      </dgm:t>
    </dgm:pt>
    <dgm:pt modelId="{E22EF831-591F-4D70-81B0-F5758EB88682}" type="pres">
      <dgm:prSet presAssocID="{09754203-4BF6-4BF6-93AB-AE3079819D64}" presName="parentLeftMargin" presStyleLbl="node1" presStyleIdx="2" presStyleCnt="4"/>
      <dgm:spPr/>
      <dgm:t>
        <a:bodyPr/>
        <a:lstStyle/>
        <a:p>
          <a:pPr rtl="1"/>
          <a:endParaRPr lang="ar-EG"/>
        </a:p>
      </dgm:t>
    </dgm:pt>
    <dgm:pt modelId="{03AB795B-E334-46F1-ADCD-E9304E0AA7FC}" type="pres">
      <dgm:prSet presAssocID="{09754203-4BF6-4BF6-93AB-AE3079819D64}" presName="parentText" presStyleLbl="node1" presStyleIdx="3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28E07FE-8717-4684-87B4-9AA3C0F75805}" type="pres">
      <dgm:prSet presAssocID="{09754203-4BF6-4BF6-93AB-AE3079819D64}" presName="negativeSpace" presStyleCnt="0"/>
      <dgm:spPr/>
      <dgm:t>
        <a:bodyPr/>
        <a:lstStyle/>
        <a:p>
          <a:pPr rtl="1"/>
          <a:endParaRPr lang="ar-EG"/>
        </a:p>
      </dgm:t>
    </dgm:pt>
    <dgm:pt modelId="{5F32E6AD-0625-461B-90E9-1597D786F74A}" type="pres">
      <dgm:prSet presAssocID="{09754203-4BF6-4BF6-93AB-AE3079819D64}" presName="childText" presStyleLbl="conFgAcc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C34EE3D-19E8-4D9E-9CC6-145ECF01D5E3}" type="presOf" srcId="{52CA2DE0-0810-4528-9F53-359B01EC95C5}" destId="{77B43D8A-BA98-4ADA-8C42-5B0B18867A5B}" srcOrd="0" destOrd="0" presId="urn:microsoft.com/office/officeart/2005/8/layout/list1"/>
    <dgm:cxn modelId="{AF355D60-242F-4240-8F63-95F9EE1BD476}" type="presOf" srcId="{09754203-4BF6-4BF6-93AB-AE3079819D64}" destId="{E22EF831-591F-4D70-81B0-F5758EB88682}" srcOrd="0" destOrd="0" presId="urn:microsoft.com/office/officeart/2005/8/layout/list1"/>
    <dgm:cxn modelId="{39471D1D-A61C-4195-B1CD-E5A8C7632ED2}" srcId="{9C216369-79D8-4864-958C-0E22FC7F4475}" destId="{09754203-4BF6-4BF6-93AB-AE3079819D64}" srcOrd="3" destOrd="0" parTransId="{82B759F1-1485-45A4-A74E-8B11A54849E9}" sibTransId="{F364ACE3-DA98-4D13-BD1B-30387B2B4703}"/>
    <dgm:cxn modelId="{8CFCA1EC-FEE7-4BB9-8F57-00BE88027186}" srcId="{9C216369-79D8-4864-958C-0E22FC7F4475}" destId="{DDBC8589-7FD1-40B1-BDC4-796E8FD7293E}" srcOrd="0" destOrd="0" parTransId="{A8CD26C9-9588-4ACF-9406-E4FAB1352618}" sibTransId="{4A3DD802-EAFC-410A-92D2-E34C652110FC}"/>
    <dgm:cxn modelId="{BCB3D03F-E6CF-4434-AC8D-E8B3FDA528C2}" type="presOf" srcId="{DDBC8589-7FD1-40B1-BDC4-796E8FD7293E}" destId="{7E5C37FC-2583-45D3-83A2-838BDB0740DC}" srcOrd="1" destOrd="0" presId="urn:microsoft.com/office/officeart/2005/8/layout/list1"/>
    <dgm:cxn modelId="{71FF2061-8346-4B58-8496-AD64E8A0D178}" type="presOf" srcId="{BC78A239-1F55-45C5-B9DB-3E5329179EFD}" destId="{B71CD203-C94F-4CAB-BBCA-2999F978533B}" srcOrd="0" destOrd="0" presId="urn:microsoft.com/office/officeart/2005/8/layout/list1"/>
    <dgm:cxn modelId="{1B3429F3-67DF-427E-B8BA-ED4A3DB2B1C2}" type="presOf" srcId="{DDBC8589-7FD1-40B1-BDC4-796E8FD7293E}" destId="{26078827-B478-4FD0-A14E-70A81B630EA9}" srcOrd="0" destOrd="0" presId="urn:microsoft.com/office/officeart/2005/8/layout/list1"/>
    <dgm:cxn modelId="{DC5B77F6-71F2-424D-ABBA-CBE053226597}" type="presOf" srcId="{9C216369-79D8-4864-958C-0E22FC7F4475}" destId="{E952C6DC-CC8E-43B7-9178-46F00E921D90}" srcOrd="0" destOrd="0" presId="urn:microsoft.com/office/officeart/2005/8/layout/list1"/>
    <dgm:cxn modelId="{19546A6E-768C-4017-8D50-5D2923A403B1}" type="presOf" srcId="{BC78A239-1F55-45C5-B9DB-3E5329179EFD}" destId="{34078BCB-9B32-4B23-9644-21DB3A74CB9B}" srcOrd="1" destOrd="0" presId="urn:microsoft.com/office/officeart/2005/8/layout/list1"/>
    <dgm:cxn modelId="{EC33C406-5EBD-4238-B567-15CA1394B962}" type="presOf" srcId="{52CA2DE0-0810-4528-9F53-359B01EC95C5}" destId="{116C3991-FC17-4C79-ADEF-780C39D07365}" srcOrd="1" destOrd="0" presId="urn:microsoft.com/office/officeart/2005/8/layout/list1"/>
    <dgm:cxn modelId="{D269DEC1-C4F6-490E-B81B-E76163D53991}" type="presOf" srcId="{09754203-4BF6-4BF6-93AB-AE3079819D64}" destId="{03AB795B-E334-46F1-ADCD-E9304E0AA7FC}" srcOrd="1" destOrd="0" presId="urn:microsoft.com/office/officeart/2005/8/layout/list1"/>
    <dgm:cxn modelId="{5A57EB6B-5CA8-4AD1-8BAF-BFA049FE1181}" srcId="{9C216369-79D8-4864-958C-0E22FC7F4475}" destId="{BC78A239-1F55-45C5-B9DB-3E5329179EFD}" srcOrd="1" destOrd="0" parTransId="{C53E3F70-90D2-4357-8CCF-C571B7756576}" sibTransId="{909C80A6-5980-49D0-911C-4E9F8A71727F}"/>
    <dgm:cxn modelId="{D2C97B2D-7E8D-4CD7-B5D5-C2182E8C3F5D}" srcId="{9C216369-79D8-4864-958C-0E22FC7F4475}" destId="{52CA2DE0-0810-4528-9F53-359B01EC95C5}" srcOrd="2" destOrd="0" parTransId="{8D0CFE3C-B50E-46BD-9AB5-0BB261862A85}" sibTransId="{B80C65A7-0A8C-458B-86D3-1DEB53E4EFD1}"/>
    <dgm:cxn modelId="{730E1ECA-9591-4308-A5EF-208499BE0834}" type="presParOf" srcId="{E952C6DC-CC8E-43B7-9178-46F00E921D90}" destId="{DEE7379A-1A5B-4B57-BBE3-6D8EAC61E7A4}" srcOrd="0" destOrd="0" presId="urn:microsoft.com/office/officeart/2005/8/layout/list1"/>
    <dgm:cxn modelId="{5C685B64-43B9-461B-9539-1626FD5A9155}" type="presParOf" srcId="{DEE7379A-1A5B-4B57-BBE3-6D8EAC61E7A4}" destId="{26078827-B478-4FD0-A14E-70A81B630EA9}" srcOrd="0" destOrd="0" presId="urn:microsoft.com/office/officeart/2005/8/layout/list1"/>
    <dgm:cxn modelId="{A4B8C494-D1E0-4A02-B93C-D0C8FE2EC3EE}" type="presParOf" srcId="{DEE7379A-1A5B-4B57-BBE3-6D8EAC61E7A4}" destId="{7E5C37FC-2583-45D3-83A2-838BDB0740DC}" srcOrd="1" destOrd="0" presId="urn:microsoft.com/office/officeart/2005/8/layout/list1"/>
    <dgm:cxn modelId="{C9C34F35-CFA6-4B28-B8B7-9A45FF833652}" type="presParOf" srcId="{E952C6DC-CC8E-43B7-9178-46F00E921D90}" destId="{11EEEF06-D5F2-49F7-88FA-3F209AE4969A}" srcOrd="1" destOrd="0" presId="urn:microsoft.com/office/officeart/2005/8/layout/list1"/>
    <dgm:cxn modelId="{42CECC91-FF76-406F-A497-DC7A371AA08B}" type="presParOf" srcId="{E952C6DC-CC8E-43B7-9178-46F00E921D90}" destId="{C5EB7581-F3B6-4BAA-8D49-901CCA5F4B83}" srcOrd="2" destOrd="0" presId="urn:microsoft.com/office/officeart/2005/8/layout/list1"/>
    <dgm:cxn modelId="{DE327531-FF24-48B6-A00B-B2EB1ABC5C82}" type="presParOf" srcId="{E952C6DC-CC8E-43B7-9178-46F00E921D90}" destId="{6C1B0468-5060-496F-9EF1-BE5BFD5DCA5C}" srcOrd="3" destOrd="0" presId="urn:microsoft.com/office/officeart/2005/8/layout/list1"/>
    <dgm:cxn modelId="{DBB6C24F-2E06-4E10-9169-8062394E79A4}" type="presParOf" srcId="{E952C6DC-CC8E-43B7-9178-46F00E921D90}" destId="{9A9C50CF-7D1D-4B8C-A967-118F9DF712C9}" srcOrd="4" destOrd="0" presId="urn:microsoft.com/office/officeart/2005/8/layout/list1"/>
    <dgm:cxn modelId="{CAAEC2DB-CFA4-40E9-9AE2-006E9A8E7E8F}" type="presParOf" srcId="{9A9C50CF-7D1D-4B8C-A967-118F9DF712C9}" destId="{B71CD203-C94F-4CAB-BBCA-2999F978533B}" srcOrd="0" destOrd="0" presId="urn:microsoft.com/office/officeart/2005/8/layout/list1"/>
    <dgm:cxn modelId="{D02F2DF2-7899-4172-B14B-5DA4421BAFEF}" type="presParOf" srcId="{9A9C50CF-7D1D-4B8C-A967-118F9DF712C9}" destId="{34078BCB-9B32-4B23-9644-21DB3A74CB9B}" srcOrd="1" destOrd="0" presId="urn:microsoft.com/office/officeart/2005/8/layout/list1"/>
    <dgm:cxn modelId="{C7387C3F-F5BF-47C6-9AD0-B7B024DBD71F}" type="presParOf" srcId="{E952C6DC-CC8E-43B7-9178-46F00E921D90}" destId="{A96A413A-C144-4BB1-A8B8-55BCCE9DFF55}" srcOrd="5" destOrd="0" presId="urn:microsoft.com/office/officeart/2005/8/layout/list1"/>
    <dgm:cxn modelId="{1A350D5C-3771-490D-996F-CA8F4E6BBCF7}" type="presParOf" srcId="{E952C6DC-CC8E-43B7-9178-46F00E921D90}" destId="{6392FC1A-F435-4738-909B-16FDC303D306}" srcOrd="6" destOrd="0" presId="urn:microsoft.com/office/officeart/2005/8/layout/list1"/>
    <dgm:cxn modelId="{F7D24144-2736-4C22-9AA3-5E51CB503BEF}" type="presParOf" srcId="{E952C6DC-CC8E-43B7-9178-46F00E921D90}" destId="{3BE2AB18-4514-4172-8D82-7197AD746EF5}" srcOrd="7" destOrd="0" presId="urn:microsoft.com/office/officeart/2005/8/layout/list1"/>
    <dgm:cxn modelId="{FE0BD18B-6450-45D1-9A28-0C0098F57F4A}" type="presParOf" srcId="{E952C6DC-CC8E-43B7-9178-46F00E921D90}" destId="{3CE24E7F-0919-421F-91B3-82844B69908F}" srcOrd="8" destOrd="0" presId="urn:microsoft.com/office/officeart/2005/8/layout/list1"/>
    <dgm:cxn modelId="{919A43A2-99EE-4B8E-9672-D6747ADEDABF}" type="presParOf" srcId="{3CE24E7F-0919-421F-91B3-82844B69908F}" destId="{77B43D8A-BA98-4ADA-8C42-5B0B18867A5B}" srcOrd="0" destOrd="0" presId="urn:microsoft.com/office/officeart/2005/8/layout/list1"/>
    <dgm:cxn modelId="{F250BD9A-F483-47E2-9CB9-7DFAB153AEB1}" type="presParOf" srcId="{3CE24E7F-0919-421F-91B3-82844B69908F}" destId="{116C3991-FC17-4C79-ADEF-780C39D07365}" srcOrd="1" destOrd="0" presId="urn:microsoft.com/office/officeart/2005/8/layout/list1"/>
    <dgm:cxn modelId="{392C6762-BC19-4FBD-9A68-F38F47F6AEE6}" type="presParOf" srcId="{E952C6DC-CC8E-43B7-9178-46F00E921D90}" destId="{1DB12995-8648-4932-9B1A-4B0364B56897}" srcOrd="9" destOrd="0" presId="urn:microsoft.com/office/officeart/2005/8/layout/list1"/>
    <dgm:cxn modelId="{21F3C4A7-A4B1-413D-BA50-A60523AACB82}" type="presParOf" srcId="{E952C6DC-CC8E-43B7-9178-46F00E921D90}" destId="{B3C74344-D662-4C49-AE4F-A474A3AE0076}" srcOrd="10" destOrd="0" presId="urn:microsoft.com/office/officeart/2005/8/layout/list1"/>
    <dgm:cxn modelId="{08964262-E792-4A15-8E92-85A5219D22FA}" type="presParOf" srcId="{E952C6DC-CC8E-43B7-9178-46F00E921D90}" destId="{24D8DF6E-3C51-4C90-BF69-95B70495ECD3}" srcOrd="11" destOrd="0" presId="urn:microsoft.com/office/officeart/2005/8/layout/list1"/>
    <dgm:cxn modelId="{3748B779-B046-4D8C-B06F-B2A20DCF4728}" type="presParOf" srcId="{E952C6DC-CC8E-43B7-9178-46F00E921D90}" destId="{4424B637-082F-44A8-A517-05B74F5756F7}" srcOrd="12" destOrd="0" presId="urn:microsoft.com/office/officeart/2005/8/layout/list1"/>
    <dgm:cxn modelId="{BC5A5FD9-41D5-4087-A45D-F45F255E0AF4}" type="presParOf" srcId="{4424B637-082F-44A8-A517-05B74F5756F7}" destId="{E22EF831-591F-4D70-81B0-F5758EB88682}" srcOrd="0" destOrd="0" presId="urn:microsoft.com/office/officeart/2005/8/layout/list1"/>
    <dgm:cxn modelId="{9FB1A523-2489-4726-A291-E90E8C179ECD}" type="presParOf" srcId="{4424B637-082F-44A8-A517-05B74F5756F7}" destId="{03AB795B-E334-46F1-ADCD-E9304E0AA7FC}" srcOrd="1" destOrd="0" presId="urn:microsoft.com/office/officeart/2005/8/layout/list1"/>
    <dgm:cxn modelId="{23426354-4DF8-4AF2-B67B-8EDFC3B82D2C}" type="presParOf" srcId="{E952C6DC-CC8E-43B7-9178-46F00E921D90}" destId="{528E07FE-8717-4684-87B4-9AA3C0F75805}" srcOrd="13" destOrd="0" presId="urn:microsoft.com/office/officeart/2005/8/layout/list1"/>
    <dgm:cxn modelId="{7CBC2D92-512B-42FB-9DBF-8482E3C51BE2}" type="presParOf" srcId="{E952C6DC-CC8E-43B7-9178-46F00E921D90}" destId="{5F32E6AD-0625-461B-90E9-1597D786F74A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15" minVer="http://schemas.openxmlformats.org/drawingml/2006/diagram"/>
    </a:ext>
  </dgm:extLst>
</dgm:dataModel>
</file>

<file path=ppt/diagrams/data78.xml><?xml version="1.0" encoding="utf-8"?>
<dgm:dataModel xmlns:dgm="http://schemas.openxmlformats.org/drawingml/2006/diagram" xmlns:a="http://schemas.openxmlformats.org/drawingml/2006/main">
  <dgm:ptLst>
    <dgm:pt modelId="{9C216369-79D8-4864-958C-0E22FC7F4475}" type="doc">
      <dgm:prSet loTypeId="urn:microsoft.com/office/officeart/2005/8/layout/list1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DDBC8589-7FD1-40B1-BDC4-796E8FD7293E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الجدول التكراري هو طريقة لتنظيم البيانات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A8CD26C9-9588-4ACF-9406-E4FAB1352618}" type="parTrans" cxnId="{8CFCA1EC-FEE7-4BB9-8F57-00BE88027186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4A3DD802-EAFC-410A-92D2-E34C652110FC}" type="sibTrans" cxnId="{8CFCA1EC-FEE7-4BB9-8F57-00BE88027186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C78A239-1F55-45C5-B9DB-3E5329179EFD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يوجد في الجدول عمودان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53E3F70-90D2-4357-8CCF-C571B7756576}" type="parTrans" cxnId="{5A57EB6B-5CA8-4AD1-8BAF-BFA049FE1181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09C80A6-5980-49D0-911C-4E9F8A71727F}" type="sibTrans" cxnId="{5A57EB6B-5CA8-4AD1-8BAF-BFA049FE1181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2CA2DE0-0810-4528-9F53-359B01EC95C5}">
      <dgm:prSet phldrT="[Text]"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تكتب أعداد في عمود التكرار</a:t>
          </a:r>
          <a:endParaRPr lang="ar-EG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D0CFE3C-B50E-46BD-9AB5-0BB261862A85}" type="parTrans" cxnId="{D2C97B2D-7E8D-4CD7-B5D5-C2182E8C3F5D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80C65A7-0A8C-458B-86D3-1DEB53E4EFD1}" type="sibTrans" cxnId="{D2C97B2D-7E8D-4CD7-B5D5-C2182E8C3F5D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9754203-4BF6-4BF6-93AB-AE3079819D64}">
      <dgm:prSet custT="1"/>
      <dgm:spPr/>
      <dgm:t>
        <a:bodyPr/>
        <a:lstStyle/>
        <a:p>
          <a:pPr rtl="1"/>
          <a:r>
            <a:rPr lang="ar-JO" sz="2000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rPr>
            <a:t>يستفاد من الإشارات في كتابة أعداد التكرار</a:t>
          </a:r>
          <a:endParaRPr lang="ar-JO" sz="20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  <a:latin typeface="Calibri"/>
            <a:ea typeface="+mn-ea"/>
            <a:cs typeface="Arial"/>
          </a:endParaRPr>
        </a:p>
      </dgm:t>
    </dgm:pt>
    <dgm:pt modelId="{82B759F1-1485-45A4-A74E-8B11A54849E9}" type="parTrans" cxnId="{39471D1D-A61C-4195-B1CD-E5A8C7632ED2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364ACE3-DA98-4D13-BD1B-30387B2B4703}" type="sibTrans" cxnId="{39471D1D-A61C-4195-B1CD-E5A8C7632ED2}">
      <dgm:prSet/>
      <dgm:spPr/>
      <dgm:t>
        <a:bodyPr/>
        <a:lstStyle/>
        <a:p>
          <a:pPr rtl="1"/>
          <a:endParaRPr lang="ar-EG" sz="20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952C6DC-CC8E-43B7-9178-46F00E921D90}" type="pres">
      <dgm:prSet presAssocID="{9C216369-79D8-4864-958C-0E22FC7F4475}" presName="linear" presStyleCnt="0">
        <dgm:presLayoutVars>
          <dgm:dir val="rev"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E7379A-1A5B-4B57-BBE3-6D8EAC61E7A4}" type="pres">
      <dgm:prSet presAssocID="{DDBC8589-7FD1-40B1-BDC4-796E8FD7293E}" presName="parentLin" presStyleCnt="0"/>
      <dgm:spPr/>
      <dgm:t>
        <a:bodyPr/>
        <a:lstStyle/>
        <a:p>
          <a:pPr rtl="1"/>
          <a:endParaRPr lang="ar-EG"/>
        </a:p>
      </dgm:t>
    </dgm:pt>
    <dgm:pt modelId="{26078827-B478-4FD0-A14E-70A81B630EA9}" type="pres">
      <dgm:prSet presAssocID="{DDBC8589-7FD1-40B1-BDC4-796E8FD7293E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7E5C37FC-2583-45D3-83A2-838BDB0740DC}" type="pres">
      <dgm:prSet presAssocID="{DDBC8589-7FD1-40B1-BDC4-796E8FD7293E}" presName="parentText" presStyleLbl="node1" presStyleIdx="0" presStyleCnt="4" custScaleX="10946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1EEEF06-D5F2-49F7-88FA-3F209AE4969A}" type="pres">
      <dgm:prSet presAssocID="{DDBC8589-7FD1-40B1-BDC4-796E8FD7293E}" presName="negativeSpace" presStyleCnt="0"/>
      <dgm:spPr/>
      <dgm:t>
        <a:bodyPr/>
        <a:lstStyle/>
        <a:p>
          <a:pPr rtl="1"/>
          <a:endParaRPr lang="ar-EG"/>
        </a:p>
      </dgm:t>
    </dgm:pt>
    <dgm:pt modelId="{C5EB7581-F3B6-4BAA-8D49-901CCA5F4B83}" type="pres">
      <dgm:prSet presAssocID="{DDBC8589-7FD1-40B1-BDC4-796E8FD7293E}" presName="childText" presStyleLbl="conFgAcc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6C1B0468-5060-496F-9EF1-BE5BFD5DCA5C}" type="pres">
      <dgm:prSet presAssocID="{4A3DD802-EAFC-410A-92D2-E34C652110FC}" presName="spaceBetweenRectangles" presStyleCnt="0"/>
      <dgm:spPr/>
      <dgm:t>
        <a:bodyPr/>
        <a:lstStyle/>
        <a:p>
          <a:pPr rtl="1"/>
          <a:endParaRPr lang="ar-EG"/>
        </a:p>
      </dgm:t>
    </dgm:pt>
    <dgm:pt modelId="{9A9C50CF-7D1D-4B8C-A967-118F9DF712C9}" type="pres">
      <dgm:prSet presAssocID="{BC78A239-1F55-45C5-B9DB-3E5329179EFD}" presName="parentLin" presStyleCnt="0"/>
      <dgm:spPr/>
      <dgm:t>
        <a:bodyPr/>
        <a:lstStyle/>
        <a:p>
          <a:pPr rtl="1"/>
          <a:endParaRPr lang="ar-EG"/>
        </a:p>
      </dgm:t>
    </dgm:pt>
    <dgm:pt modelId="{B71CD203-C94F-4CAB-BBCA-2999F978533B}" type="pres">
      <dgm:prSet presAssocID="{BC78A239-1F55-45C5-B9DB-3E5329179EFD}" presName="parentLeftMargin" presStyleLbl="node1" presStyleIdx="0" presStyleCnt="4"/>
      <dgm:spPr/>
      <dgm:t>
        <a:bodyPr/>
        <a:lstStyle/>
        <a:p>
          <a:pPr rtl="1"/>
          <a:endParaRPr lang="ar-EG"/>
        </a:p>
      </dgm:t>
    </dgm:pt>
    <dgm:pt modelId="{34078BCB-9B32-4B23-9644-21DB3A74CB9B}" type="pres">
      <dgm:prSet presAssocID="{BC78A239-1F55-45C5-B9DB-3E5329179EFD}" presName="parentText" presStyleLbl="node1" presStyleIdx="1" presStyleCnt="4" custScaleX="10946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96A413A-C144-4BB1-A8B8-55BCCE9DFF55}" type="pres">
      <dgm:prSet presAssocID="{BC78A239-1F55-45C5-B9DB-3E5329179EFD}" presName="negativeSpace" presStyleCnt="0"/>
      <dgm:spPr/>
      <dgm:t>
        <a:bodyPr/>
        <a:lstStyle/>
        <a:p>
          <a:pPr rtl="1"/>
          <a:endParaRPr lang="ar-EG"/>
        </a:p>
      </dgm:t>
    </dgm:pt>
    <dgm:pt modelId="{6392FC1A-F435-4738-909B-16FDC303D306}" type="pres">
      <dgm:prSet presAssocID="{BC78A239-1F55-45C5-B9DB-3E5329179EFD}" presName="childText" presStyleLbl="conFgAcc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BE2AB18-4514-4172-8D82-7197AD746EF5}" type="pres">
      <dgm:prSet presAssocID="{909C80A6-5980-49D0-911C-4E9F8A71727F}" presName="spaceBetweenRectangles" presStyleCnt="0"/>
      <dgm:spPr/>
      <dgm:t>
        <a:bodyPr/>
        <a:lstStyle/>
        <a:p>
          <a:pPr rtl="1"/>
          <a:endParaRPr lang="ar-EG"/>
        </a:p>
      </dgm:t>
    </dgm:pt>
    <dgm:pt modelId="{3CE24E7F-0919-421F-91B3-82844B69908F}" type="pres">
      <dgm:prSet presAssocID="{52CA2DE0-0810-4528-9F53-359B01EC95C5}" presName="parentLin" presStyleCnt="0"/>
      <dgm:spPr/>
      <dgm:t>
        <a:bodyPr/>
        <a:lstStyle/>
        <a:p>
          <a:pPr rtl="1"/>
          <a:endParaRPr lang="ar-EG"/>
        </a:p>
      </dgm:t>
    </dgm:pt>
    <dgm:pt modelId="{77B43D8A-BA98-4ADA-8C42-5B0B18867A5B}" type="pres">
      <dgm:prSet presAssocID="{52CA2DE0-0810-4528-9F53-359B01EC95C5}" presName="parentLeftMargin" presStyleLbl="node1" presStyleIdx="1" presStyleCnt="4"/>
      <dgm:spPr/>
      <dgm:t>
        <a:bodyPr/>
        <a:lstStyle/>
        <a:p>
          <a:pPr rtl="1"/>
          <a:endParaRPr lang="ar-EG"/>
        </a:p>
      </dgm:t>
    </dgm:pt>
    <dgm:pt modelId="{116C3991-FC17-4C79-ADEF-780C39D07365}" type="pres">
      <dgm:prSet presAssocID="{52CA2DE0-0810-4528-9F53-359B01EC95C5}" presName="parentText" presStyleLbl="node1" presStyleIdx="2" presStyleCnt="4" custScaleX="10946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1DB12995-8648-4932-9B1A-4B0364B56897}" type="pres">
      <dgm:prSet presAssocID="{52CA2DE0-0810-4528-9F53-359B01EC95C5}" presName="negativeSpace" presStyleCnt="0"/>
      <dgm:spPr/>
      <dgm:t>
        <a:bodyPr/>
        <a:lstStyle/>
        <a:p>
          <a:pPr rtl="1"/>
          <a:endParaRPr lang="ar-EG"/>
        </a:p>
      </dgm:t>
    </dgm:pt>
    <dgm:pt modelId="{B3C74344-D662-4C49-AE4F-A474A3AE0076}" type="pres">
      <dgm:prSet presAssocID="{52CA2DE0-0810-4528-9F53-359B01EC95C5}" presName="childText" presStyleLbl="conFgAcc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4D8DF6E-3C51-4C90-BF69-95B70495ECD3}" type="pres">
      <dgm:prSet presAssocID="{B80C65A7-0A8C-458B-86D3-1DEB53E4EFD1}" presName="spaceBetweenRectangles" presStyleCnt="0"/>
      <dgm:spPr/>
      <dgm:t>
        <a:bodyPr/>
        <a:lstStyle/>
        <a:p>
          <a:pPr rtl="1"/>
          <a:endParaRPr lang="ar-EG"/>
        </a:p>
      </dgm:t>
    </dgm:pt>
    <dgm:pt modelId="{4424B637-082F-44A8-A517-05B74F5756F7}" type="pres">
      <dgm:prSet presAssocID="{09754203-4BF6-4BF6-93AB-AE3079819D64}" presName="parentLin" presStyleCnt="0"/>
      <dgm:spPr/>
      <dgm:t>
        <a:bodyPr/>
        <a:lstStyle/>
        <a:p>
          <a:pPr rtl="1"/>
          <a:endParaRPr lang="ar-EG"/>
        </a:p>
      </dgm:t>
    </dgm:pt>
    <dgm:pt modelId="{E22EF831-591F-4D70-81B0-F5758EB88682}" type="pres">
      <dgm:prSet presAssocID="{09754203-4BF6-4BF6-93AB-AE3079819D64}" presName="parentLeftMargin" presStyleLbl="node1" presStyleIdx="2" presStyleCnt="4"/>
      <dgm:spPr/>
      <dgm:t>
        <a:bodyPr/>
        <a:lstStyle/>
        <a:p>
          <a:pPr rtl="1"/>
          <a:endParaRPr lang="ar-EG"/>
        </a:p>
      </dgm:t>
    </dgm:pt>
    <dgm:pt modelId="{03AB795B-E334-46F1-ADCD-E9304E0AA7FC}" type="pres">
      <dgm:prSet presAssocID="{09754203-4BF6-4BF6-93AB-AE3079819D64}" presName="parentText" presStyleLbl="node1" presStyleIdx="3" presStyleCnt="4" custScaleX="10946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28E07FE-8717-4684-87B4-9AA3C0F75805}" type="pres">
      <dgm:prSet presAssocID="{09754203-4BF6-4BF6-93AB-AE3079819D64}" presName="negativeSpace" presStyleCnt="0"/>
      <dgm:spPr/>
      <dgm:t>
        <a:bodyPr/>
        <a:lstStyle/>
        <a:p>
          <a:pPr rtl="1"/>
          <a:endParaRPr lang="ar-EG"/>
        </a:p>
      </dgm:t>
    </dgm:pt>
    <dgm:pt modelId="{5F32E6AD-0625-461B-90E9-1597D786F74A}" type="pres">
      <dgm:prSet presAssocID="{09754203-4BF6-4BF6-93AB-AE3079819D64}" presName="childText" presStyleLbl="conFgAcc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410C0D7-9B08-4377-B4D5-34BB7236ED9D}" type="presOf" srcId="{52CA2DE0-0810-4528-9F53-359B01EC95C5}" destId="{116C3991-FC17-4C79-ADEF-780C39D07365}" srcOrd="1" destOrd="0" presId="urn:microsoft.com/office/officeart/2005/8/layout/list1"/>
    <dgm:cxn modelId="{1E7B0699-07BE-4F62-ACE8-5BC5FD5C0588}" type="presOf" srcId="{DDBC8589-7FD1-40B1-BDC4-796E8FD7293E}" destId="{7E5C37FC-2583-45D3-83A2-838BDB0740DC}" srcOrd="1" destOrd="0" presId="urn:microsoft.com/office/officeart/2005/8/layout/list1"/>
    <dgm:cxn modelId="{39471D1D-A61C-4195-B1CD-E5A8C7632ED2}" srcId="{9C216369-79D8-4864-958C-0E22FC7F4475}" destId="{09754203-4BF6-4BF6-93AB-AE3079819D64}" srcOrd="3" destOrd="0" parTransId="{82B759F1-1485-45A4-A74E-8B11A54849E9}" sibTransId="{F364ACE3-DA98-4D13-BD1B-30387B2B4703}"/>
    <dgm:cxn modelId="{8CFCA1EC-FEE7-4BB9-8F57-00BE88027186}" srcId="{9C216369-79D8-4864-958C-0E22FC7F4475}" destId="{DDBC8589-7FD1-40B1-BDC4-796E8FD7293E}" srcOrd="0" destOrd="0" parTransId="{A8CD26C9-9588-4ACF-9406-E4FAB1352618}" sibTransId="{4A3DD802-EAFC-410A-92D2-E34C652110FC}"/>
    <dgm:cxn modelId="{2E86994A-788A-45E1-A45E-A7C5CC9D3426}" type="presOf" srcId="{9C216369-79D8-4864-958C-0E22FC7F4475}" destId="{E952C6DC-CC8E-43B7-9178-46F00E921D90}" srcOrd="0" destOrd="0" presId="urn:microsoft.com/office/officeart/2005/8/layout/list1"/>
    <dgm:cxn modelId="{632554C0-22C6-4339-9E75-A7F94A81CA4F}" type="presOf" srcId="{BC78A239-1F55-45C5-B9DB-3E5329179EFD}" destId="{B71CD203-C94F-4CAB-BBCA-2999F978533B}" srcOrd="0" destOrd="0" presId="urn:microsoft.com/office/officeart/2005/8/layout/list1"/>
    <dgm:cxn modelId="{1443DC67-D28F-46CC-8448-014DACDDEB1B}" type="presOf" srcId="{09754203-4BF6-4BF6-93AB-AE3079819D64}" destId="{03AB795B-E334-46F1-ADCD-E9304E0AA7FC}" srcOrd="1" destOrd="0" presId="urn:microsoft.com/office/officeart/2005/8/layout/list1"/>
    <dgm:cxn modelId="{6DEFA799-05BC-48A8-973A-9099872BE8D6}" type="presOf" srcId="{52CA2DE0-0810-4528-9F53-359B01EC95C5}" destId="{77B43D8A-BA98-4ADA-8C42-5B0B18867A5B}" srcOrd="0" destOrd="0" presId="urn:microsoft.com/office/officeart/2005/8/layout/list1"/>
    <dgm:cxn modelId="{44C19842-6B19-48F8-93F9-545DB8AD9263}" type="presOf" srcId="{DDBC8589-7FD1-40B1-BDC4-796E8FD7293E}" destId="{26078827-B478-4FD0-A14E-70A81B630EA9}" srcOrd="0" destOrd="0" presId="urn:microsoft.com/office/officeart/2005/8/layout/list1"/>
    <dgm:cxn modelId="{054048E0-CE98-4E89-B4D8-0934117E44C3}" type="presOf" srcId="{BC78A239-1F55-45C5-B9DB-3E5329179EFD}" destId="{34078BCB-9B32-4B23-9644-21DB3A74CB9B}" srcOrd="1" destOrd="0" presId="urn:microsoft.com/office/officeart/2005/8/layout/list1"/>
    <dgm:cxn modelId="{5A57EB6B-5CA8-4AD1-8BAF-BFA049FE1181}" srcId="{9C216369-79D8-4864-958C-0E22FC7F4475}" destId="{BC78A239-1F55-45C5-B9DB-3E5329179EFD}" srcOrd="1" destOrd="0" parTransId="{C53E3F70-90D2-4357-8CCF-C571B7756576}" sibTransId="{909C80A6-5980-49D0-911C-4E9F8A71727F}"/>
    <dgm:cxn modelId="{D602923A-095F-45B0-B3B3-B4A7F0E44BAB}" type="presOf" srcId="{09754203-4BF6-4BF6-93AB-AE3079819D64}" destId="{E22EF831-591F-4D70-81B0-F5758EB88682}" srcOrd="0" destOrd="0" presId="urn:microsoft.com/office/officeart/2005/8/layout/list1"/>
    <dgm:cxn modelId="{D2C97B2D-7E8D-4CD7-B5D5-C2182E8C3F5D}" srcId="{9C216369-79D8-4864-958C-0E22FC7F4475}" destId="{52CA2DE0-0810-4528-9F53-359B01EC95C5}" srcOrd="2" destOrd="0" parTransId="{8D0CFE3C-B50E-46BD-9AB5-0BB261862A85}" sibTransId="{B80C65A7-0A8C-458B-86D3-1DEB53E4EFD1}"/>
    <dgm:cxn modelId="{5F170564-F2FE-4804-9C96-E5538F99EB5B}" type="presParOf" srcId="{E952C6DC-CC8E-43B7-9178-46F00E921D90}" destId="{DEE7379A-1A5B-4B57-BBE3-6D8EAC61E7A4}" srcOrd="0" destOrd="0" presId="urn:microsoft.com/office/officeart/2005/8/layout/list1"/>
    <dgm:cxn modelId="{451A08FF-774A-4BBA-A8F6-24173ED4BB3F}" type="presParOf" srcId="{DEE7379A-1A5B-4B57-BBE3-6D8EAC61E7A4}" destId="{26078827-B478-4FD0-A14E-70A81B630EA9}" srcOrd="0" destOrd="0" presId="urn:microsoft.com/office/officeart/2005/8/layout/list1"/>
    <dgm:cxn modelId="{DF71FEEA-C4F7-43A1-85B9-B3467927BC3E}" type="presParOf" srcId="{DEE7379A-1A5B-4B57-BBE3-6D8EAC61E7A4}" destId="{7E5C37FC-2583-45D3-83A2-838BDB0740DC}" srcOrd="1" destOrd="0" presId="urn:microsoft.com/office/officeart/2005/8/layout/list1"/>
    <dgm:cxn modelId="{254CB3A7-13B6-418E-A4E8-77F6CD52002B}" type="presParOf" srcId="{E952C6DC-CC8E-43B7-9178-46F00E921D90}" destId="{11EEEF06-D5F2-49F7-88FA-3F209AE4969A}" srcOrd="1" destOrd="0" presId="urn:microsoft.com/office/officeart/2005/8/layout/list1"/>
    <dgm:cxn modelId="{C1665863-9352-4E36-B750-4D21A0D5AF69}" type="presParOf" srcId="{E952C6DC-CC8E-43B7-9178-46F00E921D90}" destId="{C5EB7581-F3B6-4BAA-8D49-901CCA5F4B83}" srcOrd="2" destOrd="0" presId="urn:microsoft.com/office/officeart/2005/8/layout/list1"/>
    <dgm:cxn modelId="{AD8B57D2-0B08-4525-A2C2-71C6FC2CE3A3}" type="presParOf" srcId="{E952C6DC-CC8E-43B7-9178-46F00E921D90}" destId="{6C1B0468-5060-496F-9EF1-BE5BFD5DCA5C}" srcOrd="3" destOrd="0" presId="urn:microsoft.com/office/officeart/2005/8/layout/list1"/>
    <dgm:cxn modelId="{9610861C-21CE-4E67-96F9-D8540C076A06}" type="presParOf" srcId="{E952C6DC-CC8E-43B7-9178-46F00E921D90}" destId="{9A9C50CF-7D1D-4B8C-A967-118F9DF712C9}" srcOrd="4" destOrd="0" presId="urn:microsoft.com/office/officeart/2005/8/layout/list1"/>
    <dgm:cxn modelId="{9996B795-6A3D-48CB-BF1F-2B246EC8199F}" type="presParOf" srcId="{9A9C50CF-7D1D-4B8C-A967-118F9DF712C9}" destId="{B71CD203-C94F-4CAB-BBCA-2999F978533B}" srcOrd="0" destOrd="0" presId="urn:microsoft.com/office/officeart/2005/8/layout/list1"/>
    <dgm:cxn modelId="{36D7290E-36A7-447E-A217-7E36CE3143EC}" type="presParOf" srcId="{9A9C50CF-7D1D-4B8C-A967-118F9DF712C9}" destId="{34078BCB-9B32-4B23-9644-21DB3A74CB9B}" srcOrd="1" destOrd="0" presId="urn:microsoft.com/office/officeart/2005/8/layout/list1"/>
    <dgm:cxn modelId="{6D3C14F1-0E24-43C6-B40F-68C4DABA5496}" type="presParOf" srcId="{E952C6DC-CC8E-43B7-9178-46F00E921D90}" destId="{A96A413A-C144-4BB1-A8B8-55BCCE9DFF55}" srcOrd="5" destOrd="0" presId="urn:microsoft.com/office/officeart/2005/8/layout/list1"/>
    <dgm:cxn modelId="{1AE31C67-225D-4F10-8F3D-EF1F4B59485E}" type="presParOf" srcId="{E952C6DC-CC8E-43B7-9178-46F00E921D90}" destId="{6392FC1A-F435-4738-909B-16FDC303D306}" srcOrd="6" destOrd="0" presId="urn:microsoft.com/office/officeart/2005/8/layout/list1"/>
    <dgm:cxn modelId="{B62CDBCE-F250-4FDB-BC24-62C93FA15879}" type="presParOf" srcId="{E952C6DC-CC8E-43B7-9178-46F00E921D90}" destId="{3BE2AB18-4514-4172-8D82-7197AD746EF5}" srcOrd="7" destOrd="0" presId="urn:microsoft.com/office/officeart/2005/8/layout/list1"/>
    <dgm:cxn modelId="{9CD7B6DA-4A13-4AC4-A9FE-0622C0943593}" type="presParOf" srcId="{E952C6DC-CC8E-43B7-9178-46F00E921D90}" destId="{3CE24E7F-0919-421F-91B3-82844B69908F}" srcOrd="8" destOrd="0" presId="urn:microsoft.com/office/officeart/2005/8/layout/list1"/>
    <dgm:cxn modelId="{5AF0FB8C-C405-4115-A419-ACF5A49761D7}" type="presParOf" srcId="{3CE24E7F-0919-421F-91B3-82844B69908F}" destId="{77B43D8A-BA98-4ADA-8C42-5B0B18867A5B}" srcOrd="0" destOrd="0" presId="urn:microsoft.com/office/officeart/2005/8/layout/list1"/>
    <dgm:cxn modelId="{7D86DF37-8432-4E76-85AB-D636450473EF}" type="presParOf" srcId="{3CE24E7F-0919-421F-91B3-82844B69908F}" destId="{116C3991-FC17-4C79-ADEF-780C39D07365}" srcOrd="1" destOrd="0" presId="urn:microsoft.com/office/officeart/2005/8/layout/list1"/>
    <dgm:cxn modelId="{C739D394-2C17-4C11-936E-B8C6CAA0EACA}" type="presParOf" srcId="{E952C6DC-CC8E-43B7-9178-46F00E921D90}" destId="{1DB12995-8648-4932-9B1A-4B0364B56897}" srcOrd="9" destOrd="0" presId="urn:microsoft.com/office/officeart/2005/8/layout/list1"/>
    <dgm:cxn modelId="{590458E2-553B-44A8-833A-2564BF23BFDB}" type="presParOf" srcId="{E952C6DC-CC8E-43B7-9178-46F00E921D90}" destId="{B3C74344-D662-4C49-AE4F-A474A3AE0076}" srcOrd="10" destOrd="0" presId="urn:microsoft.com/office/officeart/2005/8/layout/list1"/>
    <dgm:cxn modelId="{6E8C9484-951E-4539-AD7C-21F88D68572D}" type="presParOf" srcId="{E952C6DC-CC8E-43B7-9178-46F00E921D90}" destId="{24D8DF6E-3C51-4C90-BF69-95B70495ECD3}" srcOrd="11" destOrd="0" presId="urn:microsoft.com/office/officeart/2005/8/layout/list1"/>
    <dgm:cxn modelId="{D2BE12CC-FA8B-4A3A-AD26-BE137E50FE01}" type="presParOf" srcId="{E952C6DC-CC8E-43B7-9178-46F00E921D90}" destId="{4424B637-082F-44A8-A517-05B74F5756F7}" srcOrd="12" destOrd="0" presId="urn:microsoft.com/office/officeart/2005/8/layout/list1"/>
    <dgm:cxn modelId="{599690D8-2B69-45E7-953F-57B106A4F4C3}" type="presParOf" srcId="{4424B637-082F-44A8-A517-05B74F5756F7}" destId="{E22EF831-591F-4D70-81B0-F5758EB88682}" srcOrd="0" destOrd="0" presId="urn:microsoft.com/office/officeart/2005/8/layout/list1"/>
    <dgm:cxn modelId="{833BE428-5F2E-4F19-8532-4FD509A245C6}" type="presParOf" srcId="{4424B637-082F-44A8-A517-05B74F5756F7}" destId="{03AB795B-E334-46F1-ADCD-E9304E0AA7FC}" srcOrd="1" destOrd="0" presId="urn:microsoft.com/office/officeart/2005/8/layout/list1"/>
    <dgm:cxn modelId="{B7350E5C-7163-48B7-990B-24212D2A597A}" type="presParOf" srcId="{E952C6DC-CC8E-43B7-9178-46F00E921D90}" destId="{528E07FE-8717-4684-87B4-9AA3C0F75805}" srcOrd="13" destOrd="0" presId="urn:microsoft.com/office/officeart/2005/8/layout/list1"/>
    <dgm:cxn modelId="{25CDB8A2-B21D-4AA8-84D6-4DCDE6400102}" type="presParOf" srcId="{E952C6DC-CC8E-43B7-9178-46F00E921D90}" destId="{5F32E6AD-0625-461B-90E9-1597D786F74A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حل المسألة بإنشاء جدول.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7122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9B70339-FFC5-4588-A04B-CE7F95D73566}" type="presOf" srcId="{49775A54-6AA3-43D3-9CAF-D142C9146301}" destId="{D22DB70D-8119-48F0-970C-5A2A48B1D19C}" srcOrd="0" destOrd="0" presId="urn:microsoft.com/office/officeart/2005/8/layout/hProcess9"/>
    <dgm:cxn modelId="{2EF97E60-40B7-49F1-9F41-87558F32ACDE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EAED3E7E-9043-47AF-989F-092D576B029B}" type="presParOf" srcId="{429AB293-D4D8-4F0E-94AC-B43ED8A2BCDF}" destId="{57687D3E-4B89-492C-9B8A-7CB92F4D9B37}" srcOrd="0" destOrd="0" presId="urn:microsoft.com/office/officeart/2005/8/layout/hProcess9"/>
    <dgm:cxn modelId="{B9270C52-3D7E-4F22-A88B-A7131B8839D6}" type="presParOf" srcId="{429AB293-D4D8-4F0E-94AC-B43ED8A2BCDF}" destId="{4C722FE7-142F-40D0-A4C9-B6DA2959D7ED}" srcOrd="1" destOrd="0" presId="urn:microsoft.com/office/officeart/2005/8/layout/hProcess9"/>
    <dgm:cxn modelId="{BF4D36BB-817A-4D6F-B805-04558E5C8042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80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تمثيل البيانات بالنقاط وتفسيرها.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7122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72882E8-92E2-45E2-91FA-01CF708C87B1}" type="presOf" srcId="{49775A54-6AA3-43D3-9CAF-D142C9146301}" destId="{D22DB70D-8119-48F0-970C-5A2A48B1D19C}" srcOrd="0" destOrd="0" presId="urn:microsoft.com/office/officeart/2005/8/layout/hProcess9"/>
    <dgm:cxn modelId="{57859FF4-87B6-4206-A016-0B9E4E564A41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05506801-634E-417D-8E74-F354A8439FF5}" type="presParOf" srcId="{429AB293-D4D8-4F0E-94AC-B43ED8A2BCDF}" destId="{57687D3E-4B89-492C-9B8A-7CB92F4D9B37}" srcOrd="0" destOrd="0" presId="urn:microsoft.com/office/officeart/2005/8/layout/hProcess9"/>
    <dgm:cxn modelId="{27E73E83-D90C-46F9-9BFF-45DF8FE7D614}" type="presParOf" srcId="{429AB293-D4D8-4F0E-94AC-B43ED8A2BCDF}" destId="{4C722FE7-142F-40D0-A4C9-B6DA2959D7ED}" srcOrd="1" destOrd="0" presId="urn:microsoft.com/office/officeart/2005/8/layout/hProcess9"/>
    <dgm:cxn modelId="{1F0A0EEB-ADEC-48E9-9F39-67A350413A77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81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التمثيل 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بالنقاط 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9483D01-AE17-4382-99F6-ADD8BBEB3274}" type="presOf" srcId="{F318011B-DD42-4E80-8261-FCCDA7592F08}" destId="{67A68FE6-FCCB-47EB-8934-603B8AFD81D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9D90540E-12B8-4705-B8E1-6171764B6F5A}" type="presOf" srcId="{F318011B-DD42-4E80-8261-FCCDA7592F08}" destId="{93667316-EF19-46F2-ADFA-9FEED8C8A8EF}" srcOrd="1" destOrd="0" presId="urn:microsoft.com/office/officeart/2005/8/layout/radial5"/>
    <dgm:cxn modelId="{18E50CA0-69C7-47DD-9576-2216C7C727E1}" type="presOf" srcId="{82EB96A4-D952-459A-96C5-C7DD8B649EEA}" destId="{A75E3939-FBEB-4A4B-9B77-2963312FE412}" srcOrd="0" destOrd="0" presId="urn:microsoft.com/office/officeart/2005/8/layout/radial5"/>
    <dgm:cxn modelId="{2C17D98D-0F14-4296-94C3-79A3E0D1495D}" type="presOf" srcId="{90074277-9BFE-44DD-B806-DA1BF9FA6F0D}" destId="{99C3E3D4-F563-49D8-B40D-4A20E78ECFB9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0EB5B303-371D-49D1-84FA-538B448F2F64}" type="presOf" srcId="{127AF5DB-5973-4B68-8A85-279B604A3884}" destId="{EB870B2B-FBF0-44FF-8D0D-960F499EBCDD}" srcOrd="0" destOrd="0" presId="urn:microsoft.com/office/officeart/2005/8/layout/radial5"/>
    <dgm:cxn modelId="{C94C0ABF-293B-4F36-BA2E-475E2F2714D7}" type="presParOf" srcId="{99C3E3D4-F563-49D8-B40D-4A20E78ECFB9}" destId="{EB870B2B-FBF0-44FF-8D0D-960F499EBCDD}" srcOrd="0" destOrd="0" presId="urn:microsoft.com/office/officeart/2005/8/layout/radial5"/>
    <dgm:cxn modelId="{ABE52C75-A5C7-4F1F-99CC-7E2E1A94AD6A}" type="presParOf" srcId="{99C3E3D4-F563-49D8-B40D-4A20E78ECFB9}" destId="{67A68FE6-FCCB-47EB-8934-603B8AFD81D9}" srcOrd="1" destOrd="0" presId="urn:microsoft.com/office/officeart/2005/8/layout/radial5"/>
    <dgm:cxn modelId="{402F86E2-7AE9-42DB-967F-FBEAA6B69499}" type="presParOf" srcId="{67A68FE6-FCCB-47EB-8934-603B8AFD81D9}" destId="{93667316-EF19-46F2-ADFA-9FEED8C8A8EF}" srcOrd="0" destOrd="0" presId="urn:microsoft.com/office/officeart/2005/8/layout/radial5"/>
    <dgm:cxn modelId="{B8E478C4-7670-42E2-B8CB-327E8226BBDF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2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تمثيل البيانات بالنقاط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873948B-D17A-47F2-B621-1878B0B3579B}" type="presOf" srcId="{C38C3E34-6EEC-4962-BFE0-A83FA08612B4}" destId="{8A6D16DE-3486-44EA-BF01-A2B7B2BA3716}" srcOrd="0" destOrd="0" presId="urn:microsoft.com/office/officeart/2005/8/layout/target3"/>
    <dgm:cxn modelId="{ECEDFB0D-9868-4795-A417-D28D3EA02991}" type="presOf" srcId="{EF149BAC-FC62-401B-87AC-0A194C75ACF3}" destId="{50571F04-0C14-4324-B22E-41526258A6BB}" srcOrd="1" destOrd="0" presId="urn:microsoft.com/office/officeart/2005/8/layout/target3"/>
    <dgm:cxn modelId="{DF5F76DB-115B-48AB-93A5-B7EE4EEBF4DD}" type="presOf" srcId="{EF149BAC-FC62-401B-87AC-0A194C75ACF3}" destId="{2EDE646E-350A-465D-856C-68B8723877CA}" srcOrd="0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E241E7AE-04BD-42E9-BAE4-D1CED53E7F5A}" type="presParOf" srcId="{8A6D16DE-3486-44EA-BF01-A2B7B2BA3716}" destId="{AEB7FD30-B5CB-487E-BA0B-391A24752F8A}" srcOrd="0" destOrd="0" presId="urn:microsoft.com/office/officeart/2005/8/layout/target3"/>
    <dgm:cxn modelId="{DC03CFC8-E23A-41B5-80AF-33137954A8A9}" type="presParOf" srcId="{8A6D16DE-3486-44EA-BF01-A2B7B2BA3716}" destId="{1BB606C7-C92F-44CB-A653-E9749BA2E53A}" srcOrd="1" destOrd="0" presId="urn:microsoft.com/office/officeart/2005/8/layout/target3"/>
    <dgm:cxn modelId="{C788A7D2-956C-4703-B56B-81C632A33F0B}" type="presParOf" srcId="{8A6D16DE-3486-44EA-BF01-A2B7B2BA3716}" destId="{2EDE646E-350A-465D-856C-68B8723877CA}" srcOrd="2" destOrd="0" presId="urn:microsoft.com/office/officeart/2005/8/layout/target3"/>
    <dgm:cxn modelId="{4E51E425-4F98-422C-9FCB-313EFE966FAF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83.xml><?xml version="1.0" encoding="utf-8"?>
<dgm:dataModel xmlns:dgm="http://schemas.openxmlformats.org/drawingml/2006/diagram" xmlns:a="http://schemas.openxmlformats.org/drawingml/2006/main">
  <dgm:ptLst>
    <dgm:pt modelId="{C38C3E34-6EEC-4962-BFE0-A83FA08612B4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F149BAC-FC62-401B-87AC-0A194C75ACF3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قراءة التمثيل بالنقاط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76746FAD-520B-4F0A-80F6-BB406091A650}" type="par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41688274-D973-4B83-ADA7-EC42C57E8536}" type="sibTrans" cxnId="{B2D01D81-69CF-4CB7-9D40-D658207547FA}">
      <dgm:prSet/>
      <dgm:spPr/>
      <dgm:t>
        <a:bodyPr/>
        <a:lstStyle/>
        <a:p>
          <a:pPr rtl="1"/>
          <a:endParaRPr lang="ar-EG"/>
        </a:p>
      </dgm:t>
    </dgm:pt>
    <dgm:pt modelId="{8A6D16DE-3486-44EA-BF01-A2B7B2BA3716}" type="pres">
      <dgm:prSet presAssocID="{C38C3E34-6EEC-4962-BFE0-A83FA08612B4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EB7FD30-B5CB-487E-BA0B-391A24752F8A}" type="pres">
      <dgm:prSet presAssocID="{EF149BAC-FC62-401B-87AC-0A194C75ACF3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BB606C7-C92F-44CB-A653-E9749BA2E53A}" type="pres">
      <dgm:prSet presAssocID="{EF149BAC-FC62-401B-87AC-0A194C75ACF3}" presName="space" presStyleCnt="0"/>
      <dgm:spPr/>
      <dgm:t>
        <a:bodyPr/>
        <a:lstStyle/>
        <a:p>
          <a:pPr rtl="1"/>
          <a:endParaRPr lang="ar-EG"/>
        </a:p>
      </dgm:t>
    </dgm:pt>
    <dgm:pt modelId="{2EDE646E-350A-465D-856C-68B8723877CA}" type="pres">
      <dgm:prSet presAssocID="{EF149BAC-FC62-401B-87AC-0A194C75ACF3}" presName="rect1" presStyleLbl="alignAcc1" presStyleIdx="0" presStyleCnt="1" custLinFactNeighborY="4520"/>
      <dgm:spPr/>
      <dgm:t>
        <a:bodyPr/>
        <a:lstStyle/>
        <a:p>
          <a:pPr rtl="1"/>
          <a:endParaRPr lang="ar-EG"/>
        </a:p>
      </dgm:t>
    </dgm:pt>
    <dgm:pt modelId="{50571F04-0C14-4324-B22E-41526258A6BB}" type="pres">
      <dgm:prSet presAssocID="{EF149BAC-FC62-401B-87AC-0A194C75ACF3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F6FBC86-FEA1-478F-908B-8AF87A9C641A}" type="presOf" srcId="{EF149BAC-FC62-401B-87AC-0A194C75ACF3}" destId="{2EDE646E-350A-465D-856C-68B8723877CA}" srcOrd="0" destOrd="0" presId="urn:microsoft.com/office/officeart/2005/8/layout/target3"/>
    <dgm:cxn modelId="{3BC4FFC4-C0B5-44FC-BC15-4A5339F9E279}" type="presOf" srcId="{C38C3E34-6EEC-4962-BFE0-A83FA08612B4}" destId="{8A6D16DE-3486-44EA-BF01-A2B7B2BA3716}" srcOrd="0" destOrd="0" presId="urn:microsoft.com/office/officeart/2005/8/layout/target3"/>
    <dgm:cxn modelId="{8997F128-8ABF-402F-96D4-6D73C6AD0C89}" type="presOf" srcId="{EF149BAC-FC62-401B-87AC-0A194C75ACF3}" destId="{50571F04-0C14-4324-B22E-41526258A6BB}" srcOrd="1" destOrd="0" presId="urn:microsoft.com/office/officeart/2005/8/layout/target3"/>
    <dgm:cxn modelId="{B2D01D81-69CF-4CB7-9D40-D658207547FA}" srcId="{C38C3E34-6EEC-4962-BFE0-A83FA08612B4}" destId="{EF149BAC-FC62-401B-87AC-0A194C75ACF3}" srcOrd="0" destOrd="0" parTransId="{76746FAD-520B-4F0A-80F6-BB406091A650}" sibTransId="{41688274-D973-4B83-ADA7-EC42C57E8536}"/>
    <dgm:cxn modelId="{54D3C6D1-666B-4009-86E6-6DE97AB5A273}" type="presParOf" srcId="{8A6D16DE-3486-44EA-BF01-A2B7B2BA3716}" destId="{AEB7FD30-B5CB-487E-BA0B-391A24752F8A}" srcOrd="0" destOrd="0" presId="urn:microsoft.com/office/officeart/2005/8/layout/target3"/>
    <dgm:cxn modelId="{87B6EBDF-36B4-4D55-9625-D49B1F5A23BB}" type="presParOf" srcId="{8A6D16DE-3486-44EA-BF01-A2B7B2BA3716}" destId="{1BB606C7-C92F-44CB-A653-E9749BA2E53A}" srcOrd="1" destOrd="0" presId="urn:microsoft.com/office/officeart/2005/8/layout/target3"/>
    <dgm:cxn modelId="{CFC512EE-0912-4E83-8600-F9F0179A276B}" type="presParOf" srcId="{8A6D16DE-3486-44EA-BF01-A2B7B2BA3716}" destId="{2EDE646E-350A-465D-856C-68B8723877CA}" srcOrd="2" destOrd="0" presId="urn:microsoft.com/office/officeart/2005/8/layout/target3"/>
    <dgm:cxn modelId="{C8B29F3F-DF7A-4266-916E-794E84BCD838}" type="presParOf" srcId="{8A6D16DE-3486-44EA-BF01-A2B7B2BA3716}" destId="{50571F04-0C14-4324-B22E-41526258A6B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تفسير التمثيل بالأعمدة.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7122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30227F2-4F42-4EEF-B5CD-C51BFE2EBF16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699FB298-48C6-4267-8804-6D7E7D9329C9}" type="presOf" srcId="{BD526F95-ECBB-40AD-A0CB-D5ACCC5B1E2A}" destId="{429AB293-D4D8-4F0E-94AC-B43ED8A2BCDF}" srcOrd="0" destOrd="0" presId="urn:microsoft.com/office/officeart/2005/8/layout/hProcess9"/>
    <dgm:cxn modelId="{5C4A529D-15B7-4E08-8606-405CD63F7545}" type="presParOf" srcId="{429AB293-D4D8-4F0E-94AC-B43ED8A2BCDF}" destId="{57687D3E-4B89-492C-9B8A-7CB92F4D9B37}" srcOrd="0" destOrd="0" presId="urn:microsoft.com/office/officeart/2005/8/layout/hProcess9"/>
    <dgm:cxn modelId="{AAA46119-89E2-4030-B241-45F5904AB5AD}" type="presParOf" srcId="{429AB293-D4D8-4F0E-94AC-B43ED8A2BCDF}" destId="{4C722FE7-142F-40D0-A4C9-B6DA2959D7ED}" srcOrd="1" destOrd="0" presId="urn:microsoft.com/office/officeart/2005/8/layout/hProcess9"/>
    <dgm:cxn modelId="{B1F989AC-AFC8-4CE7-A88B-F6FD4790E358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85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التمثيل 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بالأعمدة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7427886-ED19-4B2B-AA37-0B8786F58CD0}" type="presOf" srcId="{127AF5DB-5973-4B68-8A85-279B604A3884}" destId="{EB870B2B-FBF0-44FF-8D0D-960F499EBCDD}" srcOrd="0" destOrd="0" presId="urn:microsoft.com/office/officeart/2005/8/layout/radial5"/>
    <dgm:cxn modelId="{135ABEB3-6D49-45BE-8CFF-470CAF543B13}" type="presOf" srcId="{82EB96A4-D952-459A-96C5-C7DD8B649EEA}" destId="{A75E3939-FBEB-4A4B-9B77-2963312FE412}" srcOrd="0" destOrd="0" presId="urn:microsoft.com/office/officeart/2005/8/layout/radial5"/>
    <dgm:cxn modelId="{1AB65726-EF4A-4F58-9204-A4125BBA4924}" type="presOf" srcId="{F318011B-DD42-4E80-8261-FCCDA7592F08}" destId="{67A68FE6-FCCB-47EB-8934-603B8AFD81D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4AFEA208-5A3A-408F-A5D3-2C9B6114678E}" type="presOf" srcId="{F318011B-DD42-4E80-8261-FCCDA7592F08}" destId="{93667316-EF19-46F2-ADFA-9FEED8C8A8EF}" srcOrd="1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CAC2F923-EC83-4509-B859-F19D85F28223}" type="presOf" srcId="{90074277-9BFE-44DD-B806-DA1BF9FA6F0D}" destId="{99C3E3D4-F563-49D8-B40D-4A20E78ECFB9}" srcOrd="0" destOrd="0" presId="urn:microsoft.com/office/officeart/2005/8/layout/radial5"/>
    <dgm:cxn modelId="{C8023919-5D49-477E-B6F9-56549663F2E3}" type="presParOf" srcId="{99C3E3D4-F563-49D8-B40D-4A20E78ECFB9}" destId="{EB870B2B-FBF0-44FF-8D0D-960F499EBCDD}" srcOrd="0" destOrd="0" presId="urn:microsoft.com/office/officeart/2005/8/layout/radial5"/>
    <dgm:cxn modelId="{D0719CE9-3617-48B5-AB16-1BEB5A642C56}" type="presParOf" srcId="{99C3E3D4-F563-49D8-B40D-4A20E78ECFB9}" destId="{67A68FE6-FCCB-47EB-8934-603B8AFD81D9}" srcOrd="1" destOrd="0" presId="urn:microsoft.com/office/officeart/2005/8/layout/radial5"/>
    <dgm:cxn modelId="{AA689F53-38C1-4850-AFC5-91940A02913D}" type="presParOf" srcId="{67A68FE6-FCCB-47EB-8934-603B8AFD81D9}" destId="{93667316-EF19-46F2-ADFA-9FEED8C8A8EF}" srcOrd="0" destOrd="0" presId="urn:microsoft.com/office/officeart/2005/8/layout/radial5"/>
    <dgm:cxn modelId="{D3533E9E-B271-4647-83B7-DFEC0EC271CA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6.xml><?xml version="1.0" encoding="utf-8"?>
<dgm:dataModel xmlns:dgm="http://schemas.openxmlformats.org/drawingml/2006/diagram" xmlns:a="http://schemas.openxmlformats.org/drawingml/2006/main">
  <dgm:ptLst>
    <dgm:pt modelId="{41847D47-C4B9-4294-BE96-330F59E56D44}" type="doc">
      <dgm:prSet loTypeId="urn:microsoft.com/office/officeart/2005/8/layout/vList2" loCatId="list" qsTypeId="urn:microsoft.com/office/officeart/2005/8/quickstyle/3d3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A9BAC80B-8184-4F7D-85F8-739A668282AB}">
      <dgm:prSet/>
      <dgm:spPr/>
      <dgm:t>
        <a:bodyPr/>
        <a:lstStyle/>
        <a:p>
          <a:pPr rtl="1"/>
          <a:r>
            <a:rPr lang="ar-JO" dirty="0" smtClean="0"/>
            <a:t>التمثيل بالأعمدة:    طريقة لتنظيم البيانات</a:t>
          </a:r>
          <a:endParaRPr lang="ar-EG" dirty="0"/>
        </a:p>
      </dgm:t>
    </dgm:pt>
    <dgm:pt modelId="{5BB5F567-8250-494E-9089-BC0E93E88302}" type="parTrans" cxnId="{252F3BD1-2243-4E41-A00F-91D000A7B220}">
      <dgm:prSet/>
      <dgm:spPr/>
      <dgm:t>
        <a:bodyPr/>
        <a:lstStyle/>
        <a:p>
          <a:pPr rtl="1"/>
          <a:endParaRPr lang="ar-EG"/>
        </a:p>
      </dgm:t>
    </dgm:pt>
    <dgm:pt modelId="{4D799A9C-E9D7-477F-89D1-C65A3C364239}" type="sibTrans" cxnId="{252F3BD1-2243-4E41-A00F-91D000A7B220}">
      <dgm:prSet/>
      <dgm:spPr/>
      <dgm:t>
        <a:bodyPr/>
        <a:lstStyle/>
        <a:p>
          <a:pPr rtl="1"/>
          <a:endParaRPr lang="ar-EG"/>
        </a:p>
      </dgm:t>
    </dgm:pt>
    <dgm:pt modelId="{3F73AF9B-12E5-4D7D-A6FF-64393436513D}">
      <dgm:prSet/>
      <dgm:spPr/>
      <dgm:t>
        <a:bodyPr/>
        <a:lstStyle/>
        <a:p>
          <a:pPr rtl="1"/>
          <a:r>
            <a:rPr lang="ar-JO" dirty="0" smtClean="0"/>
            <a:t>الاستعمال:    للمقارنة بين البيانات بأعمدة</a:t>
          </a:r>
          <a:r>
            <a:rPr lang="ar-EG" dirty="0" smtClean="0"/>
            <a:t> </a:t>
          </a:r>
          <a:r>
            <a:rPr lang="ar-JO" dirty="0" smtClean="0"/>
            <a:t>تمثل القيم المعطاة</a:t>
          </a:r>
          <a:endParaRPr lang="ar-EG" dirty="0"/>
        </a:p>
      </dgm:t>
    </dgm:pt>
    <dgm:pt modelId="{6CEE38B8-DCB6-42C3-B7AE-C00E8E8D4947}" type="parTrans" cxnId="{36152B78-9EEF-4120-9149-7FE0ABEF40ED}">
      <dgm:prSet/>
      <dgm:spPr/>
      <dgm:t>
        <a:bodyPr/>
        <a:lstStyle/>
        <a:p>
          <a:pPr rtl="1"/>
          <a:endParaRPr lang="ar-EG"/>
        </a:p>
      </dgm:t>
    </dgm:pt>
    <dgm:pt modelId="{1D9E5803-AE0B-457C-922D-63EAECDF2576}" type="sibTrans" cxnId="{36152B78-9EEF-4120-9149-7FE0ABEF40ED}">
      <dgm:prSet/>
      <dgm:spPr/>
      <dgm:t>
        <a:bodyPr/>
        <a:lstStyle/>
        <a:p>
          <a:pPr rtl="1"/>
          <a:endParaRPr lang="ar-EG"/>
        </a:p>
      </dgm:t>
    </dgm:pt>
    <dgm:pt modelId="{56080FF6-D59A-4317-8A97-6F7448198EE2}">
      <dgm:prSet/>
      <dgm:spPr/>
      <dgm:t>
        <a:bodyPr/>
        <a:lstStyle/>
        <a:p>
          <a:pPr rtl="1"/>
          <a:r>
            <a:rPr lang="ar-JO" b="1" dirty="0" smtClean="0"/>
            <a:t>الكيفية:   ملاحظة أطوال الأعمدة</a:t>
          </a:r>
          <a:endParaRPr lang="en-US" b="1" i="0" baseline="0" dirty="0"/>
        </a:p>
      </dgm:t>
    </dgm:pt>
    <dgm:pt modelId="{50F491F3-069A-4AE7-BD54-99D0A33E6770}" type="parTrans" cxnId="{AD608DB9-C836-420B-BD59-741EE1442BDC}">
      <dgm:prSet/>
      <dgm:spPr/>
      <dgm:t>
        <a:bodyPr/>
        <a:lstStyle/>
        <a:p>
          <a:pPr rtl="1"/>
          <a:endParaRPr lang="ar-EG"/>
        </a:p>
      </dgm:t>
    </dgm:pt>
    <dgm:pt modelId="{1B93EE53-7BBF-41FD-9D53-FD1BBF3D0F80}" type="sibTrans" cxnId="{AD608DB9-C836-420B-BD59-741EE1442BDC}">
      <dgm:prSet/>
      <dgm:spPr/>
      <dgm:t>
        <a:bodyPr/>
        <a:lstStyle/>
        <a:p>
          <a:pPr rtl="1"/>
          <a:endParaRPr lang="ar-EG"/>
        </a:p>
      </dgm:t>
    </dgm:pt>
    <dgm:pt modelId="{33D39BB2-BD56-4D3A-AE6B-F92A1F64F118}" type="pres">
      <dgm:prSet presAssocID="{41847D47-C4B9-4294-BE96-330F59E56D44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98831C5-39C1-432F-BDFD-3151DD2BEE99}" type="pres">
      <dgm:prSet presAssocID="{A9BAC80B-8184-4F7D-85F8-739A668282AB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51994489-4413-4B22-A3AB-4921DC44FEC4}" type="pres">
      <dgm:prSet presAssocID="{4D799A9C-E9D7-477F-89D1-C65A3C364239}" presName="spacer" presStyleCnt="0"/>
      <dgm:spPr/>
      <dgm:t>
        <a:bodyPr/>
        <a:lstStyle/>
        <a:p>
          <a:pPr rtl="1"/>
          <a:endParaRPr lang="ar-EG"/>
        </a:p>
      </dgm:t>
    </dgm:pt>
    <dgm:pt modelId="{5947E0DB-8F02-4550-B504-D5D58A8BDC39}" type="pres">
      <dgm:prSet presAssocID="{3F73AF9B-12E5-4D7D-A6FF-64393436513D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0953013-A6C3-4222-9541-67BDB01EF2FC}" type="pres">
      <dgm:prSet presAssocID="{1D9E5803-AE0B-457C-922D-63EAECDF2576}" presName="spacer" presStyleCnt="0"/>
      <dgm:spPr/>
      <dgm:t>
        <a:bodyPr/>
        <a:lstStyle/>
        <a:p>
          <a:pPr rtl="1"/>
          <a:endParaRPr lang="ar-EG"/>
        </a:p>
      </dgm:t>
    </dgm:pt>
    <dgm:pt modelId="{A5C2D918-D9D6-48A1-9931-320C1BB74F92}" type="pres">
      <dgm:prSet presAssocID="{56080FF6-D59A-4317-8A97-6F7448198EE2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527DCD6-1589-4BBF-B606-6D1075825FF4}" type="presOf" srcId="{A9BAC80B-8184-4F7D-85F8-739A668282AB}" destId="{E98831C5-39C1-432F-BDFD-3151DD2BEE99}" srcOrd="0" destOrd="0" presId="urn:microsoft.com/office/officeart/2005/8/layout/vList2"/>
    <dgm:cxn modelId="{252F3BD1-2243-4E41-A00F-91D000A7B220}" srcId="{41847D47-C4B9-4294-BE96-330F59E56D44}" destId="{A9BAC80B-8184-4F7D-85F8-739A668282AB}" srcOrd="0" destOrd="0" parTransId="{5BB5F567-8250-494E-9089-BC0E93E88302}" sibTransId="{4D799A9C-E9D7-477F-89D1-C65A3C364239}"/>
    <dgm:cxn modelId="{36152B78-9EEF-4120-9149-7FE0ABEF40ED}" srcId="{41847D47-C4B9-4294-BE96-330F59E56D44}" destId="{3F73AF9B-12E5-4D7D-A6FF-64393436513D}" srcOrd="1" destOrd="0" parTransId="{6CEE38B8-DCB6-42C3-B7AE-C00E8E8D4947}" sibTransId="{1D9E5803-AE0B-457C-922D-63EAECDF2576}"/>
    <dgm:cxn modelId="{AD608DB9-C836-420B-BD59-741EE1442BDC}" srcId="{41847D47-C4B9-4294-BE96-330F59E56D44}" destId="{56080FF6-D59A-4317-8A97-6F7448198EE2}" srcOrd="2" destOrd="0" parTransId="{50F491F3-069A-4AE7-BD54-99D0A33E6770}" sibTransId="{1B93EE53-7BBF-41FD-9D53-FD1BBF3D0F80}"/>
    <dgm:cxn modelId="{4585357C-A34A-413A-B796-CDDF565D6E2E}" type="presOf" srcId="{56080FF6-D59A-4317-8A97-6F7448198EE2}" destId="{A5C2D918-D9D6-48A1-9931-320C1BB74F92}" srcOrd="0" destOrd="0" presId="urn:microsoft.com/office/officeart/2005/8/layout/vList2"/>
    <dgm:cxn modelId="{AA902E24-B88D-4935-B613-E56608DF75F0}" type="presOf" srcId="{3F73AF9B-12E5-4D7D-A6FF-64393436513D}" destId="{5947E0DB-8F02-4550-B504-D5D58A8BDC39}" srcOrd="0" destOrd="0" presId="urn:microsoft.com/office/officeart/2005/8/layout/vList2"/>
    <dgm:cxn modelId="{F8E0AB3F-6255-4AA9-8021-710BEB7C1C46}" type="presOf" srcId="{41847D47-C4B9-4294-BE96-330F59E56D44}" destId="{33D39BB2-BD56-4D3A-AE6B-F92A1F64F118}" srcOrd="0" destOrd="0" presId="urn:microsoft.com/office/officeart/2005/8/layout/vList2"/>
    <dgm:cxn modelId="{B0678166-FD3A-43A4-A399-686E39EA0B6D}" type="presParOf" srcId="{33D39BB2-BD56-4D3A-AE6B-F92A1F64F118}" destId="{E98831C5-39C1-432F-BDFD-3151DD2BEE99}" srcOrd="0" destOrd="0" presId="urn:microsoft.com/office/officeart/2005/8/layout/vList2"/>
    <dgm:cxn modelId="{3103C36E-F34C-4405-8DF4-BD1C1328DFE1}" type="presParOf" srcId="{33D39BB2-BD56-4D3A-AE6B-F92A1F64F118}" destId="{51994489-4413-4B22-A3AB-4921DC44FEC4}" srcOrd="1" destOrd="0" presId="urn:microsoft.com/office/officeart/2005/8/layout/vList2"/>
    <dgm:cxn modelId="{0C93ECE6-89E0-46FF-B2C2-32723B21DE8A}" type="presParOf" srcId="{33D39BB2-BD56-4D3A-AE6B-F92A1F64F118}" destId="{5947E0DB-8F02-4550-B504-D5D58A8BDC39}" srcOrd="2" destOrd="0" presId="urn:microsoft.com/office/officeart/2005/8/layout/vList2"/>
    <dgm:cxn modelId="{FEEF6765-3B7E-498D-9FDE-B4E96B469B45}" type="presParOf" srcId="{33D39BB2-BD56-4D3A-AE6B-F92A1F64F118}" destId="{80953013-A6C3-4222-9541-67BDB01EF2FC}" srcOrd="3" destOrd="0" presId="urn:microsoft.com/office/officeart/2005/8/layout/vList2"/>
    <dgm:cxn modelId="{702DD3F5-5817-4A84-9425-642486F00148}" type="presParOf" srcId="{33D39BB2-BD56-4D3A-AE6B-F92A1F64F118}" destId="{A5C2D918-D9D6-48A1-9931-320C1BB74F92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87.xml><?xml version="1.0" encoding="utf-8"?>
<dgm:dataModel xmlns:dgm="http://schemas.openxmlformats.org/drawingml/2006/diagram" xmlns:a="http://schemas.openxmlformats.org/drawingml/2006/main">
  <dgm:ptLst>
    <dgm:pt modelId="{B95AE515-2564-4CB6-B0EB-3B399B111DD5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E2ADBBE6-AD80-440E-A1BE-871C2EA895DE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تفسير التمثيل بالأعمدة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FCD40607-3E49-4E7D-8BAB-62722A078961}" type="parTrans" cxnId="{D41C4052-E03A-4BD0-9C58-CA4E6DDC64BF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73F8264-1791-4328-97FF-2901E7721D0B}" type="sibTrans" cxnId="{D41C4052-E03A-4BD0-9C58-CA4E6DDC64BF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94BB15F6-4D16-4561-AFE0-FC68E4981D99}" type="pres">
      <dgm:prSet presAssocID="{B95AE515-2564-4CB6-B0EB-3B399B111DD5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91C7F37-49F6-486C-B421-EA8AC615EA07}" type="pres">
      <dgm:prSet presAssocID="{E2ADBBE6-AD80-440E-A1BE-871C2EA895D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59B1625-2CDB-43A0-8E27-EE38688B32D6}" type="pres">
      <dgm:prSet presAssocID="{E2ADBBE6-AD80-440E-A1BE-871C2EA895DE}" presName="space" presStyleCnt="0"/>
      <dgm:spPr/>
      <dgm:t>
        <a:bodyPr/>
        <a:lstStyle/>
        <a:p>
          <a:pPr rtl="1"/>
          <a:endParaRPr lang="ar-EG"/>
        </a:p>
      </dgm:t>
    </dgm:pt>
    <dgm:pt modelId="{A72D83D3-4AFD-41DB-BCC3-8137B2FC0D38}" type="pres">
      <dgm:prSet presAssocID="{E2ADBBE6-AD80-440E-A1BE-871C2EA895DE}" presName="rect1" presStyleLbl="alignAcc1" presStyleIdx="0" presStyleCnt="1" custLinFactNeighborY="-5957"/>
      <dgm:spPr/>
      <dgm:t>
        <a:bodyPr/>
        <a:lstStyle/>
        <a:p>
          <a:pPr rtl="1"/>
          <a:endParaRPr lang="ar-EG"/>
        </a:p>
      </dgm:t>
    </dgm:pt>
    <dgm:pt modelId="{E3407C74-A9C0-4199-BBF2-87AF1CF8661E}" type="pres">
      <dgm:prSet presAssocID="{E2ADBBE6-AD80-440E-A1BE-871C2EA895D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41C4052-E03A-4BD0-9C58-CA4E6DDC64BF}" srcId="{B95AE515-2564-4CB6-B0EB-3B399B111DD5}" destId="{E2ADBBE6-AD80-440E-A1BE-871C2EA895DE}" srcOrd="0" destOrd="0" parTransId="{FCD40607-3E49-4E7D-8BAB-62722A078961}" sibTransId="{473F8264-1791-4328-97FF-2901E7721D0B}"/>
    <dgm:cxn modelId="{EC75DB7A-1592-4550-85C0-8A2DBB0FAE79}" type="presOf" srcId="{E2ADBBE6-AD80-440E-A1BE-871C2EA895DE}" destId="{A72D83D3-4AFD-41DB-BCC3-8137B2FC0D38}" srcOrd="0" destOrd="0" presId="urn:microsoft.com/office/officeart/2005/8/layout/target3"/>
    <dgm:cxn modelId="{E76D18C4-3306-4896-A357-68DA9473952A}" type="presOf" srcId="{B95AE515-2564-4CB6-B0EB-3B399B111DD5}" destId="{94BB15F6-4D16-4561-AFE0-FC68E4981D99}" srcOrd="0" destOrd="0" presId="urn:microsoft.com/office/officeart/2005/8/layout/target3"/>
    <dgm:cxn modelId="{E760AA80-DFE5-4DBF-A3C2-7EF61900DF21}" type="presOf" srcId="{E2ADBBE6-AD80-440E-A1BE-871C2EA895DE}" destId="{E3407C74-A9C0-4199-BBF2-87AF1CF8661E}" srcOrd="1" destOrd="0" presId="urn:microsoft.com/office/officeart/2005/8/layout/target3"/>
    <dgm:cxn modelId="{F0F4C7E8-2EE7-405F-BFE0-DBCDB2452018}" type="presParOf" srcId="{94BB15F6-4D16-4561-AFE0-FC68E4981D99}" destId="{391C7F37-49F6-486C-B421-EA8AC615EA07}" srcOrd="0" destOrd="0" presId="urn:microsoft.com/office/officeart/2005/8/layout/target3"/>
    <dgm:cxn modelId="{E783A5E5-FBBB-4AF4-B60E-017D87A67CEB}" type="presParOf" srcId="{94BB15F6-4D16-4561-AFE0-FC68E4981D99}" destId="{159B1625-2CDB-43A0-8E27-EE38688B32D6}" srcOrd="1" destOrd="0" presId="urn:microsoft.com/office/officeart/2005/8/layout/target3"/>
    <dgm:cxn modelId="{C6D539F9-6AA5-442B-A331-DB1A9210FDC2}" type="presParOf" srcId="{94BB15F6-4D16-4561-AFE0-FC68E4981D99}" destId="{A72D83D3-4AFD-41DB-BCC3-8137B2FC0D38}" srcOrd="2" destOrd="0" presId="urn:microsoft.com/office/officeart/2005/8/layout/target3"/>
    <dgm:cxn modelId="{A6E40AE2-A0FD-4C07-9CA5-12D05B5CBED9}" type="presParOf" srcId="{94BB15F6-4D16-4561-AFE0-FC68E4981D99}" destId="{E3407C74-A9C0-4199-BBF2-87AF1CF8661E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8.xml><?xml version="1.0" encoding="utf-8"?>
<dgm:dataModel xmlns:dgm="http://schemas.openxmlformats.org/drawingml/2006/diagram" xmlns:a="http://schemas.openxmlformats.org/drawingml/2006/main">
  <dgm:ptLst>
    <dgm:pt modelId="{515DA632-E380-439D-AB37-C32CD049BA76}" type="doc">
      <dgm:prSet loTypeId="urn:microsoft.com/office/officeart/2005/8/layout/vList2" loCatId="list" qsTypeId="urn:microsoft.com/office/officeart/2005/8/quickstyle/3d3" qsCatId="3D" csTypeId="urn:microsoft.com/office/officeart/2005/8/colors/colorful5" csCatId="colorful"/>
      <dgm:spPr/>
      <dgm:t>
        <a:bodyPr/>
        <a:lstStyle/>
        <a:p>
          <a:pPr rtl="1"/>
          <a:endParaRPr lang="ar-EG"/>
        </a:p>
      </dgm:t>
    </dgm:pt>
    <dgm:pt modelId="{975DB323-C4C6-4100-A012-0E71E69D4B8C}">
      <dgm:prSet/>
      <dgm:spPr/>
      <dgm:t>
        <a:bodyPr/>
        <a:lstStyle/>
        <a:p>
          <a:pPr rtl="1"/>
          <a:r>
            <a:rPr lang="ar-JO" b="1" dirty="0" smtClean="0"/>
            <a:t>الطول الأكثر انتشاراً يمثله أطول عمود وهو الذي يشير إليه السهم (145سم )</a:t>
          </a:r>
          <a:endParaRPr lang="ar-JO" b="1" dirty="0"/>
        </a:p>
      </dgm:t>
    </dgm:pt>
    <dgm:pt modelId="{3DEF9682-ED67-4292-8ECC-CFA26F35D5E1}" type="parTrans" cxnId="{52446C69-9465-49CF-8C66-9EAEEBD4F6FB}">
      <dgm:prSet/>
      <dgm:spPr/>
      <dgm:t>
        <a:bodyPr/>
        <a:lstStyle/>
        <a:p>
          <a:pPr rtl="1"/>
          <a:endParaRPr lang="ar-EG" b="1"/>
        </a:p>
      </dgm:t>
    </dgm:pt>
    <dgm:pt modelId="{57ED79B0-A4AD-4425-B122-110C6E4B35FF}" type="sibTrans" cxnId="{52446C69-9465-49CF-8C66-9EAEEBD4F6FB}">
      <dgm:prSet/>
      <dgm:spPr/>
      <dgm:t>
        <a:bodyPr/>
        <a:lstStyle/>
        <a:p>
          <a:pPr rtl="1"/>
          <a:endParaRPr lang="ar-EG" b="1"/>
        </a:p>
      </dgm:t>
    </dgm:pt>
    <dgm:pt modelId="{781DA27C-3A11-445F-BD6F-80AE5ED69C41}">
      <dgm:prSet/>
      <dgm:spPr/>
      <dgm:t>
        <a:bodyPr/>
        <a:lstStyle/>
        <a:p>
          <a:pPr rtl="1"/>
          <a:r>
            <a:rPr lang="ar-JO" b="1" dirty="0" smtClean="0"/>
            <a:t>عدد الطلاب المقابل للطول 145سم هو ( 7 )</a:t>
          </a:r>
          <a:endParaRPr lang="en-US" b="1" i="0" baseline="0" dirty="0"/>
        </a:p>
      </dgm:t>
    </dgm:pt>
    <dgm:pt modelId="{F87751BC-4A1F-4989-AAA6-FEE720C4D9BB}" type="parTrans" cxnId="{88AE687B-5400-4EAE-8BF6-8ED2961D392A}">
      <dgm:prSet/>
      <dgm:spPr/>
      <dgm:t>
        <a:bodyPr/>
        <a:lstStyle/>
        <a:p>
          <a:pPr rtl="1"/>
          <a:endParaRPr lang="ar-EG" b="1"/>
        </a:p>
      </dgm:t>
    </dgm:pt>
    <dgm:pt modelId="{9281CB93-8A0C-415C-9206-DD5305FDDB13}" type="sibTrans" cxnId="{88AE687B-5400-4EAE-8BF6-8ED2961D392A}">
      <dgm:prSet/>
      <dgm:spPr/>
      <dgm:t>
        <a:bodyPr/>
        <a:lstStyle/>
        <a:p>
          <a:pPr rtl="1"/>
          <a:endParaRPr lang="ar-EG" b="1"/>
        </a:p>
      </dgm:t>
    </dgm:pt>
    <dgm:pt modelId="{71192306-F2C4-4D8A-94D9-E96302748086}" type="pres">
      <dgm:prSet presAssocID="{515DA632-E380-439D-AB37-C32CD049BA76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F33FF6C7-78ED-4320-BB0C-152B6769A0A3}" type="pres">
      <dgm:prSet presAssocID="{975DB323-C4C6-4100-A012-0E71E69D4B8C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4C18031A-5A83-4C48-B43A-803943E92585}" type="pres">
      <dgm:prSet presAssocID="{57ED79B0-A4AD-4425-B122-110C6E4B35FF}" presName="spacer" presStyleCnt="0"/>
      <dgm:spPr/>
      <dgm:t>
        <a:bodyPr/>
        <a:lstStyle/>
        <a:p>
          <a:pPr rtl="1"/>
          <a:endParaRPr lang="ar-EG"/>
        </a:p>
      </dgm:t>
    </dgm:pt>
    <dgm:pt modelId="{43E1685E-6A94-4CF1-8468-37B6B5188CE7}" type="pres">
      <dgm:prSet presAssocID="{781DA27C-3A11-445F-BD6F-80AE5ED69C41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EE461BE-39C9-4A6F-A10E-670E366B3F76}" type="presOf" srcId="{515DA632-E380-439D-AB37-C32CD049BA76}" destId="{71192306-F2C4-4D8A-94D9-E96302748086}" srcOrd="0" destOrd="0" presId="urn:microsoft.com/office/officeart/2005/8/layout/vList2"/>
    <dgm:cxn modelId="{88AE687B-5400-4EAE-8BF6-8ED2961D392A}" srcId="{515DA632-E380-439D-AB37-C32CD049BA76}" destId="{781DA27C-3A11-445F-BD6F-80AE5ED69C41}" srcOrd="1" destOrd="0" parTransId="{F87751BC-4A1F-4989-AAA6-FEE720C4D9BB}" sibTransId="{9281CB93-8A0C-415C-9206-DD5305FDDB13}"/>
    <dgm:cxn modelId="{B43A7E74-9C23-4B37-B634-103C65600DA2}" type="presOf" srcId="{975DB323-C4C6-4100-A012-0E71E69D4B8C}" destId="{F33FF6C7-78ED-4320-BB0C-152B6769A0A3}" srcOrd="0" destOrd="0" presId="urn:microsoft.com/office/officeart/2005/8/layout/vList2"/>
    <dgm:cxn modelId="{52446C69-9465-49CF-8C66-9EAEEBD4F6FB}" srcId="{515DA632-E380-439D-AB37-C32CD049BA76}" destId="{975DB323-C4C6-4100-A012-0E71E69D4B8C}" srcOrd="0" destOrd="0" parTransId="{3DEF9682-ED67-4292-8ECC-CFA26F35D5E1}" sibTransId="{57ED79B0-A4AD-4425-B122-110C6E4B35FF}"/>
    <dgm:cxn modelId="{7CA01B5B-356B-40E3-B257-DF56D5B8AD63}" type="presOf" srcId="{781DA27C-3A11-445F-BD6F-80AE5ED69C41}" destId="{43E1685E-6A94-4CF1-8468-37B6B5188CE7}" srcOrd="0" destOrd="0" presId="urn:microsoft.com/office/officeart/2005/8/layout/vList2"/>
    <dgm:cxn modelId="{AAD79338-D551-406A-A89D-43369BFF8128}" type="presParOf" srcId="{71192306-F2C4-4D8A-94D9-E96302748086}" destId="{F33FF6C7-78ED-4320-BB0C-152B6769A0A3}" srcOrd="0" destOrd="0" presId="urn:microsoft.com/office/officeart/2005/8/layout/vList2"/>
    <dgm:cxn modelId="{EBE0713B-ED9F-4554-A4F0-949C33F6D6ED}" type="presParOf" srcId="{71192306-F2C4-4D8A-94D9-E96302748086}" destId="{4C18031A-5A83-4C48-B43A-803943E92585}" srcOrd="1" destOrd="0" presId="urn:microsoft.com/office/officeart/2005/8/layout/vList2"/>
    <dgm:cxn modelId="{AAF114BA-D4E5-4BEC-AF3D-EF5020BE1F9F}" type="presParOf" srcId="{71192306-F2C4-4D8A-94D9-E96302748086}" destId="{43E1685E-6A94-4CF1-8468-37B6B5188CE7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8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استعمال الصور لإيجاد كل النواتج الممكنة للتجربة.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7122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DF60932-F77E-4A96-995A-33072306B63D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2150ECB9-87D7-49BA-B1BF-AAD8BF27EDEE}" type="presOf" srcId="{49775A54-6AA3-43D3-9CAF-D142C9146301}" destId="{D22DB70D-8119-48F0-970C-5A2A48B1D19C}" srcOrd="0" destOrd="0" presId="urn:microsoft.com/office/officeart/2005/8/layout/hProcess9"/>
    <dgm:cxn modelId="{81BB4016-BB6F-46C0-BA4A-A4CC6C656F7F}" type="presParOf" srcId="{429AB293-D4D8-4F0E-94AC-B43ED8A2BCDF}" destId="{57687D3E-4B89-492C-9B8A-7CB92F4D9B37}" srcOrd="0" destOrd="0" presId="urn:microsoft.com/office/officeart/2005/8/layout/hProcess9"/>
    <dgm:cxn modelId="{B2C346FF-D946-44F5-AFB0-85DD104A5366}" type="presParOf" srcId="{429AB293-D4D8-4F0E-94AC-B43ED8A2BCDF}" destId="{4C722FE7-142F-40D0-A4C9-B6DA2959D7ED}" srcOrd="1" destOrd="0" presId="urn:microsoft.com/office/officeart/2005/8/layout/hProcess9"/>
    <dgm:cxn modelId="{0F923C1E-4071-4C5B-B47F-C8B6EB7EF47C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90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الناتج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3CBBB1EB-361A-4920-BA29-957A983857DD}">
      <dgm:prSet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الرسم</a:t>
          </a:r>
          <a:r>
            <a:rPr kumimoji="0" lang="ar-EG" b="1" i="0" u="none" strike="noStrike" cap="none" spc="0" normalizeH="0" baseline="0" noProof="0" smtClean="0">
              <a:ln/>
              <a:effectLst/>
              <a:uLnTx/>
              <a:uFillTx/>
            </a:rPr>
            <a:t> </a:t>
          </a:r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الشجري </a:t>
          </a:r>
          <a:endParaRPr kumimoji="0" lang="ar-JO" b="1" i="0" u="none" strike="noStrike" cap="none" spc="0" normalizeH="0" baseline="0" noProof="0" dirty="0" smtClean="0">
            <a:ln/>
            <a:effectLst/>
            <a:uLnTx/>
            <a:uFillTx/>
          </a:endParaRPr>
        </a:p>
      </dgm:t>
    </dgm:pt>
    <dgm:pt modelId="{85CA8E81-894F-4D27-944D-450446B24F83}" type="parTrans" cxnId="{F27C6220-DF27-42A3-90E0-6AD6E3C82EBD}">
      <dgm:prSet/>
      <dgm:spPr/>
      <dgm:t>
        <a:bodyPr/>
        <a:lstStyle/>
        <a:p>
          <a:pPr rtl="1"/>
          <a:endParaRPr lang="ar-EG"/>
        </a:p>
      </dgm:t>
    </dgm:pt>
    <dgm:pt modelId="{136EF1FC-F33A-446B-8D23-9BD85F4AB352}" type="sibTrans" cxnId="{F27C6220-DF27-42A3-90E0-6AD6E3C82EB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9606D84B-33E2-47E1-8C55-AAF8915136FE}" type="pres">
      <dgm:prSet presAssocID="{85CA8E81-894F-4D27-944D-450446B24F83}" presName="parTrans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B37F3EB5-EBDD-47DF-B703-7865EA2BC254}" type="pres">
      <dgm:prSet presAssocID="{85CA8E81-894F-4D27-944D-450446B24F83}" presName="connectorText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786CC947-3936-4742-A219-E2206092823E}" type="pres">
      <dgm:prSet presAssocID="{3CBBB1EB-361A-4920-BA29-957A983857DD}" presName="node" presStyleLbl="node1" presStyleIdx="1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27C6220-DF27-42A3-90E0-6AD6E3C82EBD}" srcId="{127AF5DB-5973-4B68-8A85-279B604A3884}" destId="{3CBBB1EB-361A-4920-BA29-957A983857DD}" srcOrd="1" destOrd="0" parTransId="{85CA8E81-894F-4D27-944D-450446B24F83}" sibTransId="{136EF1FC-F33A-446B-8D23-9BD85F4AB352}"/>
    <dgm:cxn modelId="{7664D72D-93A9-467D-94C8-C5A5B4FC9711}" type="presOf" srcId="{82EB96A4-D952-459A-96C5-C7DD8B649EEA}" destId="{A75E3939-FBEB-4A4B-9B77-2963312FE412}" srcOrd="0" destOrd="0" presId="urn:microsoft.com/office/officeart/2005/8/layout/radial5"/>
    <dgm:cxn modelId="{A15DA91F-7784-4967-B57E-F44C3AFF99DA}" type="presOf" srcId="{90074277-9BFE-44DD-B806-DA1BF9FA6F0D}" destId="{99C3E3D4-F563-49D8-B40D-4A20E78ECFB9}" srcOrd="0" destOrd="0" presId="urn:microsoft.com/office/officeart/2005/8/layout/radial5"/>
    <dgm:cxn modelId="{87BDF8C9-BE63-4F8E-AE3F-36049EAC5417}" type="presOf" srcId="{127AF5DB-5973-4B68-8A85-279B604A3884}" destId="{EB870B2B-FBF0-44FF-8D0D-960F499EBCDD}" srcOrd="0" destOrd="0" presId="urn:microsoft.com/office/officeart/2005/8/layout/radial5"/>
    <dgm:cxn modelId="{38046B2E-82DF-4AE8-ADC4-A10C8650C412}" type="presOf" srcId="{F318011B-DD42-4E80-8261-FCCDA7592F08}" destId="{93667316-EF19-46F2-ADFA-9FEED8C8A8EF}" srcOrd="1" destOrd="0" presId="urn:microsoft.com/office/officeart/2005/8/layout/radial5"/>
    <dgm:cxn modelId="{F5DE33C4-ED4D-4155-AF3A-6D5EF28565DD}" type="presOf" srcId="{85CA8E81-894F-4D27-944D-450446B24F83}" destId="{B37F3EB5-EBDD-47DF-B703-7865EA2BC254}" srcOrd="1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E15EC729-37FA-4691-B2A2-D271227186FB}" type="presOf" srcId="{F318011B-DD42-4E80-8261-FCCDA7592F08}" destId="{67A68FE6-FCCB-47EB-8934-603B8AFD81D9}" srcOrd="0" destOrd="0" presId="urn:microsoft.com/office/officeart/2005/8/layout/radial5"/>
    <dgm:cxn modelId="{137BC817-D525-4D07-BB3C-EAD729E6AD23}" type="presOf" srcId="{85CA8E81-894F-4D27-944D-450446B24F83}" destId="{9606D84B-33E2-47E1-8C55-AAF8915136FE}" srcOrd="0" destOrd="0" presId="urn:microsoft.com/office/officeart/2005/8/layout/radial5"/>
    <dgm:cxn modelId="{5DE14A05-5251-4CA8-B6A2-C39BDC7A6A63}" type="presOf" srcId="{3CBBB1EB-361A-4920-BA29-957A983857DD}" destId="{786CC947-3936-4742-A219-E2206092823E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02D84CEC-782F-41D4-AB15-5191978A373D}" type="presParOf" srcId="{99C3E3D4-F563-49D8-B40D-4A20E78ECFB9}" destId="{EB870B2B-FBF0-44FF-8D0D-960F499EBCDD}" srcOrd="0" destOrd="0" presId="urn:microsoft.com/office/officeart/2005/8/layout/radial5"/>
    <dgm:cxn modelId="{681B4512-0A69-4D74-B59C-859BF6682C50}" type="presParOf" srcId="{99C3E3D4-F563-49D8-B40D-4A20E78ECFB9}" destId="{67A68FE6-FCCB-47EB-8934-603B8AFD81D9}" srcOrd="1" destOrd="0" presId="urn:microsoft.com/office/officeart/2005/8/layout/radial5"/>
    <dgm:cxn modelId="{FF58CFD4-F298-4392-881A-10E240D86E39}" type="presParOf" srcId="{67A68FE6-FCCB-47EB-8934-603B8AFD81D9}" destId="{93667316-EF19-46F2-ADFA-9FEED8C8A8EF}" srcOrd="0" destOrd="0" presId="urn:microsoft.com/office/officeart/2005/8/layout/radial5"/>
    <dgm:cxn modelId="{27A09CD2-B809-41F8-B47B-ED343D578572}" type="presParOf" srcId="{99C3E3D4-F563-49D8-B40D-4A20E78ECFB9}" destId="{A75E3939-FBEB-4A4B-9B77-2963312FE412}" srcOrd="2" destOrd="0" presId="urn:microsoft.com/office/officeart/2005/8/layout/radial5"/>
    <dgm:cxn modelId="{6959B9FE-E77D-41AD-9357-97315A781FDE}" type="presParOf" srcId="{99C3E3D4-F563-49D8-B40D-4A20E78ECFB9}" destId="{9606D84B-33E2-47E1-8C55-AAF8915136FE}" srcOrd="3" destOrd="0" presId="urn:microsoft.com/office/officeart/2005/8/layout/radial5"/>
    <dgm:cxn modelId="{651C4AFE-0AEC-480D-952F-96EE2919EF46}" type="presParOf" srcId="{9606D84B-33E2-47E1-8C55-AAF8915136FE}" destId="{B37F3EB5-EBDD-47DF-B703-7865EA2BC254}" srcOrd="0" destOrd="0" presId="urn:microsoft.com/office/officeart/2005/8/layout/radial5"/>
    <dgm:cxn modelId="{0ED3FB3C-E3D6-4EB9-B1CD-12B45E7E37F5}" type="presParOf" srcId="{99C3E3D4-F563-49D8-B40D-4A20E78ECFB9}" destId="{786CC947-3936-4742-A219-E2206092823E}" srcOrd="4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1.xml><?xml version="1.0" encoding="utf-8"?>
<dgm:dataModel xmlns:dgm="http://schemas.openxmlformats.org/drawingml/2006/diagram" xmlns:a="http://schemas.openxmlformats.org/drawingml/2006/main">
  <dgm:ptLst>
    <dgm:pt modelId="{39DF0E1F-6ED7-4489-9BDA-65FD2FC7BBA9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/>
      <dgm:spPr/>
      <dgm:t>
        <a:bodyPr/>
        <a:lstStyle/>
        <a:p>
          <a:pPr rtl="1"/>
          <a:endParaRPr lang="ar-EG"/>
        </a:p>
      </dgm:t>
    </dgm:pt>
    <dgm:pt modelId="{03EB75DB-AFAE-404B-AAD4-BA975AE04A18}">
      <dgm:prSet custT="1"/>
      <dgm:spPr/>
      <dgm:t>
        <a:bodyPr/>
        <a:lstStyle/>
        <a:p>
          <a:pPr rtl="1"/>
          <a:r>
            <a:rPr lang="ar-JO" sz="2400" b="1" i="0" dirty="0" smtClean="0"/>
            <a:t>التجربة: تصويب خالد رميتين حرّتين باتجاه السلة</a:t>
          </a:r>
          <a:endParaRPr lang="ar-EG" sz="2400" b="1" dirty="0"/>
        </a:p>
      </dgm:t>
    </dgm:pt>
    <dgm:pt modelId="{DA2D925D-992E-4F22-9FF0-026E376128CC}" type="parTrans" cxnId="{982ECE0A-00D8-43B6-B69E-5CCDBD2A32B7}">
      <dgm:prSet/>
      <dgm:spPr/>
      <dgm:t>
        <a:bodyPr/>
        <a:lstStyle/>
        <a:p>
          <a:pPr rtl="1"/>
          <a:endParaRPr lang="ar-EG" sz="1600" b="1"/>
        </a:p>
      </dgm:t>
    </dgm:pt>
    <dgm:pt modelId="{010A6190-D267-45DA-A80D-579F4EB358AB}" type="sibTrans" cxnId="{982ECE0A-00D8-43B6-B69E-5CCDBD2A32B7}">
      <dgm:prSet/>
      <dgm:spPr/>
      <dgm:t>
        <a:bodyPr/>
        <a:lstStyle/>
        <a:p>
          <a:pPr rtl="1"/>
          <a:endParaRPr lang="ar-EG" sz="1600" b="1"/>
        </a:p>
      </dgm:t>
    </dgm:pt>
    <dgm:pt modelId="{5654971C-163B-4F9A-ADA7-88E40242C367}">
      <dgm:prSet custT="1"/>
      <dgm:spPr/>
      <dgm:t>
        <a:bodyPr/>
        <a:lstStyle/>
        <a:p>
          <a:pPr rtl="1"/>
          <a:r>
            <a:rPr lang="ar-JO" sz="2400" b="1" i="0" dirty="0" smtClean="0"/>
            <a:t>النواتج الممكنة: جميع النواتج التي يمكن أن تحدث في التجربة</a:t>
          </a:r>
          <a:endParaRPr lang="ar-EG" sz="2400" b="1" dirty="0"/>
        </a:p>
      </dgm:t>
    </dgm:pt>
    <dgm:pt modelId="{15B4C527-1E92-4EF9-B9D1-FC2FF6CBE6BA}" type="parTrans" cxnId="{6DE832CC-E216-46D7-9CE3-2C46B742170F}">
      <dgm:prSet/>
      <dgm:spPr/>
      <dgm:t>
        <a:bodyPr/>
        <a:lstStyle/>
        <a:p>
          <a:pPr rtl="1"/>
          <a:endParaRPr lang="ar-EG" sz="1600" b="1"/>
        </a:p>
      </dgm:t>
    </dgm:pt>
    <dgm:pt modelId="{AC3D696F-85D4-41A0-98DE-2273F2ED2CA8}" type="sibTrans" cxnId="{6DE832CC-E216-46D7-9CE3-2C46B742170F}">
      <dgm:prSet/>
      <dgm:spPr/>
      <dgm:t>
        <a:bodyPr/>
        <a:lstStyle/>
        <a:p>
          <a:pPr rtl="1"/>
          <a:endParaRPr lang="ar-EG" sz="1600" b="1"/>
        </a:p>
      </dgm:t>
    </dgm:pt>
    <dgm:pt modelId="{34978A2B-3697-4DDE-B91D-CD3E4C678ACC}" type="pres">
      <dgm:prSet presAssocID="{39DF0E1F-6ED7-4489-9BDA-65FD2FC7BBA9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48DBDD39-AA2B-4A83-BE86-B37DAD9D6CE9}" type="pres">
      <dgm:prSet presAssocID="{03EB75DB-AFAE-404B-AAD4-BA975AE04A18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8159AF1-F92C-4121-9DDF-AE86FF678D3C}" type="pres">
      <dgm:prSet presAssocID="{010A6190-D267-45DA-A80D-579F4EB358AB}" presName="spacer" presStyleCnt="0"/>
      <dgm:spPr/>
      <dgm:t>
        <a:bodyPr/>
        <a:lstStyle/>
        <a:p>
          <a:pPr rtl="1"/>
          <a:endParaRPr lang="ar-EG"/>
        </a:p>
      </dgm:t>
    </dgm:pt>
    <dgm:pt modelId="{A362A822-E311-48AD-96A8-57E650657C78}" type="pres">
      <dgm:prSet presAssocID="{5654971C-163B-4F9A-ADA7-88E40242C367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82ECE0A-00D8-43B6-B69E-5CCDBD2A32B7}" srcId="{39DF0E1F-6ED7-4489-9BDA-65FD2FC7BBA9}" destId="{03EB75DB-AFAE-404B-AAD4-BA975AE04A18}" srcOrd="0" destOrd="0" parTransId="{DA2D925D-992E-4F22-9FF0-026E376128CC}" sibTransId="{010A6190-D267-45DA-A80D-579F4EB358AB}"/>
    <dgm:cxn modelId="{5D037371-F079-4F3F-B655-0CCA8434210C}" type="presOf" srcId="{39DF0E1F-6ED7-4489-9BDA-65FD2FC7BBA9}" destId="{34978A2B-3697-4DDE-B91D-CD3E4C678ACC}" srcOrd="0" destOrd="0" presId="urn:microsoft.com/office/officeart/2005/8/layout/vList2"/>
    <dgm:cxn modelId="{884E4F58-EBBD-487C-8CAF-994E7D0C0EB0}" type="presOf" srcId="{5654971C-163B-4F9A-ADA7-88E40242C367}" destId="{A362A822-E311-48AD-96A8-57E650657C78}" srcOrd="0" destOrd="0" presId="urn:microsoft.com/office/officeart/2005/8/layout/vList2"/>
    <dgm:cxn modelId="{6DE832CC-E216-46D7-9CE3-2C46B742170F}" srcId="{39DF0E1F-6ED7-4489-9BDA-65FD2FC7BBA9}" destId="{5654971C-163B-4F9A-ADA7-88E40242C367}" srcOrd="1" destOrd="0" parTransId="{15B4C527-1E92-4EF9-B9D1-FC2FF6CBE6BA}" sibTransId="{AC3D696F-85D4-41A0-98DE-2273F2ED2CA8}"/>
    <dgm:cxn modelId="{3F9C9F2D-29EE-4693-8A56-198BE9BC8A5A}" type="presOf" srcId="{03EB75DB-AFAE-404B-AAD4-BA975AE04A18}" destId="{48DBDD39-AA2B-4A83-BE86-B37DAD9D6CE9}" srcOrd="0" destOrd="0" presId="urn:microsoft.com/office/officeart/2005/8/layout/vList2"/>
    <dgm:cxn modelId="{02D60604-59E5-4465-A0C6-F4E1804D7643}" type="presParOf" srcId="{34978A2B-3697-4DDE-B91D-CD3E4C678ACC}" destId="{48DBDD39-AA2B-4A83-BE86-B37DAD9D6CE9}" srcOrd="0" destOrd="0" presId="urn:microsoft.com/office/officeart/2005/8/layout/vList2"/>
    <dgm:cxn modelId="{8476B707-4F74-435A-AA8D-69242441F75B}" type="presParOf" srcId="{34978A2B-3697-4DDE-B91D-CD3E4C678ACC}" destId="{88159AF1-F92C-4121-9DDF-AE86FF678D3C}" srcOrd="1" destOrd="0" presId="urn:microsoft.com/office/officeart/2005/8/layout/vList2"/>
    <dgm:cxn modelId="{C0E80264-A7ED-4CBC-8250-8475D035EBBD}" type="presParOf" srcId="{34978A2B-3697-4DDE-B91D-CD3E4C678ACC}" destId="{A362A822-E311-48AD-96A8-57E650657C78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92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تحديد النتائج الممكنة باستعمال الجدول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B9C0392-B409-4E92-9EEA-5DDD92C31A44}" type="presOf" srcId="{B9CE8E68-2392-4A41-B641-0B75D66A56F6}" destId="{3A9EA63E-6499-4729-BE1C-A1292208DDFC}" srcOrd="0" destOrd="0" presId="urn:microsoft.com/office/officeart/2005/8/layout/target3"/>
    <dgm:cxn modelId="{ED2F1906-ECBF-462A-90D2-036C652EAAA1}" type="presOf" srcId="{8B25C8C4-165E-4827-A038-A6AFF534B276}" destId="{8A645524-06B6-4DA8-9C1E-B826C504B20D}" srcOrd="1" destOrd="0" presId="urn:microsoft.com/office/officeart/2005/8/layout/target3"/>
    <dgm:cxn modelId="{98095823-9AAF-4257-A429-DD982E0B3F7A}" type="presOf" srcId="{8B25C8C4-165E-4827-A038-A6AFF534B276}" destId="{AF54B2E4-E4E2-4614-85AC-638A5CD93AF7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B83C473B-16CE-4899-91E2-35A7BF6E34AA}" type="presParOf" srcId="{3A9EA63E-6499-4729-BE1C-A1292208DDFC}" destId="{5B3A5180-D9FA-4490-919A-FAA66C0850CE}" srcOrd="0" destOrd="0" presId="urn:microsoft.com/office/officeart/2005/8/layout/target3"/>
    <dgm:cxn modelId="{5299D4F0-5401-4E87-B41D-8FD0BF451915}" type="presParOf" srcId="{3A9EA63E-6499-4729-BE1C-A1292208DDFC}" destId="{9719095B-EB95-4D25-8173-CB6D5EEE1BB3}" srcOrd="1" destOrd="0" presId="urn:microsoft.com/office/officeart/2005/8/layout/target3"/>
    <dgm:cxn modelId="{A6855D78-1E70-4A9E-8782-55E3DA5C3403}" type="presParOf" srcId="{3A9EA63E-6499-4729-BE1C-A1292208DDFC}" destId="{AF54B2E4-E4E2-4614-85AC-638A5CD93AF7}" srcOrd="2" destOrd="0" presId="urn:microsoft.com/office/officeart/2005/8/layout/target3"/>
    <dgm:cxn modelId="{A0D24459-4491-4198-BA13-DDA65C1A5AB8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3.xml><?xml version="1.0" encoding="utf-8"?>
<dgm:dataModel xmlns:dgm="http://schemas.openxmlformats.org/drawingml/2006/diagram" xmlns:a="http://schemas.openxmlformats.org/drawingml/2006/main">
  <dgm:ptLst>
    <dgm:pt modelId="{F326B86F-6B99-4181-AECA-E438B62D462D}" type="doc">
      <dgm:prSet loTypeId="urn:microsoft.com/office/officeart/2005/8/layout/vList2" loCatId="list" qsTypeId="urn:microsoft.com/office/officeart/2005/8/quickstyle/3d2" qsCatId="3D" csTypeId="urn:microsoft.com/office/officeart/2005/8/colors/colorful1" csCatId="colorful"/>
      <dgm:spPr/>
      <dgm:t>
        <a:bodyPr/>
        <a:lstStyle/>
        <a:p>
          <a:pPr rtl="1"/>
          <a:endParaRPr lang="ar-EG"/>
        </a:p>
      </dgm:t>
    </dgm:pt>
    <dgm:pt modelId="{687284EF-4C97-4842-AE16-472B0C522816}">
      <dgm:prSet custT="1"/>
      <dgm:spPr/>
      <dgm:t>
        <a:bodyPr/>
        <a:lstStyle/>
        <a:p>
          <a:pPr rtl="1"/>
          <a:r>
            <a:rPr lang="ar-JO" sz="2400" b="1" i="0" dirty="0" smtClean="0"/>
            <a:t>يوضح المثال النواتج الممكنة </a:t>
          </a:r>
          <a:r>
            <a:rPr lang="ar-JO" sz="2400" b="1" dirty="0" smtClean="0"/>
            <a:t>في تجربة رمي الكرة مرتين</a:t>
          </a:r>
          <a:endParaRPr lang="ar-EG" sz="2400" b="1" dirty="0"/>
        </a:p>
      </dgm:t>
    </dgm:pt>
    <dgm:pt modelId="{F7203BCA-3C85-41EE-B76B-4171E0C74FC0}" type="parTrans" cxnId="{86D55D88-47F6-4390-BA3E-2817D0905053}">
      <dgm:prSet/>
      <dgm:spPr/>
      <dgm:t>
        <a:bodyPr/>
        <a:lstStyle/>
        <a:p>
          <a:pPr rtl="1"/>
          <a:endParaRPr lang="ar-EG" sz="2400" b="1"/>
        </a:p>
      </dgm:t>
    </dgm:pt>
    <dgm:pt modelId="{BCF05F0F-4729-4A44-9527-886CBE97CF60}" type="sibTrans" cxnId="{86D55D88-47F6-4390-BA3E-2817D0905053}">
      <dgm:prSet/>
      <dgm:spPr/>
      <dgm:t>
        <a:bodyPr/>
        <a:lstStyle/>
        <a:p>
          <a:pPr rtl="1"/>
          <a:endParaRPr lang="ar-EG" sz="2400" b="1"/>
        </a:p>
      </dgm:t>
    </dgm:pt>
    <dgm:pt modelId="{8EB7E0D5-81DC-47FE-BD00-03F8CE9619A2}">
      <dgm:prSet custT="1"/>
      <dgm:spPr/>
      <dgm:t>
        <a:bodyPr/>
        <a:lstStyle/>
        <a:p>
          <a:pPr rtl="1"/>
          <a:r>
            <a:rPr lang="ar-JO" sz="2400" b="1" i="0" dirty="0" smtClean="0"/>
            <a:t>يوجد صفان </a:t>
          </a:r>
          <a:r>
            <a:rPr lang="ar-JO" sz="2400" b="1" dirty="0" smtClean="0"/>
            <a:t>للرمية الأولى</a:t>
          </a:r>
          <a:r>
            <a:rPr lang="ar-JO" sz="2400" b="1" i="0" dirty="0" smtClean="0"/>
            <a:t> وعمودان </a:t>
          </a:r>
          <a:r>
            <a:rPr lang="ar-JO" sz="2400" b="1" dirty="0" smtClean="0"/>
            <a:t>للرمية الثانية</a:t>
          </a:r>
          <a:endParaRPr lang="ar-EG" sz="2400" b="1" dirty="0"/>
        </a:p>
      </dgm:t>
    </dgm:pt>
    <dgm:pt modelId="{3E0ECDBF-DBF1-477B-B294-A6EC31D8F78E}" type="parTrans" cxnId="{D345700D-1A66-4A80-93AE-F0EC9730A8A6}">
      <dgm:prSet/>
      <dgm:spPr/>
      <dgm:t>
        <a:bodyPr/>
        <a:lstStyle/>
        <a:p>
          <a:pPr rtl="1"/>
          <a:endParaRPr lang="ar-EG" sz="2400" b="1"/>
        </a:p>
      </dgm:t>
    </dgm:pt>
    <dgm:pt modelId="{FBD93896-4C68-4D5E-8132-9FB1F01C409D}" type="sibTrans" cxnId="{D345700D-1A66-4A80-93AE-F0EC9730A8A6}">
      <dgm:prSet/>
      <dgm:spPr/>
      <dgm:t>
        <a:bodyPr/>
        <a:lstStyle/>
        <a:p>
          <a:pPr rtl="1"/>
          <a:endParaRPr lang="ar-EG" sz="2400" b="1"/>
        </a:p>
      </dgm:t>
    </dgm:pt>
    <dgm:pt modelId="{27E00C2B-079A-4056-9B19-337B6D4C8C6A}">
      <dgm:prSet custT="1"/>
      <dgm:spPr/>
      <dgm:t>
        <a:bodyPr/>
        <a:lstStyle/>
        <a:p>
          <a:pPr rtl="1"/>
          <a:r>
            <a:rPr lang="ar-JO" sz="2400" b="1" i="0" dirty="0" smtClean="0"/>
            <a:t>توجد 4 نواتج ممكنة</a:t>
          </a:r>
          <a:endParaRPr lang="ar-EG" sz="2400" b="1" dirty="0"/>
        </a:p>
      </dgm:t>
    </dgm:pt>
    <dgm:pt modelId="{815B0D46-0E6D-4E74-8D26-80B885340891}" type="parTrans" cxnId="{01D410D3-4AED-4E72-AF7A-ED4116F1598E}">
      <dgm:prSet/>
      <dgm:spPr/>
      <dgm:t>
        <a:bodyPr/>
        <a:lstStyle/>
        <a:p>
          <a:pPr rtl="1"/>
          <a:endParaRPr lang="ar-EG" sz="2400" b="1"/>
        </a:p>
      </dgm:t>
    </dgm:pt>
    <dgm:pt modelId="{8814A869-40C0-42B7-8171-F18874E5C4C9}" type="sibTrans" cxnId="{01D410D3-4AED-4E72-AF7A-ED4116F1598E}">
      <dgm:prSet/>
      <dgm:spPr/>
      <dgm:t>
        <a:bodyPr/>
        <a:lstStyle/>
        <a:p>
          <a:pPr rtl="1"/>
          <a:endParaRPr lang="ar-EG" sz="2400" b="1"/>
        </a:p>
      </dgm:t>
    </dgm:pt>
    <dgm:pt modelId="{11DC12D7-D29C-40ED-B3F3-5D56760386D7}" type="pres">
      <dgm:prSet presAssocID="{F326B86F-6B99-4181-AECA-E438B62D462D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25887B78-AC1E-42A5-B84E-526DF3A55020}" type="pres">
      <dgm:prSet presAssocID="{687284EF-4C97-4842-AE16-472B0C522816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BACFABD8-0C49-4071-8ECB-BCA6579AC5BD}" type="pres">
      <dgm:prSet presAssocID="{BCF05F0F-4729-4A44-9527-886CBE97CF60}" presName="spacer" presStyleCnt="0"/>
      <dgm:spPr/>
      <dgm:t>
        <a:bodyPr/>
        <a:lstStyle/>
        <a:p>
          <a:pPr rtl="1"/>
          <a:endParaRPr lang="ar-EG"/>
        </a:p>
      </dgm:t>
    </dgm:pt>
    <dgm:pt modelId="{72C0720C-1FF0-43E0-A933-9AE901468DF9}" type="pres">
      <dgm:prSet presAssocID="{8EB7E0D5-81DC-47FE-BD00-03F8CE9619A2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30256F0-8AE9-4150-9E16-D14C7EC8E5A2}" type="pres">
      <dgm:prSet presAssocID="{FBD93896-4C68-4D5E-8132-9FB1F01C409D}" presName="spacer" presStyleCnt="0"/>
      <dgm:spPr/>
      <dgm:t>
        <a:bodyPr/>
        <a:lstStyle/>
        <a:p>
          <a:pPr rtl="1"/>
          <a:endParaRPr lang="ar-EG"/>
        </a:p>
      </dgm:t>
    </dgm:pt>
    <dgm:pt modelId="{2F478CBB-3963-4ADB-9AF0-782FBF1A318C}" type="pres">
      <dgm:prSet presAssocID="{27E00C2B-079A-4056-9B19-337B6D4C8C6A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1D410D3-4AED-4E72-AF7A-ED4116F1598E}" srcId="{F326B86F-6B99-4181-AECA-E438B62D462D}" destId="{27E00C2B-079A-4056-9B19-337B6D4C8C6A}" srcOrd="2" destOrd="0" parTransId="{815B0D46-0E6D-4E74-8D26-80B885340891}" sibTransId="{8814A869-40C0-42B7-8171-F18874E5C4C9}"/>
    <dgm:cxn modelId="{6DABE9E5-A755-4AE0-A2A4-4D510380C0EF}" type="presOf" srcId="{27E00C2B-079A-4056-9B19-337B6D4C8C6A}" destId="{2F478CBB-3963-4ADB-9AF0-782FBF1A318C}" srcOrd="0" destOrd="0" presId="urn:microsoft.com/office/officeart/2005/8/layout/vList2"/>
    <dgm:cxn modelId="{5FDD1743-28AC-4BD4-B479-B854BDA81A08}" type="presOf" srcId="{687284EF-4C97-4842-AE16-472B0C522816}" destId="{25887B78-AC1E-42A5-B84E-526DF3A55020}" srcOrd="0" destOrd="0" presId="urn:microsoft.com/office/officeart/2005/8/layout/vList2"/>
    <dgm:cxn modelId="{86D55D88-47F6-4390-BA3E-2817D0905053}" srcId="{F326B86F-6B99-4181-AECA-E438B62D462D}" destId="{687284EF-4C97-4842-AE16-472B0C522816}" srcOrd="0" destOrd="0" parTransId="{F7203BCA-3C85-41EE-B76B-4171E0C74FC0}" sibTransId="{BCF05F0F-4729-4A44-9527-886CBE97CF60}"/>
    <dgm:cxn modelId="{D345700D-1A66-4A80-93AE-F0EC9730A8A6}" srcId="{F326B86F-6B99-4181-AECA-E438B62D462D}" destId="{8EB7E0D5-81DC-47FE-BD00-03F8CE9619A2}" srcOrd="1" destOrd="0" parTransId="{3E0ECDBF-DBF1-477B-B294-A6EC31D8F78E}" sibTransId="{FBD93896-4C68-4D5E-8132-9FB1F01C409D}"/>
    <dgm:cxn modelId="{D1AF130E-96F7-4715-9C92-D49CEFECCE33}" type="presOf" srcId="{F326B86F-6B99-4181-AECA-E438B62D462D}" destId="{11DC12D7-D29C-40ED-B3F3-5D56760386D7}" srcOrd="0" destOrd="0" presId="urn:microsoft.com/office/officeart/2005/8/layout/vList2"/>
    <dgm:cxn modelId="{FDFADFDF-7C60-4AE0-A19F-6F6F94E70845}" type="presOf" srcId="{8EB7E0D5-81DC-47FE-BD00-03F8CE9619A2}" destId="{72C0720C-1FF0-43E0-A933-9AE901468DF9}" srcOrd="0" destOrd="0" presId="urn:microsoft.com/office/officeart/2005/8/layout/vList2"/>
    <dgm:cxn modelId="{7DEBC4CD-CDA5-4F3B-830A-135F5F9EC0D6}" type="presParOf" srcId="{11DC12D7-D29C-40ED-B3F3-5D56760386D7}" destId="{25887B78-AC1E-42A5-B84E-526DF3A55020}" srcOrd="0" destOrd="0" presId="urn:microsoft.com/office/officeart/2005/8/layout/vList2"/>
    <dgm:cxn modelId="{410EE922-A681-48EF-AAFE-246558C5B646}" type="presParOf" srcId="{11DC12D7-D29C-40ED-B3F3-5D56760386D7}" destId="{BACFABD8-0C49-4071-8ECB-BCA6579AC5BD}" srcOrd="1" destOrd="0" presId="urn:microsoft.com/office/officeart/2005/8/layout/vList2"/>
    <dgm:cxn modelId="{162F8F43-E9F8-462D-852A-62A1B1B02B52}" type="presParOf" srcId="{11DC12D7-D29C-40ED-B3F3-5D56760386D7}" destId="{72C0720C-1FF0-43E0-A933-9AE901468DF9}" srcOrd="2" destOrd="0" presId="urn:microsoft.com/office/officeart/2005/8/layout/vList2"/>
    <dgm:cxn modelId="{F6135355-39AE-4E4E-976D-E90BEFC32A04}" type="presParOf" srcId="{11DC12D7-D29C-40ED-B3F3-5D56760386D7}" destId="{230256F0-8AE9-4150-9E16-D14C7EC8E5A2}" srcOrd="3" destOrd="0" presId="urn:microsoft.com/office/officeart/2005/8/layout/vList2"/>
    <dgm:cxn modelId="{E5F02E87-16AD-483D-B7DB-66E1DB9C3AFF}" type="presParOf" srcId="{11DC12D7-D29C-40ED-B3F3-5D56760386D7}" destId="{2F478CBB-3963-4ADB-9AF0-782FBF1A318C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ata94.xml><?xml version="1.0" encoding="utf-8"?>
<dgm:dataModel xmlns:dgm="http://schemas.openxmlformats.org/drawingml/2006/diagram" xmlns:a="http://schemas.openxmlformats.org/drawingml/2006/main">
  <dgm:ptLst>
    <dgm:pt modelId="{0AC5ED01-AC0D-4E1B-9E71-F5340979250E}" type="doc">
      <dgm:prSet loTypeId="urn:microsoft.com/office/officeart/2005/8/layout/target3" loCatId="relationship" qsTypeId="urn:microsoft.com/office/officeart/2005/8/quickstyle/3d3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23273B13-D737-4BB2-AFFD-BAFEB92ABFA5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تحديد النواتج الممكنة باستعمال الرسم الشجري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C47A92A-002A-4CD6-91CC-144DE0CBBE6B}" type="par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5A633DD-A064-4AF8-A5B7-3DA5D0C76C66}" type="sib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97BE34CC-35D8-48F2-B756-7603620299C5}" type="pres">
      <dgm:prSet presAssocID="{0AC5ED01-AC0D-4E1B-9E71-F5340979250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658440E-AC82-449B-BDC5-99DC226298EA}" type="pres">
      <dgm:prSet presAssocID="{23273B13-D737-4BB2-AFFD-BAFEB92ABFA5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E1A2BA17-89A5-444A-96A0-F5507539ACA3}" type="pres">
      <dgm:prSet presAssocID="{23273B13-D737-4BB2-AFFD-BAFEB92ABFA5}" presName="space" presStyleCnt="0"/>
      <dgm:spPr/>
      <dgm:t>
        <a:bodyPr/>
        <a:lstStyle/>
        <a:p>
          <a:pPr rtl="1"/>
          <a:endParaRPr lang="ar-EG"/>
        </a:p>
      </dgm:t>
    </dgm:pt>
    <dgm:pt modelId="{3190EC0F-97B4-41CC-8942-A6EB4ED83494}" type="pres">
      <dgm:prSet presAssocID="{23273B13-D737-4BB2-AFFD-BAFEB92ABFA5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319D229-B1E9-4A8C-B249-0BD285FB9C77}" type="pres">
      <dgm:prSet presAssocID="{23273B13-D737-4BB2-AFFD-BAFEB92ABFA5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5625616-599A-4367-8606-D1C2DD36DA8C}" type="presOf" srcId="{23273B13-D737-4BB2-AFFD-BAFEB92ABFA5}" destId="{5319D229-B1E9-4A8C-B249-0BD285FB9C77}" srcOrd="1" destOrd="0" presId="urn:microsoft.com/office/officeart/2005/8/layout/target3"/>
    <dgm:cxn modelId="{7D515CA5-B961-48BB-BFEB-BCECE7B7994C}" srcId="{0AC5ED01-AC0D-4E1B-9E71-F5340979250E}" destId="{23273B13-D737-4BB2-AFFD-BAFEB92ABFA5}" srcOrd="0" destOrd="0" parTransId="{EC47A92A-002A-4CD6-91CC-144DE0CBBE6B}" sibTransId="{D5A633DD-A064-4AF8-A5B7-3DA5D0C76C66}"/>
    <dgm:cxn modelId="{F430D404-D44C-4D16-9114-4DF68692AE2D}" type="presOf" srcId="{0AC5ED01-AC0D-4E1B-9E71-F5340979250E}" destId="{97BE34CC-35D8-48F2-B756-7603620299C5}" srcOrd="0" destOrd="0" presId="urn:microsoft.com/office/officeart/2005/8/layout/target3"/>
    <dgm:cxn modelId="{04109516-AB08-48BA-B6B3-509495F10955}" type="presOf" srcId="{23273B13-D737-4BB2-AFFD-BAFEB92ABFA5}" destId="{3190EC0F-97B4-41CC-8942-A6EB4ED83494}" srcOrd="0" destOrd="0" presId="urn:microsoft.com/office/officeart/2005/8/layout/target3"/>
    <dgm:cxn modelId="{C0D83D5D-7736-4360-8CCC-02730B03CF21}" type="presParOf" srcId="{97BE34CC-35D8-48F2-B756-7603620299C5}" destId="{9658440E-AC82-449B-BDC5-99DC226298EA}" srcOrd="0" destOrd="0" presId="urn:microsoft.com/office/officeart/2005/8/layout/target3"/>
    <dgm:cxn modelId="{258FEDD8-6742-42C1-9F98-BF68F9D70AF3}" type="presParOf" srcId="{97BE34CC-35D8-48F2-B756-7603620299C5}" destId="{E1A2BA17-89A5-444A-96A0-F5507539ACA3}" srcOrd="1" destOrd="0" presId="urn:microsoft.com/office/officeart/2005/8/layout/target3"/>
    <dgm:cxn modelId="{C245AF85-FA9C-4AFD-AF00-122216E720D2}" type="presParOf" srcId="{97BE34CC-35D8-48F2-B756-7603620299C5}" destId="{3190EC0F-97B4-41CC-8942-A6EB4ED83494}" srcOrd="2" destOrd="0" presId="urn:microsoft.com/office/officeart/2005/8/layout/target3"/>
    <dgm:cxn modelId="{BA932867-9387-4256-ABDE-1AD8D36EEE0F}" type="presParOf" srcId="{97BE34CC-35D8-48F2-B756-7603620299C5}" destId="{5319D229-B1E9-4A8C-B249-0BD285FB9C7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وصف الاحتمال بالكلمات والأعداد.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71227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5E56347-871C-4342-9B3A-5976D012578A}" type="presOf" srcId="{49775A54-6AA3-43D3-9CAF-D142C9146301}" destId="{D22DB70D-8119-48F0-970C-5A2A48B1D19C}" srcOrd="0" destOrd="0" presId="urn:microsoft.com/office/officeart/2005/8/layout/hProcess9"/>
    <dgm:cxn modelId="{5ADDD315-D44B-47DF-9C2F-4E9EA184AF95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F54B3DC0-03AD-4FF2-A8EF-6490F05A5AD6}" type="presParOf" srcId="{429AB293-D4D8-4F0E-94AC-B43ED8A2BCDF}" destId="{57687D3E-4B89-492C-9B8A-7CB92F4D9B37}" srcOrd="0" destOrd="0" presId="urn:microsoft.com/office/officeart/2005/8/layout/hProcess9"/>
    <dgm:cxn modelId="{AE70BDBA-2DBE-4768-A76B-10723F771A9A}" type="presParOf" srcId="{429AB293-D4D8-4F0E-94AC-B43ED8A2BCDF}" destId="{4C722FE7-142F-40D0-A4C9-B6DA2959D7ED}" srcOrd="1" destOrd="0" presId="urn:microsoft.com/office/officeart/2005/8/layout/hProcess9"/>
    <dgm:cxn modelId="{9F63592C-A666-4E40-850F-5AADF707562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96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الاحتمال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2889615-68DF-4F33-8964-07A848E9DE89}" type="presOf" srcId="{F318011B-DD42-4E80-8261-FCCDA7592F08}" destId="{93667316-EF19-46F2-ADFA-9FEED8C8A8EF}" srcOrd="1" destOrd="0" presId="urn:microsoft.com/office/officeart/2005/8/layout/radial5"/>
    <dgm:cxn modelId="{BCDAD475-3369-48F4-8862-7A270C66160E}" type="presOf" srcId="{F318011B-DD42-4E80-8261-FCCDA7592F08}" destId="{67A68FE6-FCCB-47EB-8934-603B8AFD81D9}" srcOrd="0" destOrd="0" presId="urn:microsoft.com/office/officeart/2005/8/layout/radial5"/>
    <dgm:cxn modelId="{9A829C52-2344-4D03-A756-6D3F25455AA2}" type="presOf" srcId="{127AF5DB-5973-4B68-8A85-279B604A3884}" destId="{EB870B2B-FBF0-44FF-8D0D-960F499EBCDD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6C148FDE-2DC9-4156-8889-04A8CAAE85FE}" type="presOf" srcId="{82EB96A4-D952-459A-96C5-C7DD8B649EEA}" destId="{A75E3939-FBEB-4A4B-9B77-2963312FE412}" srcOrd="0" destOrd="0" presId="urn:microsoft.com/office/officeart/2005/8/layout/radial5"/>
    <dgm:cxn modelId="{C8D0E917-AC15-4C9B-A3EB-9C7AAE2EC5F7}" type="presOf" srcId="{90074277-9BFE-44DD-B806-DA1BF9FA6F0D}" destId="{99C3E3D4-F563-49D8-B40D-4A20E78ECFB9}" srcOrd="0" destOrd="0" presId="urn:microsoft.com/office/officeart/2005/8/layout/radial5"/>
    <dgm:cxn modelId="{287B881C-AF20-4907-9525-A057DE38FF53}" type="presParOf" srcId="{99C3E3D4-F563-49D8-B40D-4A20E78ECFB9}" destId="{EB870B2B-FBF0-44FF-8D0D-960F499EBCDD}" srcOrd="0" destOrd="0" presId="urn:microsoft.com/office/officeart/2005/8/layout/radial5"/>
    <dgm:cxn modelId="{8CB2711E-3135-4B26-B6D6-60EF47EDA007}" type="presParOf" srcId="{99C3E3D4-F563-49D8-B40D-4A20E78ECFB9}" destId="{67A68FE6-FCCB-47EB-8934-603B8AFD81D9}" srcOrd="1" destOrd="0" presId="urn:microsoft.com/office/officeart/2005/8/layout/radial5"/>
    <dgm:cxn modelId="{1CAE7F83-9B53-46B9-BFE1-CAED726B2FCB}" type="presParOf" srcId="{67A68FE6-FCCB-47EB-8934-603B8AFD81D9}" destId="{93667316-EF19-46F2-ADFA-9FEED8C8A8EF}" srcOrd="0" destOrd="0" presId="urn:microsoft.com/office/officeart/2005/8/layout/radial5"/>
    <dgm:cxn modelId="{FCFE5C33-8708-41FA-ACE3-869E3C2932CE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7.xml><?xml version="1.0" encoding="utf-8"?>
<dgm:dataModel xmlns:dgm="http://schemas.openxmlformats.org/drawingml/2006/diagram" xmlns:a="http://schemas.openxmlformats.org/drawingml/2006/main">
  <dgm:ptLst>
    <dgm:pt modelId="{A3EF4C71-2247-4931-995F-849B19B96F3E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6A9FA998-3E35-422D-86C7-4F186BBA1F75}">
      <dgm:prSet custT="1"/>
      <dgm:spPr/>
      <dgm:t>
        <a:bodyPr/>
        <a:lstStyle/>
        <a:p>
          <a:pPr rtl="1"/>
          <a:r>
            <a:rPr lang="ar-EG" sz="2000" b="1" i="0" baseline="0" dirty="0" smtClean="0"/>
            <a:t>يحتوي </a:t>
          </a:r>
          <a:r>
            <a:rPr lang="ar-JO" sz="2000" b="1" i="0" baseline="0" dirty="0" smtClean="0"/>
            <a:t>كيس </a:t>
          </a:r>
          <a:r>
            <a:rPr lang="ar-EG" sz="2000" b="1" i="0" baseline="0" dirty="0" smtClean="0"/>
            <a:t>على عدد من ال</a:t>
          </a:r>
          <a:r>
            <a:rPr lang="ar-JO" sz="2000" b="1" i="0" baseline="0" dirty="0" smtClean="0"/>
            <a:t>كرات</a:t>
          </a:r>
          <a:r>
            <a:rPr lang="ar-EG" sz="2000" b="1" i="0" baseline="0" dirty="0" smtClean="0"/>
            <a:t> الزجاجية</a:t>
          </a:r>
          <a:r>
            <a:rPr lang="ar-JO" sz="2000" b="1" i="0" baseline="0" dirty="0" smtClean="0"/>
            <a:t> ملوّنة</a:t>
          </a:r>
          <a:endParaRPr lang="ar-EG" sz="2000" b="1" dirty="0"/>
        </a:p>
      </dgm:t>
    </dgm:pt>
    <dgm:pt modelId="{EE6562ED-0304-4262-83ED-72F5274AB924}" type="parTrans" cxnId="{6D066535-B6F6-47D6-ADFE-359AAD92E506}">
      <dgm:prSet/>
      <dgm:spPr/>
      <dgm:t>
        <a:bodyPr/>
        <a:lstStyle/>
        <a:p>
          <a:pPr rtl="1"/>
          <a:endParaRPr lang="ar-EG" sz="1200" b="1"/>
        </a:p>
      </dgm:t>
    </dgm:pt>
    <dgm:pt modelId="{5344F2D9-1673-49D6-8F3E-BE02E45FAFE7}" type="sibTrans" cxnId="{6D066535-B6F6-47D6-ADFE-359AAD92E506}">
      <dgm:prSet/>
      <dgm:spPr/>
      <dgm:t>
        <a:bodyPr/>
        <a:lstStyle/>
        <a:p>
          <a:pPr rtl="1"/>
          <a:endParaRPr lang="ar-EG" sz="1200" b="1"/>
        </a:p>
      </dgm:t>
    </dgm:pt>
    <dgm:pt modelId="{ED5DE259-8128-4B55-9693-D599650CA2D6}">
      <dgm:prSet custT="1"/>
      <dgm:spPr/>
      <dgm:t>
        <a:bodyPr/>
        <a:lstStyle/>
        <a:p>
          <a:pPr rtl="1"/>
          <a:r>
            <a:rPr lang="ar-EG" sz="2000" b="1" i="0" baseline="0" dirty="0" smtClean="0"/>
            <a:t>اذا </a:t>
          </a:r>
          <a:r>
            <a:rPr lang="ar-JO" sz="2000" b="1" dirty="0" smtClean="0"/>
            <a:t>سحب</a:t>
          </a:r>
          <a:r>
            <a:rPr lang="ar-EG" sz="2000" b="1" dirty="0" smtClean="0"/>
            <a:t>ت عائشة</a:t>
          </a:r>
          <a:r>
            <a:rPr lang="ar-JO" sz="2000" b="1" dirty="0" smtClean="0"/>
            <a:t> كرة من الكيس دون النظر إلى لونها</a:t>
          </a:r>
          <a:r>
            <a:rPr lang="ar-EG" sz="2000" b="1" dirty="0" smtClean="0"/>
            <a:t> </a:t>
          </a:r>
          <a:endParaRPr lang="en-US" sz="2000" b="1" i="0" baseline="0" dirty="0"/>
        </a:p>
      </dgm:t>
    </dgm:pt>
    <dgm:pt modelId="{3A05E0DC-1ED1-4903-94AF-C6CE007FB7B3}" type="parTrans" cxnId="{D3837179-A2E7-4146-BB01-108E1E744019}">
      <dgm:prSet/>
      <dgm:spPr/>
      <dgm:t>
        <a:bodyPr/>
        <a:lstStyle/>
        <a:p>
          <a:pPr rtl="1"/>
          <a:endParaRPr lang="ar-EG" sz="1200" b="1"/>
        </a:p>
      </dgm:t>
    </dgm:pt>
    <dgm:pt modelId="{53D710F6-DB7F-4C36-B773-8356A8ED2343}" type="sibTrans" cxnId="{D3837179-A2E7-4146-BB01-108E1E744019}">
      <dgm:prSet/>
      <dgm:spPr/>
      <dgm:t>
        <a:bodyPr/>
        <a:lstStyle/>
        <a:p>
          <a:pPr rtl="1"/>
          <a:endParaRPr lang="ar-EG" sz="1200" b="1"/>
        </a:p>
      </dgm:t>
    </dgm:pt>
    <dgm:pt modelId="{90C2698A-C8CB-451B-8D09-346F1ECA829E}" type="pres">
      <dgm:prSet presAssocID="{A3EF4C71-2247-4931-995F-849B19B96F3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7CBCE63-B8D5-442B-81F3-2A9D0526C8FE}" type="pres">
      <dgm:prSet presAssocID="{6A9FA998-3E35-422D-86C7-4F186BBA1F75}" presName="parentText" presStyleLbl="node1" presStyleIdx="0" presStyleCnt="2" custScaleY="59172" custLinFactNeighborY="-4168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CC783E4E-5751-42DA-8E42-BCE8CF5273FA}" type="pres">
      <dgm:prSet presAssocID="{5344F2D9-1673-49D6-8F3E-BE02E45FAFE7}" presName="spacer" presStyleCnt="0"/>
      <dgm:spPr/>
      <dgm:t>
        <a:bodyPr/>
        <a:lstStyle/>
        <a:p>
          <a:pPr rtl="1"/>
          <a:endParaRPr lang="ar-EG"/>
        </a:p>
      </dgm:t>
    </dgm:pt>
    <dgm:pt modelId="{B5242D6D-3B12-46AE-AE00-58126D9572D8}" type="pres">
      <dgm:prSet presAssocID="{ED5DE259-8128-4B55-9693-D599650CA2D6}" presName="parentText" presStyleLbl="node1" presStyleIdx="1" presStyleCnt="2" custScaleY="59172" custLinFactNeighborY="-64298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F233AC8-98AB-49DD-973D-24026047B672}" type="presOf" srcId="{A3EF4C71-2247-4931-995F-849B19B96F3E}" destId="{90C2698A-C8CB-451B-8D09-346F1ECA829E}" srcOrd="0" destOrd="0" presId="urn:microsoft.com/office/officeart/2005/8/layout/vList2"/>
    <dgm:cxn modelId="{F059E38B-210E-4CD3-98B1-53EE3D64EF87}" type="presOf" srcId="{ED5DE259-8128-4B55-9693-D599650CA2D6}" destId="{B5242D6D-3B12-46AE-AE00-58126D9572D8}" srcOrd="0" destOrd="0" presId="urn:microsoft.com/office/officeart/2005/8/layout/vList2"/>
    <dgm:cxn modelId="{D3837179-A2E7-4146-BB01-108E1E744019}" srcId="{A3EF4C71-2247-4931-995F-849B19B96F3E}" destId="{ED5DE259-8128-4B55-9693-D599650CA2D6}" srcOrd="1" destOrd="0" parTransId="{3A05E0DC-1ED1-4903-94AF-C6CE007FB7B3}" sibTransId="{53D710F6-DB7F-4C36-B773-8356A8ED2343}"/>
    <dgm:cxn modelId="{96B5B5CA-6F30-4553-9146-755867FD3705}" type="presOf" srcId="{6A9FA998-3E35-422D-86C7-4F186BBA1F75}" destId="{E7CBCE63-B8D5-442B-81F3-2A9D0526C8FE}" srcOrd="0" destOrd="0" presId="urn:microsoft.com/office/officeart/2005/8/layout/vList2"/>
    <dgm:cxn modelId="{6D066535-B6F6-47D6-ADFE-359AAD92E506}" srcId="{A3EF4C71-2247-4931-995F-849B19B96F3E}" destId="{6A9FA998-3E35-422D-86C7-4F186BBA1F75}" srcOrd="0" destOrd="0" parTransId="{EE6562ED-0304-4262-83ED-72F5274AB924}" sibTransId="{5344F2D9-1673-49D6-8F3E-BE02E45FAFE7}"/>
    <dgm:cxn modelId="{9424E287-065C-484B-A847-9EDC091654E4}" type="presParOf" srcId="{90C2698A-C8CB-451B-8D09-346F1ECA829E}" destId="{E7CBCE63-B8D5-442B-81F3-2A9D0526C8FE}" srcOrd="0" destOrd="0" presId="urn:microsoft.com/office/officeart/2005/8/layout/vList2"/>
    <dgm:cxn modelId="{DAFFC938-0365-46ED-B791-5D170FECCF99}" type="presParOf" srcId="{90C2698A-C8CB-451B-8D09-346F1ECA829E}" destId="{CC783E4E-5751-42DA-8E42-BCE8CF5273FA}" srcOrd="1" destOrd="0" presId="urn:microsoft.com/office/officeart/2005/8/layout/vList2"/>
    <dgm:cxn modelId="{504B918C-69F0-42DA-B9D8-FBC9B1CCF5E3}" type="presParOf" srcId="{90C2698A-C8CB-451B-8D09-346F1ECA829E}" destId="{B5242D6D-3B12-46AE-AE00-58126D9572D8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98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وصف الاحتمال بالكلمات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859FDA1-63BD-4CC6-BD80-DE7B8040C302}" type="presOf" srcId="{8B25C8C4-165E-4827-A038-A6AFF534B276}" destId="{8A645524-06B6-4DA8-9C1E-B826C504B20D}" srcOrd="1" destOrd="0" presId="urn:microsoft.com/office/officeart/2005/8/layout/target3"/>
    <dgm:cxn modelId="{4E56D4C1-6E95-4AD7-8E2B-96DE32043741}" type="presOf" srcId="{8B25C8C4-165E-4827-A038-A6AFF534B276}" destId="{AF54B2E4-E4E2-4614-85AC-638A5CD93AF7}" srcOrd="0" destOrd="0" presId="urn:microsoft.com/office/officeart/2005/8/layout/target3"/>
    <dgm:cxn modelId="{14938488-F80B-4895-B624-6834965B8D98}" type="presOf" srcId="{B9CE8E68-2392-4A41-B641-0B75D66A56F6}" destId="{3A9EA63E-6499-4729-BE1C-A1292208DDFC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795E3213-F3C6-47C8-87A7-7FD05D4E7933}" type="presParOf" srcId="{3A9EA63E-6499-4729-BE1C-A1292208DDFC}" destId="{5B3A5180-D9FA-4490-919A-FAA66C0850CE}" srcOrd="0" destOrd="0" presId="urn:microsoft.com/office/officeart/2005/8/layout/target3"/>
    <dgm:cxn modelId="{9FDBB5DE-4B37-4BF7-A650-C4598A51D561}" type="presParOf" srcId="{3A9EA63E-6499-4729-BE1C-A1292208DDFC}" destId="{9719095B-EB95-4D25-8173-CB6D5EEE1BB3}" srcOrd="1" destOrd="0" presId="urn:microsoft.com/office/officeart/2005/8/layout/target3"/>
    <dgm:cxn modelId="{BB501AF6-E042-4EC1-8EE3-B9706EACA219}" type="presParOf" srcId="{3A9EA63E-6499-4729-BE1C-A1292208DDFC}" destId="{AF54B2E4-E4E2-4614-85AC-638A5CD93AF7}" srcOrd="2" destOrd="0" presId="urn:microsoft.com/office/officeart/2005/8/layout/target3"/>
    <dgm:cxn modelId="{0C8A2451-0701-4BAC-879A-E6ED017855B5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9.xml><?xml version="1.0" encoding="utf-8"?>
<dgm:dataModel xmlns:dgm="http://schemas.openxmlformats.org/drawingml/2006/diagram" xmlns:a="http://schemas.openxmlformats.org/drawingml/2006/main">
  <dgm:ptLst>
    <dgm:pt modelId="{0AC5ED01-AC0D-4E1B-9E71-F5340979250E}" type="doc">
      <dgm:prSet loTypeId="urn:microsoft.com/office/officeart/2005/8/layout/target3" loCatId="relationship" qsTypeId="urn:microsoft.com/office/officeart/2005/8/quickstyle/3d3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3273B13-D737-4BB2-AFFD-BAFEB92ABFA5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وصف الاحتمال بالكلمات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C47A92A-002A-4CD6-91CC-144DE0CBBE6B}" type="par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5A633DD-A064-4AF8-A5B7-3DA5D0C76C66}" type="sib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97BE34CC-35D8-48F2-B756-7603620299C5}" type="pres">
      <dgm:prSet presAssocID="{0AC5ED01-AC0D-4E1B-9E71-F5340979250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658440E-AC82-449B-BDC5-99DC226298EA}" type="pres">
      <dgm:prSet presAssocID="{23273B13-D737-4BB2-AFFD-BAFEB92ABFA5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E1A2BA17-89A5-444A-96A0-F5507539ACA3}" type="pres">
      <dgm:prSet presAssocID="{23273B13-D737-4BB2-AFFD-BAFEB92ABFA5}" presName="space" presStyleCnt="0"/>
      <dgm:spPr/>
      <dgm:t>
        <a:bodyPr/>
        <a:lstStyle/>
        <a:p>
          <a:pPr rtl="1"/>
          <a:endParaRPr lang="ar-EG"/>
        </a:p>
      </dgm:t>
    </dgm:pt>
    <dgm:pt modelId="{3190EC0F-97B4-41CC-8942-A6EB4ED83494}" type="pres">
      <dgm:prSet presAssocID="{23273B13-D737-4BB2-AFFD-BAFEB92ABFA5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319D229-B1E9-4A8C-B249-0BD285FB9C77}" type="pres">
      <dgm:prSet presAssocID="{23273B13-D737-4BB2-AFFD-BAFEB92ABFA5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D515CA5-B961-48BB-BFEB-BCECE7B7994C}" srcId="{0AC5ED01-AC0D-4E1B-9E71-F5340979250E}" destId="{23273B13-D737-4BB2-AFFD-BAFEB92ABFA5}" srcOrd="0" destOrd="0" parTransId="{EC47A92A-002A-4CD6-91CC-144DE0CBBE6B}" sibTransId="{D5A633DD-A064-4AF8-A5B7-3DA5D0C76C66}"/>
    <dgm:cxn modelId="{85A6DF13-C49C-4878-B09E-0D89625C2F21}" type="presOf" srcId="{23273B13-D737-4BB2-AFFD-BAFEB92ABFA5}" destId="{3190EC0F-97B4-41CC-8942-A6EB4ED83494}" srcOrd="0" destOrd="0" presId="urn:microsoft.com/office/officeart/2005/8/layout/target3"/>
    <dgm:cxn modelId="{D6343BC9-1F72-49AE-927F-0B1E03E72F44}" type="presOf" srcId="{23273B13-D737-4BB2-AFFD-BAFEB92ABFA5}" destId="{5319D229-B1E9-4A8C-B249-0BD285FB9C77}" srcOrd="1" destOrd="0" presId="urn:microsoft.com/office/officeart/2005/8/layout/target3"/>
    <dgm:cxn modelId="{9C431710-B61A-4D1A-9AC9-D9CF53FF5787}" type="presOf" srcId="{0AC5ED01-AC0D-4E1B-9E71-F5340979250E}" destId="{97BE34CC-35D8-48F2-B756-7603620299C5}" srcOrd="0" destOrd="0" presId="urn:microsoft.com/office/officeart/2005/8/layout/target3"/>
    <dgm:cxn modelId="{2E06298F-E613-4708-A677-C79B771B0DCF}" type="presParOf" srcId="{97BE34CC-35D8-48F2-B756-7603620299C5}" destId="{9658440E-AC82-449B-BDC5-99DC226298EA}" srcOrd="0" destOrd="0" presId="urn:microsoft.com/office/officeart/2005/8/layout/target3"/>
    <dgm:cxn modelId="{19F2A582-EA5E-45C8-AEB5-B55F7E452926}" type="presParOf" srcId="{97BE34CC-35D8-48F2-B756-7603620299C5}" destId="{E1A2BA17-89A5-444A-96A0-F5507539ACA3}" srcOrd="1" destOrd="0" presId="urn:microsoft.com/office/officeart/2005/8/layout/target3"/>
    <dgm:cxn modelId="{B0A5DA97-4EB1-4239-9CF9-FA1C72A09C98}" type="presParOf" srcId="{97BE34CC-35D8-48F2-B756-7603620299C5}" destId="{3190EC0F-97B4-41CC-8942-A6EB4ED83494}" srcOrd="2" destOrd="0" presId="urn:microsoft.com/office/officeart/2005/8/layout/target3"/>
    <dgm:cxn modelId="{B3156488-B7FA-43A8-B79B-63694C7F8298}" type="presParOf" srcId="{97BE34CC-35D8-48F2-B756-7603620299C5}" destId="{5319D229-B1E9-4A8C-B249-0BD285FB9C7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0.xml><?xml version="1.0" encoding="utf-8"?>
<dgm:dataModel xmlns:dgm="http://schemas.openxmlformats.org/drawingml/2006/diagram" xmlns:a="http://schemas.openxmlformats.org/drawingml/2006/main">
  <dgm:ptLst>
    <dgm:pt modelId="{0AC5ED01-AC0D-4E1B-9E71-F5340979250E}" type="doc">
      <dgm:prSet loTypeId="urn:microsoft.com/office/officeart/2005/8/layout/target3" loCatId="relationship" qsTypeId="urn:microsoft.com/office/officeart/2005/8/quickstyle/3d3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3273B13-D737-4BB2-AFFD-BAFEB92ABFA5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وصف الاحتمال بالاعداد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C47A92A-002A-4CD6-91CC-144DE0CBBE6B}" type="par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5A633DD-A064-4AF8-A5B7-3DA5D0C76C66}" type="sibTrans" cxnId="{7D515CA5-B961-48BB-BFEB-BCECE7B7994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97BE34CC-35D8-48F2-B756-7603620299C5}" type="pres">
      <dgm:prSet presAssocID="{0AC5ED01-AC0D-4E1B-9E71-F5340979250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9658440E-AC82-449B-BDC5-99DC226298EA}" type="pres">
      <dgm:prSet presAssocID="{23273B13-D737-4BB2-AFFD-BAFEB92ABFA5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E1A2BA17-89A5-444A-96A0-F5507539ACA3}" type="pres">
      <dgm:prSet presAssocID="{23273B13-D737-4BB2-AFFD-BAFEB92ABFA5}" presName="space" presStyleCnt="0"/>
      <dgm:spPr/>
      <dgm:t>
        <a:bodyPr/>
        <a:lstStyle/>
        <a:p>
          <a:pPr rtl="1"/>
          <a:endParaRPr lang="ar-EG"/>
        </a:p>
      </dgm:t>
    </dgm:pt>
    <dgm:pt modelId="{3190EC0F-97B4-41CC-8942-A6EB4ED83494}" type="pres">
      <dgm:prSet presAssocID="{23273B13-D737-4BB2-AFFD-BAFEB92ABFA5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319D229-B1E9-4A8C-B249-0BD285FB9C77}" type="pres">
      <dgm:prSet presAssocID="{23273B13-D737-4BB2-AFFD-BAFEB92ABFA5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E0B1336-3BE6-4427-83D0-4EC64198753E}" type="presOf" srcId="{0AC5ED01-AC0D-4E1B-9E71-F5340979250E}" destId="{97BE34CC-35D8-48F2-B756-7603620299C5}" srcOrd="0" destOrd="0" presId="urn:microsoft.com/office/officeart/2005/8/layout/target3"/>
    <dgm:cxn modelId="{7D515CA5-B961-48BB-BFEB-BCECE7B7994C}" srcId="{0AC5ED01-AC0D-4E1B-9E71-F5340979250E}" destId="{23273B13-D737-4BB2-AFFD-BAFEB92ABFA5}" srcOrd="0" destOrd="0" parTransId="{EC47A92A-002A-4CD6-91CC-144DE0CBBE6B}" sibTransId="{D5A633DD-A064-4AF8-A5B7-3DA5D0C76C66}"/>
    <dgm:cxn modelId="{E17D537F-0288-486C-A524-85794FDE7F6B}" type="presOf" srcId="{23273B13-D737-4BB2-AFFD-BAFEB92ABFA5}" destId="{5319D229-B1E9-4A8C-B249-0BD285FB9C77}" srcOrd="1" destOrd="0" presId="urn:microsoft.com/office/officeart/2005/8/layout/target3"/>
    <dgm:cxn modelId="{E7C135F7-47E3-44C5-989F-6014F44919D1}" type="presOf" srcId="{23273B13-D737-4BB2-AFFD-BAFEB92ABFA5}" destId="{3190EC0F-97B4-41CC-8942-A6EB4ED83494}" srcOrd="0" destOrd="0" presId="urn:microsoft.com/office/officeart/2005/8/layout/target3"/>
    <dgm:cxn modelId="{6431854F-E36D-486F-BF23-95B7A183FEC3}" type="presParOf" srcId="{97BE34CC-35D8-48F2-B756-7603620299C5}" destId="{9658440E-AC82-449B-BDC5-99DC226298EA}" srcOrd="0" destOrd="0" presId="urn:microsoft.com/office/officeart/2005/8/layout/target3"/>
    <dgm:cxn modelId="{08179F04-0A96-4991-A013-66AEA6681A0E}" type="presParOf" srcId="{97BE34CC-35D8-48F2-B756-7603620299C5}" destId="{E1A2BA17-89A5-444A-96A0-F5507539ACA3}" srcOrd="1" destOrd="0" presId="urn:microsoft.com/office/officeart/2005/8/layout/target3"/>
    <dgm:cxn modelId="{8A77F0A3-EF36-453A-BA20-18DD8E1516A0}" type="presParOf" srcId="{97BE34CC-35D8-48F2-B756-7603620299C5}" destId="{3190EC0F-97B4-41CC-8942-A6EB4ED83494}" srcOrd="2" destOrd="0" presId="urn:microsoft.com/office/officeart/2005/8/layout/target3"/>
    <dgm:cxn modelId="{ADCF41A8-C11A-4BBB-8546-055D8A7D0BD7}" type="presParOf" srcId="{97BE34CC-35D8-48F2-B756-7603620299C5}" destId="{5319D229-B1E9-4A8C-B249-0BD285FB9C7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01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كتابة عبارات عددية وتمثيلها.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F1AC623-4117-4A57-9B80-27B7CBD128CD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356C361-AAFF-4C50-9D1C-F9B3D72811F2}" type="presOf" srcId="{BD526F95-ECBB-40AD-A0CB-D5ACCC5B1E2A}" destId="{429AB293-D4D8-4F0E-94AC-B43ED8A2BCDF}" srcOrd="0" destOrd="0" presId="urn:microsoft.com/office/officeart/2005/8/layout/hProcess9"/>
    <dgm:cxn modelId="{2EE8F261-FEAC-47AD-B74D-67A7D3C5FCFF}" type="presParOf" srcId="{429AB293-D4D8-4F0E-94AC-B43ED8A2BCDF}" destId="{57687D3E-4B89-492C-9B8A-7CB92F4D9B37}" srcOrd="0" destOrd="0" presId="urn:microsoft.com/office/officeart/2005/8/layout/hProcess9"/>
    <dgm:cxn modelId="{BF2617EF-41F0-4F35-93B7-4C69CBE17AC5}" type="presParOf" srcId="{429AB293-D4D8-4F0E-94AC-B43ED8A2BCDF}" destId="{4C722FE7-142F-40D0-A4C9-B6DA2959D7ED}" srcOrd="1" destOrd="0" presId="urn:microsoft.com/office/officeart/2005/8/layout/hProcess9"/>
    <dgm:cxn modelId="{DC6EEDB8-C32D-43C4-95A4-39A4ACE08C24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02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العبارة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العددية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839064A0-FFB7-49BC-8327-775C86244D32}">
      <dgm:prSet phldrT="[Text]"/>
      <dgm:spPr/>
      <dgm:t>
        <a:bodyPr/>
        <a:lstStyle/>
        <a:p>
          <a:pPr rtl="1"/>
          <a:r>
            <a:rPr lang="ar-EG" dirty="0" smtClean="0"/>
            <a:t>الجملة العددية</a:t>
          </a:r>
          <a:endParaRPr lang="ar-EG" dirty="0"/>
        </a:p>
      </dgm:t>
    </dgm:pt>
    <dgm:pt modelId="{C97B26FE-459A-415E-B489-23C5C6FC88E2}" type="parTrans" cxnId="{53BB1A55-A606-47BB-B923-05828D027284}">
      <dgm:prSet/>
      <dgm:spPr/>
      <dgm:t>
        <a:bodyPr/>
        <a:lstStyle/>
        <a:p>
          <a:pPr rtl="1"/>
          <a:endParaRPr lang="ar-EG"/>
        </a:p>
      </dgm:t>
    </dgm:pt>
    <dgm:pt modelId="{EE67A91B-0354-45B2-9EC7-60A25E67B6C0}" type="sibTrans" cxnId="{53BB1A55-A606-47BB-B923-05828D027284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9D1EDD0-15A4-4FC1-8B89-06B0EE90894C}" type="pres">
      <dgm:prSet presAssocID="{C97B26FE-459A-415E-B489-23C5C6FC88E2}" presName="parTrans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728DE705-821C-4B87-8C07-BB007FE3A2B1}" type="pres">
      <dgm:prSet presAssocID="{C97B26FE-459A-415E-B489-23C5C6FC88E2}" presName="connectorText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1FF5CB09-58DB-4B94-8CB5-84A2A3B8A7A1}" type="pres">
      <dgm:prSet presAssocID="{839064A0-FFB7-49BC-8327-775C86244D32}" presName="node" presStyleLbl="node1" presStyleIdx="1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A2560F5-A1CD-4B3A-9AB0-400B6DEE8CF0}" type="presOf" srcId="{F318011B-DD42-4E80-8261-FCCDA7592F08}" destId="{93667316-EF19-46F2-ADFA-9FEED8C8A8EF}" srcOrd="1" destOrd="0" presId="urn:microsoft.com/office/officeart/2005/8/layout/radial5"/>
    <dgm:cxn modelId="{AC42389C-F652-4909-9874-467365163864}" type="presOf" srcId="{C97B26FE-459A-415E-B489-23C5C6FC88E2}" destId="{29D1EDD0-15A4-4FC1-8B89-06B0EE90894C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D133E1FA-E390-4A64-AAD1-411975B29266}" type="presOf" srcId="{C97B26FE-459A-415E-B489-23C5C6FC88E2}" destId="{728DE705-821C-4B87-8C07-BB007FE3A2B1}" srcOrd="1" destOrd="0" presId="urn:microsoft.com/office/officeart/2005/8/layout/radial5"/>
    <dgm:cxn modelId="{4147D41B-8200-4570-8918-289673ED5E66}" type="presOf" srcId="{82EB96A4-D952-459A-96C5-C7DD8B649EEA}" destId="{A75E3939-FBEB-4A4B-9B77-2963312FE412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5C6432F3-87CD-4160-A936-078192EFE576}" type="presOf" srcId="{90074277-9BFE-44DD-B806-DA1BF9FA6F0D}" destId="{99C3E3D4-F563-49D8-B40D-4A20E78ECFB9}" srcOrd="0" destOrd="0" presId="urn:microsoft.com/office/officeart/2005/8/layout/radial5"/>
    <dgm:cxn modelId="{BEFE818F-91E9-425A-9006-4174DE655B8F}" type="presOf" srcId="{F318011B-DD42-4E80-8261-FCCDA7592F08}" destId="{67A68FE6-FCCB-47EB-8934-603B8AFD81D9}" srcOrd="0" destOrd="0" presId="urn:microsoft.com/office/officeart/2005/8/layout/radial5"/>
    <dgm:cxn modelId="{53BB1A55-A606-47BB-B923-05828D027284}" srcId="{127AF5DB-5973-4B68-8A85-279B604A3884}" destId="{839064A0-FFB7-49BC-8327-775C86244D32}" srcOrd="1" destOrd="0" parTransId="{C97B26FE-459A-415E-B489-23C5C6FC88E2}" sibTransId="{EE67A91B-0354-45B2-9EC7-60A25E67B6C0}"/>
    <dgm:cxn modelId="{31321F74-027E-4FE2-8314-054A6B4AFC5B}" type="presOf" srcId="{839064A0-FFB7-49BC-8327-775C86244D32}" destId="{1FF5CB09-58DB-4B94-8CB5-84A2A3B8A7A1}" srcOrd="0" destOrd="0" presId="urn:microsoft.com/office/officeart/2005/8/layout/radial5"/>
    <dgm:cxn modelId="{F3575F10-2502-4CC1-B8CB-D27EA66B3170}" type="presOf" srcId="{127AF5DB-5973-4B68-8A85-279B604A3884}" destId="{EB870B2B-FBF0-44FF-8D0D-960F499EBCDD}" srcOrd="0" destOrd="0" presId="urn:microsoft.com/office/officeart/2005/8/layout/radial5"/>
    <dgm:cxn modelId="{E6217485-46F2-4D9B-87A6-D00603D52128}" type="presParOf" srcId="{99C3E3D4-F563-49D8-B40D-4A20E78ECFB9}" destId="{EB870B2B-FBF0-44FF-8D0D-960F499EBCDD}" srcOrd="0" destOrd="0" presId="urn:microsoft.com/office/officeart/2005/8/layout/radial5"/>
    <dgm:cxn modelId="{4982EEA4-DB04-48B5-86B2-61CD845D604A}" type="presParOf" srcId="{99C3E3D4-F563-49D8-B40D-4A20E78ECFB9}" destId="{67A68FE6-FCCB-47EB-8934-603B8AFD81D9}" srcOrd="1" destOrd="0" presId="urn:microsoft.com/office/officeart/2005/8/layout/radial5"/>
    <dgm:cxn modelId="{40A50328-82ED-4525-B61C-8F5D28F84A35}" type="presParOf" srcId="{67A68FE6-FCCB-47EB-8934-603B8AFD81D9}" destId="{93667316-EF19-46F2-ADFA-9FEED8C8A8EF}" srcOrd="0" destOrd="0" presId="urn:microsoft.com/office/officeart/2005/8/layout/radial5"/>
    <dgm:cxn modelId="{9FBC4AF0-D807-4B16-9A3E-2632903A97A6}" type="presParOf" srcId="{99C3E3D4-F563-49D8-B40D-4A20E78ECFB9}" destId="{A75E3939-FBEB-4A4B-9B77-2963312FE412}" srcOrd="2" destOrd="0" presId="urn:microsoft.com/office/officeart/2005/8/layout/radial5"/>
    <dgm:cxn modelId="{3BB05A67-C40A-4505-96B3-C94D1BFA3BEA}" type="presParOf" srcId="{99C3E3D4-F563-49D8-B40D-4A20E78ECFB9}" destId="{29D1EDD0-15A4-4FC1-8B89-06B0EE90894C}" srcOrd="3" destOrd="0" presId="urn:microsoft.com/office/officeart/2005/8/layout/radial5"/>
    <dgm:cxn modelId="{2174E266-BF89-4D14-BD28-7E798E5982BE}" type="presParOf" srcId="{29D1EDD0-15A4-4FC1-8B89-06B0EE90894C}" destId="{728DE705-821C-4B87-8C07-BB007FE3A2B1}" srcOrd="0" destOrd="0" presId="urn:microsoft.com/office/officeart/2005/8/layout/radial5"/>
    <dgm:cxn modelId="{656408E5-2330-43D4-84B0-7C2FE512143C}" type="presParOf" srcId="{99C3E3D4-F563-49D8-B40D-4A20E78ECFB9}" destId="{1FF5CB09-58DB-4B94-8CB5-84A2A3B8A7A1}" srcOrd="4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3.xml><?xml version="1.0" encoding="utf-8"?>
<dgm:dataModel xmlns:dgm="http://schemas.openxmlformats.org/drawingml/2006/diagram" xmlns:a="http://schemas.openxmlformats.org/drawingml/2006/main">
  <dgm:ptLst>
    <dgm:pt modelId="{9594ABF3-EA80-42D2-8B5B-4456B8C67226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E96BB637-4409-4317-B1F7-23E33C04EF62}">
      <dgm:prSet custT="1"/>
      <dgm:spPr/>
      <dgm:t>
        <a:bodyPr/>
        <a:lstStyle/>
        <a:p>
          <a:pPr algn="r" rtl="1"/>
          <a:r>
            <a:rPr lang="ar-JO" sz="3200" dirty="0" smtClean="0"/>
            <a:t>في السلة : 16 تفاحة</a:t>
          </a:r>
          <a:endParaRPr lang="ar-EG" sz="3200" dirty="0"/>
        </a:p>
      </dgm:t>
    </dgm:pt>
    <dgm:pt modelId="{B5011C41-3935-4452-9856-DECC1CE55490}" type="parTrans" cxnId="{8BEF251C-7BEB-4AC9-B6B6-8C7BC501C594}">
      <dgm:prSet/>
      <dgm:spPr/>
      <dgm:t>
        <a:bodyPr/>
        <a:lstStyle/>
        <a:p>
          <a:pPr algn="r" rtl="1"/>
          <a:endParaRPr lang="ar-EG" sz="3200"/>
        </a:p>
      </dgm:t>
    </dgm:pt>
    <dgm:pt modelId="{6400AC2E-7DDB-4975-A751-CDE5122A42B8}" type="sibTrans" cxnId="{8BEF251C-7BEB-4AC9-B6B6-8C7BC501C594}">
      <dgm:prSet/>
      <dgm:spPr/>
      <dgm:t>
        <a:bodyPr/>
        <a:lstStyle/>
        <a:p>
          <a:pPr algn="r" rtl="1"/>
          <a:endParaRPr lang="ar-EG" sz="3200"/>
        </a:p>
      </dgm:t>
    </dgm:pt>
    <dgm:pt modelId="{703804B3-20D1-4162-A3C8-15D55B88A876}">
      <dgm:prSet custT="1"/>
      <dgm:spPr/>
      <dgm:t>
        <a:bodyPr/>
        <a:lstStyle/>
        <a:p>
          <a:pPr algn="r" rtl="1"/>
          <a:r>
            <a:rPr lang="ar-EG" sz="3200" dirty="0" smtClean="0"/>
            <a:t>اكلت منها </a:t>
          </a:r>
          <a:r>
            <a:rPr lang="ar-JO" sz="3200" dirty="0" smtClean="0"/>
            <a:t>هند : </a:t>
          </a:r>
          <a:r>
            <a:rPr lang="ar-EG" sz="3200" dirty="0" smtClean="0"/>
            <a:t>3</a:t>
          </a:r>
          <a:r>
            <a:rPr lang="ar-JO" sz="3200" dirty="0" smtClean="0"/>
            <a:t> تفاحات</a:t>
          </a:r>
          <a:endParaRPr lang="ar-EG" sz="3200" dirty="0"/>
        </a:p>
      </dgm:t>
    </dgm:pt>
    <dgm:pt modelId="{1A8885E9-76E1-4FBF-9E1C-D83F5D075EF7}" type="parTrans" cxnId="{3818D4BD-E868-41A4-ABF1-E2141E815D0C}">
      <dgm:prSet/>
      <dgm:spPr/>
      <dgm:t>
        <a:bodyPr/>
        <a:lstStyle/>
        <a:p>
          <a:pPr algn="r" rtl="1"/>
          <a:endParaRPr lang="ar-EG" sz="3200"/>
        </a:p>
      </dgm:t>
    </dgm:pt>
    <dgm:pt modelId="{14778CA4-E432-4945-A861-0644154ADF1B}" type="sibTrans" cxnId="{3818D4BD-E868-41A4-ABF1-E2141E815D0C}">
      <dgm:prSet/>
      <dgm:spPr/>
      <dgm:t>
        <a:bodyPr/>
        <a:lstStyle/>
        <a:p>
          <a:pPr algn="r" rtl="1"/>
          <a:endParaRPr lang="ar-EG" sz="3200"/>
        </a:p>
      </dgm:t>
    </dgm:pt>
    <dgm:pt modelId="{E5672D24-8D75-4F25-BD78-5BCA7E747149}">
      <dgm:prSet custT="1"/>
      <dgm:spPr/>
      <dgm:t>
        <a:bodyPr/>
        <a:lstStyle/>
        <a:p>
          <a:pPr algn="r" rtl="1"/>
          <a:r>
            <a:rPr lang="ar-EG" sz="3200" dirty="0" smtClean="0"/>
            <a:t>العبارة </a:t>
          </a:r>
          <a:r>
            <a:rPr lang="ar-JO" sz="3200" dirty="0" smtClean="0"/>
            <a:t>: 16 – </a:t>
          </a:r>
          <a:r>
            <a:rPr lang="ar-EG" sz="3200" dirty="0" smtClean="0"/>
            <a:t>3</a:t>
          </a:r>
          <a:r>
            <a:rPr lang="ar-JO" sz="3200" dirty="0" smtClean="0"/>
            <a:t> </a:t>
          </a:r>
          <a:r>
            <a:rPr lang="ar-EG" sz="3200" dirty="0" smtClean="0"/>
            <a:t>تمثل عدد التفاحات المتبقية</a:t>
          </a:r>
          <a:endParaRPr lang="ar-EG" sz="3200" dirty="0"/>
        </a:p>
      </dgm:t>
    </dgm:pt>
    <dgm:pt modelId="{9E5F882C-B861-4C35-AFEC-4C010FB70FC3}" type="parTrans" cxnId="{8B565482-11AF-4414-8527-A26F34837194}">
      <dgm:prSet/>
      <dgm:spPr/>
      <dgm:t>
        <a:bodyPr/>
        <a:lstStyle/>
        <a:p>
          <a:pPr algn="r" rtl="1"/>
          <a:endParaRPr lang="ar-EG" sz="3200"/>
        </a:p>
      </dgm:t>
    </dgm:pt>
    <dgm:pt modelId="{604D30FA-213F-43BF-B6CC-A4723AC18DB5}" type="sibTrans" cxnId="{8B565482-11AF-4414-8527-A26F34837194}">
      <dgm:prSet/>
      <dgm:spPr/>
      <dgm:t>
        <a:bodyPr/>
        <a:lstStyle/>
        <a:p>
          <a:pPr algn="r" rtl="1"/>
          <a:endParaRPr lang="ar-EG" sz="3200"/>
        </a:p>
      </dgm:t>
    </dgm:pt>
    <dgm:pt modelId="{820711D6-B5B0-4BF9-BDCA-7EE14D4E85A8}" type="pres">
      <dgm:prSet presAssocID="{9594ABF3-EA80-42D2-8B5B-4456B8C67226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CF2D5E53-6C76-4E72-8254-27F61EE8EF07}" type="pres">
      <dgm:prSet presAssocID="{E96BB637-4409-4317-B1F7-23E33C04EF62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9F6CE3AA-DE92-4B4D-A377-BE63EBC0DF4C}" type="pres">
      <dgm:prSet presAssocID="{6400AC2E-7DDB-4975-A751-CDE5122A42B8}" presName="spacer" presStyleCnt="0"/>
      <dgm:spPr/>
      <dgm:t>
        <a:bodyPr/>
        <a:lstStyle/>
        <a:p>
          <a:pPr rtl="1"/>
          <a:endParaRPr lang="ar-EG"/>
        </a:p>
      </dgm:t>
    </dgm:pt>
    <dgm:pt modelId="{BDF96BFE-351C-458C-AFA4-59FB23F47B66}" type="pres">
      <dgm:prSet presAssocID="{703804B3-20D1-4162-A3C8-15D55B88A876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9BAF359-36A4-48B3-B777-9000A642DAF2}" type="pres">
      <dgm:prSet presAssocID="{14778CA4-E432-4945-A861-0644154ADF1B}" presName="spacer" presStyleCnt="0"/>
      <dgm:spPr/>
      <dgm:t>
        <a:bodyPr/>
        <a:lstStyle/>
        <a:p>
          <a:pPr rtl="1"/>
          <a:endParaRPr lang="ar-EG"/>
        </a:p>
      </dgm:t>
    </dgm:pt>
    <dgm:pt modelId="{6C059A46-F1CF-45E8-A946-7E1626FDE216}" type="pres">
      <dgm:prSet presAssocID="{E5672D24-8D75-4F25-BD78-5BCA7E747149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B565482-11AF-4414-8527-A26F34837194}" srcId="{9594ABF3-EA80-42D2-8B5B-4456B8C67226}" destId="{E5672D24-8D75-4F25-BD78-5BCA7E747149}" srcOrd="2" destOrd="0" parTransId="{9E5F882C-B861-4C35-AFEC-4C010FB70FC3}" sibTransId="{604D30FA-213F-43BF-B6CC-A4723AC18DB5}"/>
    <dgm:cxn modelId="{3818D4BD-E868-41A4-ABF1-E2141E815D0C}" srcId="{9594ABF3-EA80-42D2-8B5B-4456B8C67226}" destId="{703804B3-20D1-4162-A3C8-15D55B88A876}" srcOrd="1" destOrd="0" parTransId="{1A8885E9-76E1-4FBF-9E1C-D83F5D075EF7}" sibTransId="{14778CA4-E432-4945-A861-0644154ADF1B}"/>
    <dgm:cxn modelId="{8BEF251C-7BEB-4AC9-B6B6-8C7BC501C594}" srcId="{9594ABF3-EA80-42D2-8B5B-4456B8C67226}" destId="{E96BB637-4409-4317-B1F7-23E33C04EF62}" srcOrd="0" destOrd="0" parTransId="{B5011C41-3935-4452-9856-DECC1CE55490}" sibTransId="{6400AC2E-7DDB-4975-A751-CDE5122A42B8}"/>
    <dgm:cxn modelId="{86963A8A-3AD2-4C38-8D46-A4CBA39E9721}" type="presOf" srcId="{E5672D24-8D75-4F25-BD78-5BCA7E747149}" destId="{6C059A46-F1CF-45E8-A946-7E1626FDE216}" srcOrd="0" destOrd="0" presId="urn:microsoft.com/office/officeart/2005/8/layout/vList2"/>
    <dgm:cxn modelId="{8401128F-8CD6-4BC6-8DA1-61D0EBACC6A5}" type="presOf" srcId="{E96BB637-4409-4317-B1F7-23E33C04EF62}" destId="{CF2D5E53-6C76-4E72-8254-27F61EE8EF07}" srcOrd="0" destOrd="0" presId="urn:microsoft.com/office/officeart/2005/8/layout/vList2"/>
    <dgm:cxn modelId="{34681092-5922-4653-8280-3BD995C95203}" type="presOf" srcId="{703804B3-20D1-4162-A3C8-15D55B88A876}" destId="{BDF96BFE-351C-458C-AFA4-59FB23F47B66}" srcOrd="0" destOrd="0" presId="urn:microsoft.com/office/officeart/2005/8/layout/vList2"/>
    <dgm:cxn modelId="{714A5EF5-95BD-4F90-826F-37040D8B3570}" type="presOf" srcId="{9594ABF3-EA80-42D2-8B5B-4456B8C67226}" destId="{820711D6-B5B0-4BF9-BDCA-7EE14D4E85A8}" srcOrd="0" destOrd="0" presId="urn:microsoft.com/office/officeart/2005/8/layout/vList2"/>
    <dgm:cxn modelId="{C27030D0-C1D0-42E6-ADF9-FF6C67022B3C}" type="presParOf" srcId="{820711D6-B5B0-4BF9-BDCA-7EE14D4E85A8}" destId="{CF2D5E53-6C76-4E72-8254-27F61EE8EF07}" srcOrd="0" destOrd="0" presId="urn:microsoft.com/office/officeart/2005/8/layout/vList2"/>
    <dgm:cxn modelId="{41D04571-EE5F-4B67-8134-704032C9FB3C}" type="presParOf" srcId="{820711D6-B5B0-4BF9-BDCA-7EE14D4E85A8}" destId="{9F6CE3AA-DE92-4B4D-A377-BE63EBC0DF4C}" srcOrd="1" destOrd="0" presId="urn:microsoft.com/office/officeart/2005/8/layout/vList2"/>
    <dgm:cxn modelId="{3F22EC41-505C-4D64-90BD-371524422089}" type="presParOf" srcId="{820711D6-B5B0-4BF9-BDCA-7EE14D4E85A8}" destId="{BDF96BFE-351C-458C-AFA4-59FB23F47B66}" srcOrd="2" destOrd="0" presId="urn:microsoft.com/office/officeart/2005/8/layout/vList2"/>
    <dgm:cxn modelId="{DB0F6C7E-E763-4CE6-8C42-E432402C2AE8}" type="presParOf" srcId="{820711D6-B5B0-4BF9-BDCA-7EE14D4E85A8}" destId="{F9BAF359-36A4-48B3-B777-9000A642DAF2}" srcOrd="3" destOrd="0" presId="urn:microsoft.com/office/officeart/2005/8/layout/vList2"/>
    <dgm:cxn modelId="{D3F2BB0D-8611-4C2F-BD78-505D04B6E414}" type="presParOf" srcId="{820711D6-B5B0-4BF9-BDCA-7EE14D4E85A8}" destId="{6C059A46-F1CF-45E8-A946-7E1626FDE216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104.xml><?xml version="1.0" encoding="utf-8"?>
<dgm:dataModel xmlns:dgm="http://schemas.openxmlformats.org/drawingml/2006/diagram" xmlns:a="http://schemas.openxmlformats.org/drawingml/2006/main">
  <dgm:ptLst>
    <dgm:pt modelId="{3DC97461-BA88-4DFA-B950-05997F7B734E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C097D44F-2E67-4A0D-9AA2-A490A15AEAFF}">
      <dgm:prSet custT="1"/>
      <dgm:spPr/>
      <dgm:t>
        <a:bodyPr/>
        <a:lstStyle/>
        <a:p>
          <a:pPr rtl="1"/>
          <a:r>
            <a:rPr lang="ar-JO" sz="2400" dirty="0" smtClean="0"/>
            <a:t>عدد التفاح الأخضر: 4</a:t>
          </a:r>
          <a:endParaRPr lang="ar-EG" sz="2400" dirty="0"/>
        </a:p>
      </dgm:t>
    </dgm:pt>
    <dgm:pt modelId="{6E044D36-C5FB-4C89-A010-6849E22E1DD9}" type="parTrans" cxnId="{D0AB68C9-9682-40C2-97C7-1BBD89B3300E}">
      <dgm:prSet/>
      <dgm:spPr/>
      <dgm:t>
        <a:bodyPr/>
        <a:lstStyle/>
        <a:p>
          <a:pPr rtl="1"/>
          <a:endParaRPr lang="ar-EG" sz="1600"/>
        </a:p>
      </dgm:t>
    </dgm:pt>
    <dgm:pt modelId="{286EE68C-EAAE-4E1D-B2A3-5562CCEA6BA0}" type="sibTrans" cxnId="{D0AB68C9-9682-40C2-97C7-1BBD89B3300E}">
      <dgm:prSet/>
      <dgm:spPr/>
      <dgm:t>
        <a:bodyPr/>
        <a:lstStyle/>
        <a:p>
          <a:pPr rtl="1"/>
          <a:endParaRPr lang="ar-EG" sz="1600"/>
        </a:p>
      </dgm:t>
    </dgm:pt>
    <dgm:pt modelId="{1D99968E-F326-4180-A93B-BBCB9C77EF29}">
      <dgm:prSet custT="1"/>
      <dgm:spPr/>
      <dgm:t>
        <a:bodyPr/>
        <a:lstStyle/>
        <a:p>
          <a:pPr rtl="1"/>
          <a:r>
            <a:rPr lang="ar-JO" sz="2400" dirty="0" smtClean="0"/>
            <a:t>عدد التفاح الأحمر: 5</a:t>
          </a:r>
          <a:endParaRPr lang="ar-EG" sz="2400" dirty="0"/>
        </a:p>
      </dgm:t>
    </dgm:pt>
    <dgm:pt modelId="{215997E7-83FF-4482-B981-BE27EB68F391}" type="parTrans" cxnId="{E3D1F67C-1EF8-4F02-AF1F-5604A06E4E11}">
      <dgm:prSet/>
      <dgm:spPr/>
      <dgm:t>
        <a:bodyPr/>
        <a:lstStyle/>
        <a:p>
          <a:pPr rtl="1"/>
          <a:endParaRPr lang="ar-EG" sz="1600"/>
        </a:p>
      </dgm:t>
    </dgm:pt>
    <dgm:pt modelId="{A984DEC8-DBEE-46A3-BBF8-2525E51C6051}" type="sibTrans" cxnId="{E3D1F67C-1EF8-4F02-AF1F-5604A06E4E11}">
      <dgm:prSet/>
      <dgm:spPr/>
      <dgm:t>
        <a:bodyPr/>
        <a:lstStyle/>
        <a:p>
          <a:pPr rtl="1"/>
          <a:endParaRPr lang="ar-EG" sz="1600"/>
        </a:p>
      </dgm:t>
    </dgm:pt>
    <dgm:pt modelId="{032B3F1F-628C-4261-A7AE-A25EE39D424C}">
      <dgm:prSet custT="1"/>
      <dgm:spPr/>
      <dgm:t>
        <a:bodyPr/>
        <a:lstStyle/>
        <a:p>
          <a:pPr rtl="1"/>
          <a:r>
            <a:rPr lang="ar-JO" sz="2400" dirty="0" smtClean="0"/>
            <a:t>عدد التفاح الأصفر: </a:t>
          </a:r>
          <a:r>
            <a:rPr lang="ar-EG" sz="2400" dirty="0" smtClean="0"/>
            <a:t>6</a:t>
          </a:r>
          <a:endParaRPr lang="ar-EG" sz="2400" dirty="0"/>
        </a:p>
      </dgm:t>
    </dgm:pt>
    <dgm:pt modelId="{1E0E55EB-F816-409F-9AF5-1A0D5C1D046B}" type="parTrans" cxnId="{056926FA-A61B-4689-8CBD-2B06D25D7EBF}">
      <dgm:prSet/>
      <dgm:spPr/>
      <dgm:t>
        <a:bodyPr/>
        <a:lstStyle/>
        <a:p>
          <a:pPr rtl="1"/>
          <a:endParaRPr lang="ar-EG" sz="1600"/>
        </a:p>
      </dgm:t>
    </dgm:pt>
    <dgm:pt modelId="{A0627442-0213-442F-B95E-D3A94B897193}" type="sibTrans" cxnId="{056926FA-A61B-4689-8CBD-2B06D25D7EBF}">
      <dgm:prSet/>
      <dgm:spPr/>
      <dgm:t>
        <a:bodyPr/>
        <a:lstStyle/>
        <a:p>
          <a:pPr rtl="1"/>
          <a:endParaRPr lang="ar-EG" sz="1600"/>
        </a:p>
      </dgm:t>
    </dgm:pt>
    <dgm:pt modelId="{F38C62B6-A1D2-4C7E-922E-52961DAF3833}" type="pres">
      <dgm:prSet presAssocID="{3DC97461-BA88-4DFA-B950-05997F7B734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47A1AFD5-0AF9-4E6D-A145-9E19C68592B8}" type="pres">
      <dgm:prSet presAssocID="{C097D44F-2E67-4A0D-9AA2-A490A15AEAFF}" presName="parentText" presStyleLbl="node1" presStyleIdx="0" presStyleCnt="3" custLinFactY="100000" custLinFactNeighborY="128275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71EEE919-FF1B-4BC6-BF86-923BF4891F1D}" type="pres">
      <dgm:prSet presAssocID="{286EE68C-EAAE-4E1D-B2A3-5562CCEA6BA0}" presName="spacer" presStyleCnt="0"/>
      <dgm:spPr/>
      <dgm:t>
        <a:bodyPr/>
        <a:lstStyle/>
        <a:p>
          <a:pPr rtl="1"/>
          <a:endParaRPr lang="ar-EG"/>
        </a:p>
      </dgm:t>
    </dgm:pt>
    <dgm:pt modelId="{6EA3433B-5F85-4140-9899-F8E3C1BE2999}" type="pres">
      <dgm:prSet presAssocID="{1D99968E-F326-4180-A93B-BBCB9C77EF29}" presName="parentText" presStyleLbl="node1" presStyleIdx="1" presStyleCnt="3" custLinFactY="-95842" custLinFactNeighborY="-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A3B323B-5B1E-4871-8675-DBF72CF2A434}" type="pres">
      <dgm:prSet presAssocID="{A984DEC8-DBEE-46A3-BBF8-2525E51C6051}" presName="spacer" presStyleCnt="0"/>
      <dgm:spPr/>
      <dgm:t>
        <a:bodyPr/>
        <a:lstStyle/>
        <a:p>
          <a:pPr rtl="1"/>
          <a:endParaRPr lang="ar-EG"/>
        </a:p>
      </dgm:t>
    </dgm:pt>
    <dgm:pt modelId="{9C550738-B5FB-424F-8C53-D22FCE21423D}" type="pres">
      <dgm:prSet presAssocID="{032B3F1F-628C-4261-A7AE-A25EE39D424C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56926FA-A61B-4689-8CBD-2B06D25D7EBF}" srcId="{3DC97461-BA88-4DFA-B950-05997F7B734E}" destId="{032B3F1F-628C-4261-A7AE-A25EE39D424C}" srcOrd="2" destOrd="0" parTransId="{1E0E55EB-F816-409F-9AF5-1A0D5C1D046B}" sibTransId="{A0627442-0213-442F-B95E-D3A94B897193}"/>
    <dgm:cxn modelId="{AEF8EAC0-B0FA-4297-9326-02674D3EFFB7}" type="presOf" srcId="{C097D44F-2E67-4A0D-9AA2-A490A15AEAFF}" destId="{47A1AFD5-0AF9-4E6D-A145-9E19C68592B8}" srcOrd="0" destOrd="0" presId="urn:microsoft.com/office/officeart/2005/8/layout/vList2"/>
    <dgm:cxn modelId="{FE509848-B6D6-4B59-8CF3-5479BB2E7477}" type="presOf" srcId="{3DC97461-BA88-4DFA-B950-05997F7B734E}" destId="{F38C62B6-A1D2-4C7E-922E-52961DAF3833}" srcOrd="0" destOrd="0" presId="urn:microsoft.com/office/officeart/2005/8/layout/vList2"/>
    <dgm:cxn modelId="{E3D1F67C-1EF8-4F02-AF1F-5604A06E4E11}" srcId="{3DC97461-BA88-4DFA-B950-05997F7B734E}" destId="{1D99968E-F326-4180-A93B-BBCB9C77EF29}" srcOrd="1" destOrd="0" parTransId="{215997E7-83FF-4482-B981-BE27EB68F391}" sibTransId="{A984DEC8-DBEE-46A3-BBF8-2525E51C6051}"/>
    <dgm:cxn modelId="{70FF63E4-130C-44BE-9C16-DFB842D44435}" type="presOf" srcId="{032B3F1F-628C-4261-A7AE-A25EE39D424C}" destId="{9C550738-B5FB-424F-8C53-D22FCE21423D}" srcOrd="0" destOrd="0" presId="urn:microsoft.com/office/officeart/2005/8/layout/vList2"/>
    <dgm:cxn modelId="{D0AB68C9-9682-40C2-97C7-1BBD89B3300E}" srcId="{3DC97461-BA88-4DFA-B950-05997F7B734E}" destId="{C097D44F-2E67-4A0D-9AA2-A490A15AEAFF}" srcOrd="0" destOrd="0" parTransId="{6E044D36-C5FB-4C89-A010-6849E22E1DD9}" sibTransId="{286EE68C-EAAE-4E1D-B2A3-5562CCEA6BA0}"/>
    <dgm:cxn modelId="{8A049C78-1FED-4E08-80D3-FB93852CCE93}" type="presOf" srcId="{1D99968E-F326-4180-A93B-BBCB9C77EF29}" destId="{6EA3433B-5F85-4140-9899-F8E3C1BE2999}" srcOrd="0" destOrd="0" presId="urn:microsoft.com/office/officeart/2005/8/layout/vList2"/>
    <dgm:cxn modelId="{D7AEB4D9-9CB2-45E4-9D35-1CF08FDD6192}" type="presParOf" srcId="{F38C62B6-A1D2-4C7E-922E-52961DAF3833}" destId="{47A1AFD5-0AF9-4E6D-A145-9E19C68592B8}" srcOrd="0" destOrd="0" presId="urn:microsoft.com/office/officeart/2005/8/layout/vList2"/>
    <dgm:cxn modelId="{24D5B3A2-2E64-4A65-B487-CC97A5469A88}" type="presParOf" srcId="{F38C62B6-A1D2-4C7E-922E-52961DAF3833}" destId="{71EEE919-FF1B-4BC6-BF86-923BF4891F1D}" srcOrd="1" destOrd="0" presId="urn:microsoft.com/office/officeart/2005/8/layout/vList2"/>
    <dgm:cxn modelId="{4BFA7F08-4114-4153-AA9A-051DC28C177C}" type="presParOf" srcId="{F38C62B6-A1D2-4C7E-922E-52961DAF3833}" destId="{6EA3433B-5F85-4140-9899-F8E3C1BE2999}" srcOrd="2" destOrd="0" presId="urn:microsoft.com/office/officeart/2005/8/layout/vList2"/>
    <dgm:cxn modelId="{02ABAA0C-AFDB-43B9-9BF4-19873AA1D668}" type="presParOf" srcId="{F38C62B6-A1D2-4C7E-922E-52961DAF3833}" destId="{2A3B323B-5B1E-4871-8675-DBF72CF2A434}" srcOrd="3" destOrd="0" presId="urn:microsoft.com/office/officeart/2005/8/layout/vList2"/>
    <dgm:cxn modelId="{9DAB86FC-BFFA-42AC-AFD9-EB42C5C47812}" type="presParOf" srcId="{F38C62B6-A1D2-4C7E-922E-52961DAF3833}" destId="{9C550738-B5FB-424F-8C53-D22FCE21423D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5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كتابة جملة عددية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4E4FE3A-8B9D-4564-8659-F183C73E0800}" type="presOf" srcId="{8B25C8C4-165E-4827-A038-A6AFF534B276}" destId="{8A645524-06B6-4DA8-9C1E-B826C504B20D}" srcOrd="1" destOrd="0" presId="urn:microsoft.com/office/officeart/2005/8/layout/target3"/>
    <dgm:cxn modelId="{C923E2F2-B944-4DE1-A537-F1EB26C80243}" type="presOf" srcId="{8B25C8C4-165E-4827-A038-A6AFF534B276}" destId="{AF54B2E4-E4E2-4614-85AC-638A5CD93AF7}" srcOrd="0" destOrd="0" presId="urn:microsoft.com/office/officeart/2005/8/layout/target3"/>
    <dgm:cxn modelId="{1F99D2B8-E65D-4AFD-A13F-42AD6A200FB6}" type="presOf" srcId="{B9CE8E68-2392-4A41-B641-0B75D66A56F6}" destId="{3A9EA63E-6499-4729-BE1C-A1292208DDFC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1ED34FBC-F354-472E-876D-562ECCFEBE6B}" type="presParOf" srcId="{3A9EA63E-6499-4729-BE1C-A1292208DDFC}" destId="{5B3A5180-D9FA-4490-919A-FAA66C0850CE}" srcOrd="0" destOrd="0" presId="urn:microsoft.com/office/officeart/2005/8/layout/target3"/>
    <dgm:cxn modelId="{ECC6A76B-9337-4371-A82B-8E142CBE200B}" type="presParOf" srcId="{3A9EA63E-6499-4729-BE1C-A1292208DDFC}" destId="{9719095B-EB95-4D25-8173-CB6D5EEE1BB3}" srcOrd="1" destOrd="0" presId="urn:microsoft.com/office/officeart/2005/8/layout/target3"/>
    <dgm:cxn modelId="{3D801C0C-43D3-4695-A8E6-4919708B6F5E}" type="presParOf" srcId="{3A9EA63E-6499-4729-BE1C-A1292208DDFC}" destId="{AF54B2E4-E4E2-4614-85AC-638A5CD93AF7}" srcOrd="2" destOrd="0" presId="urn:microsoft.com/office/officeart/2005/8/layout/target3"/>
    <dgm:cxn modelId="{2C9AACE2-70A7-4F18-B0A8-02FA92634FF0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ata106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كتابة جملة عددية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38F6FCC-32A8-4A31-8481-9006EAF36A8A}" type="presOf" srcId="{8B25C8C4-165E-4827-A038-A6AFF534B276}" destId="{AF54B2E4-E4E2-4614-85AC-638A5CD93AF7}" srcOrd="0" destOrd="0" presId="urn:microsoft.com/office/officeart/2005/8/layout/target3"/>
    <dgm:cxn modelId="{02B2494B-8947-4B52-8F5C-0AD6B44060A6}" type="presOf" srcId="{8B25C8C4-165E-4827-A038-A6AFF534B276}" destId="{8A645524-06B6-4DA8-9C1E-B826C504B20D}" srcOrd="1" destOrd="0" presId="urn:microsoft.com/office/officeart/2005/8/layout/target3"/>
    <dgm:cxn modelId="{09B46078-201D-4AAC-A453-CB6FA2C88797}" type="presOf" srcId="{B9CE8E68-2392-4A41-B641-0B75D66A56F6}" destId="{3A9EA63E-6499-4729-BE1C-A1292208DDFC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81A9C82C-F3A0-4463-A210-D06F38F6DDD6}" type="presParOf" srcId="{3A9EA63E-6499-4729-BE1C-A1292208DDFC}" destId="{5B3A5180-D9FA-4490-919A-FAA66C0850CE}" srcOrd="0" destOrd="0" presId="urn:microsoft.com/office/officeart/2005/8/layout/target3"/>
    <dgm:cxn modelId="{FE321C5F-56CA-48B7-86E0-03ECDED7D492}" type="presParOf" srcId="{3A9EA63E-6499-4729-BE1C-A1292208DDFC}" destId="{9719095B-EB95-4D25-8173-CB6D5EEE1BB3}" srcOrd="1" destOrd="0" presId="urn:microsoft.com/office/officeart/2005/8/layout/target3"/>
    <dgm:cxn modelId="{9AFBF84F-B49B-4D14-B2D4-21C141041497}" type="presParOf" srcId="{3A9EA63E-6499-4729-BE1C-A1292208DDFC}" destId="{AF54B2E4-E4E2-4614-85AC-638A5CD93AF7}" srcOrd="2" destOrd="0" presId="urn:microsoft.com/office/officeart/2005/8/layout/target3"/>
    <dgm:cxn modelId="{EF91EE8F-7459-44C6-ABE6-33D90B137228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7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تمثيل جمل الجمع والطرح العددية وكتابتها.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9C8B18E-5E06-41D3-9404-AA06AB5166E2}" type="presOf" srcId="{49775A54-6AA3-43D3-9CAF-D142C9146301}" destId="{D22DB70D-8119-48F0-970C-5A2A48B1D19C}" srcOrd="0" destOrd="0" presId="urn:microsoft.com/office/officeart/2005/8/layout/hProcess9"/>
    <dgm:cxn modelId="{9399B445-F9BC-44F2-BC0A-3215E2B8AD13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8F72B929-D623-4712-A7E3-E0A70E393DD5}" type="presParOf" srcId="{429AB293-D4D8-4F0E-94AC-B43ED8A2BCDF}" destId="{57687D3E-4B89-492C-9B8A-7CB92F4D9B37}" srcOrd="0" destOrd="0" presId="urn:microsoft.com/office/officeart/2005/8/layout/hProcess9"/>
    <dgm:cxn modelId="{931626D8-94A6-4886-BE8A-E4CA6D6C33D9}" type="presParOf" srcId="{429AB293-D4D8-4F0E-94AC-B43ED8A2BCDF}" destId="{4C722FE7-142F-40D0-A4C9-B6DA2959D7ED}" srcOrd="1" destOrd="0" presId="urn:microsoft.com/office/officeart/2005/8/layout/hProcess9"/>
    <dgm:cxn modelId="{FBD7BE97-11C8-4F4C-B0DB-E15E707871CB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08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الجملة 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العددية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A688623-8011-4222-ABD5-B1DE653BF434}" type="presOf" srcId="{90074277-9BFE-44DD-B806-DA1BF9FA6F0D}" destId="{99C3E3D4-F563-49D8-B40D-4A20E78ECFB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53D3A126-BB93-4449-95F2-029977A35CE3}" type="presOf" srcId="{F318011B-DD42-4E80-8261-FCCDA7592F08}" destId="{93667316-EF19-46F2-ADFA-9FEED8C8A8EF}" srcOrd="1" destOrd="0" presId="urn:microsoft.com/office/officeart/2005/8/layout/radial5"/>
    <dgm:cxn modelId="{9A5B1793-F4D2-411E-98E0-5FDB65B04568}" type="presOf" srcId="{F318011B-DD42-4E80-8261-FCCDA7592F08}" destId="{67A68FE6-FCCB-47EB-8934-603B8AFD81D9}" srcOrd="0" destOrd="0" presId="urn:microsoft.com/office/officeart/2005/8/layout/radial5"/>
    <dgm:cxn modelId="{8BF7B8FD-3716-4DE6-80A0-7D750519F29B}" type="presOf" srcId="{127AF5DB-5973-4B68-8A85-279B604A3884}" destId="{EB870B2B-FBF0-44FF-8D0D-960F499EBCDD}" srcOrd="0" destOrd="0" presId="urn:microsoft.com/office/officeart/2005/8/layout/radial5"/>
    <dgm:cxn modelId="{C4F719AE-5A46-4082-AD62-3ABF5EDA53D0}" type="presOf" srcId="{82EB96A4-D952-459A-96C5-C7DD8B649EEA}" destId="{A75E3939-FBEB-4A4B-9B77-2963312FE412}" srcOrd="0" destOrd="0" presId="urn:microsoft.com/office/officeart/2005/8/layout/radial5"/>
    <dgm:cxn modelId="{912D1758-5D2A-4F7C-BFDC-D8B0547E9534}" type="presParOf" srcId="{99C3E3D4-F563-49D8-B40D-4A20E78ECFB9}" destId="{EB870B2B-FBF0-44FF-8D0D-960F499EBCDD}" srcOrd="0" destOrd="0" presId="urn:microsoft.com/office/officeart/2005/8/layout/radial5"/>
    <dgm:cxn modelId="{74F6A8B3-E403-457C-9A67-1ECCBD647409}" type="presParOf" srcId="{99C3E3D4-F563-49D8-B40D-4A20E78ECFB9}" destId="{67A68FE6-FCCB-47EB-8934-603B8AFD81D9}" srcOrd="1" destOrd="0" presId="urn:microsoft.com/office/officeart/2005/8/layout/radial5"/>
    <dgm:cxn modelId="{A74D6450-5723-47A1-B96D-F597762055D7}" type="presParOf" srcId="{67A68FE6-FCCB-47EB-8934-603B8AFD81D9}" destId="{93667316-EF19-46F2-ADFA-9FEED8C8A8EF}" srcOrd="0" destOrd="0" presId="urn:microsoft.com/office/officeart/2005/8/layout/radial5"/>
    <dgm:cxn modelId="{207DCE6D-387D-4AAE-9301-8591C2732162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9.xml><?xml version="1.0" encoding="utf-8"?>
<dgm:dataModel xmlns:dgm="http://schemas.openxmlformats.org/drawingml/2006/diagram" xmlns:a="http://schemas.openxmlformats.org/drawingml/2006/main">
  <dgm:ptLst>
    <dgm:pt modelId="{0350EB26-D4D4-4212-B8CB-D7297DD2659F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642ED505-5055-418C-9BAF-FF5940476EA6}">
      <dgm:prSet custT="1"/>
      <dgm:spPr/>
      <dgm:t>
        <a:bodyPr/>
        <a:lstStyle/>
        <a:p>
          <a:pPr rtl="1"/>
          <a:r>
            <a:rPr lang="ar-JO" sz="2400" b="1" i="0" baseline="0" dirty="0" smtClean="0"/>
            <a:t>يمكن التعبير عن الفرق بين الوزنين باستعمال جملة عددية</a:t>
          </a:r>
          <a:endParaRPr lang="ar-EG" sz="2400" b="1" dirty="0"/>
        </a:p>
      </dgm:t>
    </dgm:pt>
    <dgm:pt modelId="{31CA912E-D3CF-4B92-9309-4C4AC6444616}" type="parTrans" cxnId="{60A2D46A-465E-4B81-BB6F-DA738743B8D0}">
      <dgm:prSet/>
      <dgm:spPr/>
      <dgm:t>
        <a:bodyPr/>
        <a:lstStyle/>
        <a:p>
          <a:pPr rtl="1"/>
          <a:endParaRPr lang="ar-EG" sz="1400" b="1"/>
        </a:p>
      </dgm:t>
    </dgm:pt>
    <dgm:pt modelId="{DD69E937-768C-4C64-908C-727DB52B1527}" type="sibTrans" cxnId="{60A2D46A-465E-4B81-BB6F-DA738743B8D0}">
      <dgm:prSet/>
      <dgm:spPr/>
      <dgm:t>
        <a:bodyPr/>
        <a:lstStyle/>
        <a:p>
          <a:pPr rtl="1"/>
          <a:endParaRPr lang="ar-EG" sz="1400" b="1"/>
        </a:p>
      </dgm:t>
    </dgm:pt>
    <dgm:pt modelId="{70F8E1AD-89E8-45B6-912F-5BD9297D3BEA}">
      <dgm:prSet custT="1"/>
      <dgm:spPr/>
      <dgm:t>
        <a:bodyPr/>
        <a:lstStyle/>
        <a:p>
          <a:pPr rtl="1"/>
          <a:r>
            <a:rPr lang="ar-JO" sz="2400" b="1" dirty="0" smtClean="0"/>
            <a:t>كيف يكون ذلك ؟!</a:t>
          </a:r>
          <a:endParaRPr lang="en-US" sz="2400" b="1" i="0" baseline="0" dirty="0"/>
        </a:p>
      </dgm:t>
    </dgm:pt>
    <dgm:pt modelId="{8FACD228-A795-4987-87D0-C693E5720244}" type="parTrans" cxnId="{7A60F88E-BF5A-4C66-B752-427157001888}">
      <dgm:prSet/>
      <dgm:spPr/>
      <dgm:t>
        <a:bodyPr/>
        <a:lstStyle/>
        <a:p>
          <a:pPr rtl="1"/>
          <a:endParaRPr lang="ar-EG" sz="1400" b="1"/>
        </a:p>
      </dgm:t>
    </dgm:pt>
    <dgm:pt modelId="{D9DB19D2-3205-479F-B8DC-992B6F768DB1}" type="sibTrans" cxnId="{7A60F88E-BF5A-4C66-B752-427157001888}">
      <dgm:prSet/>
      <dgm:spPr/>
      <dgm:t>
        <a:bodyPr/>
        <a:lstStyle/>
        <a:p>
          <a:pPr rtl="1"/>
          <a:endParaRPr lang="ar-EG" sz="1400" b="1"/>
        </a:p>
      </dgm:t>
    </dgm:pt>
    <dgm:pt modelId="{0D087044-7FF3-4827-8C39-F8D1C6348103}" type="pres">
      <dgm:prSet presAssocID="{0350EB26-D4D4-4212-B8CB-D7297DD2659F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2307BD9B-9F09-4FEA-B8F2-F756A95290E5}" type="pres">
      <dgm:prSet presAssocID="{642ED505-5055-418C-9BAF-FF5940476EA6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6910D371-53BF-41A0-BAB1-6F3357D3AB8F}" type="pres">
      <dgm:prSet presAssocID="{DD69E937-768C-4C64-908C-727DB52B1527}" presName="spacer" presStyleCnt="0"/>
      <dgm:spPr/>
      <dgm:t>
        <a:bodyPr/>
        <a:lstStyle/>
        <a:p>
          <a:pPr rtl="1"/>
          <a:endParaRPr lang="ar-EG"/>
        </a:p>
      </dgm:t>
    </dgm:pt>
    <dgm:pt modelId="{5481DFA2-1E61-4978-A0F7-4923A9BD3A4F}" type="pres">
      <dgm:prSet presAssocID="{70F8E1AD-89E8-45B6-912F-5BD9297D3BEA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0A2D46A-465E-4B81-BB6F-DA738743B8D0}" srcId="{0350EB26-D4D4-4212-B8CB-D7297DD2659F}" destId="{642ED505-5055-418C-9BAF-FF5940476EA6}" srcOrd="0" destOrd="0" parTransId="{31CA912E-D3CF-4B92-9309-4C4AC6444616}" sibTransId="{DD69E937-768C-4C64-908C-727DB52B1527}"/>
    <dgm:cxn modelId="{8AD2064F-8F3D-4AAB-902D-5B3FE43A71B2}" type="presOf" srcId="{642ED505-5055-418C-9BAF-FF5940476EA6}" destId="{2307BD9B-9F09-4FEA-B8F2-F756A95290E5}" srcOrd="0" destOrd="0" presId="urn:microsoft.com/office/officeart/2005/8/layout/vList2"/>
    <dgm:cxn modelId="{1E0E85C5-DB0A-47D0-B678-37339345B5C0}" type="presOf" srcId="{70F8E1AD-89E8-45B6-912F-5BD9297D3BEA}" destId="{5481DFA2-1E61-4978-A0F7-4923A9BD3A4F}" srcOrd="0" destOrd="0" presId="urn:microsoft.com/office/officeart/2005/8/layout/vList2"/>
    <dgm:cxn modelId="{63C9AECE-38BC-49A5-BC89-AE3F34A52F11}" type="presOf" srcId="{0350EB26-D4D4-4212-B8CB-D7297DD2659F}" destId="{0D087044-7FF3-4827-8C39-F8D1C6348103}" srcOrd="0" destOrd="0" presId="urn:microsoft.com/office/officeart/2005/8/layout/vList2"/>
    <dgm:cxn modelId="{7A60F88E-BF5A-4C66-B752-427157001888}" srcId="{0350EB26-D4D4-4212-B8CB-D7297DD2659F}" destId="{70F8E1AD-89E8-45B6-912F-5BD9297D3BEA}" srcOrd="1" destOrd="0" parTransId="{8FACD228-A795-4987-87D0-C693E5720244}" sibTransId="{D9DB19D2-3205-479F-B8DC-992B6F768DB1}"/>
    <dgm:cxn modelId="{0EDDBBF6-D39C-4BD0-9A2E-F5909C2379E6}" type="presParOf" srcId="{0D087044-7FF3-4827-8C39-F8D1C6348103}" destId="{2307BD9B-9F09-4FEA-B8F2-F756A95290E5}" srcOrd="0" destOrd="0" presId="urn:microsoft.com/office/officeart/2005/8/layout/vList2"/>
    <dgm:cxn modelId="{B605343D-A37A-4F1B-B4B6-8CD14A364F73}" type="presParOf" srcId="{0D087044-7FF3-4827-8C39-F8D1C6348103}" destId="{6910D371-53BF-41A0-BAB1-6F3357D3AB8F}" srcOrd="1" destOrd="0" presId="urn:microsoft.com/office/officeart/2005/8/layout/vList2"/>
    <dgm:cxn modelId="{790C10C1-7DC3-4162-A4D9-71624CE94FD9}" type="presParOf" srcId="{0D087044-7FF3-4827-8C39-F8D1C6348103}" destId="{5481DFA2-1E61-4978-A0F7-4923A9BD3A4F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110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تمثيل الجمل العددية وكتابتها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9110F65-0B1C-4AC4-A16C-BEF08D3592CA}" type="presOf" srcId="{B9CE8E68-2392-4A41-B641-0B75D66A56F6}" destId="{3A9EA63E-6499-4729-BE1C-A1292208DDFC}" srcOrd="0" destOrd="0" presId="urn:microsoft.com/office/officeart/2005/8/layout/target3"/>
    <dgm:cxn modelId="{44192743-6195-4051-B23B-5140259F89FB}" type="presOf" srcId="{8B25C8C4-165E-4827-A038-A6AFF534B276}" destId="{AF54B2E4-E4E2-4614-85AC-638A5CD93AF7}" srcOrd="0" destOrd="0" presId="urn:microsoft.com/office/officeart/2005/8/layout/target3"/>
    <dgm:cxn modelId="{D33AF061-B0DE-4DF8-A3DA-9FBBF8A9D4C9}" type="presOf" srcId="{8B25C8C4-165E-4827-A038-A6AFF534B276}" destId="{8A645524-06B6-4DA8-9C1E-B826C504B20D}" srcOrd="1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2B00113D-B623-45C7-A350-05FC86E9D253}" type="presParOf" srcId="{3A9EA63E-6499-4729-BE1C-A1292208DDFC}" destId="{5B3A5180-D9FA-4490-919A-FAA66C0850CE}" srcOrd="0" destOrd="0" presId="urn:microsoft.com/office/officeart/2005/8/layout/target3"/>
    <dgm:cxn modelId="{7C74578A-3FC6-4BE6-B223-20C365DF531A}" type="presParOf" srcId="{3A9EA63E-6499-4729-BE1C-A1292208DDFC}" destId="{9719095B-EB95-4D25-8173-CB6D5EEE1BB3}" srcOrd="1" destOrd="0" presId="urn:microsoft.com/office/officeart/2005/8/layout/target3"/>
    <dgm:cxn modelId="{E4269BF9-4BAD-410D-914D-374D324A8D52}" type="presParOf" srcId="{3A9EA63E-6499-4729-BE1C-A1292208DDFC}" destId="{AF54B2E4-E4E2-4614-85AC-638A5CD93AF7}" srcOrd="2" destOrd="0" presId="urn:microsoft.com/office/officeart/2005/8/layout/target3"/>
    <dgm:cxn modelId="{1F35CF99-2BA6-437A-A261-C6B517EEA16D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1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تمثيل الجمل العددية وكتابتها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65B2070-165A-48EE-B6BF-7F7E26E7B057}" type="presOf" srcId="{8B25C8C4-165E-4827-A038-A6AFF534B276}" destId="{AF54B2E4-E4E2-4614-85AC-638A5CD93AF7}" srcOrd="0" destOrd="0" presId="urn:microsoft.com/office/officeart/2005/8/layout/target3"/>
    <dgm:cxn modelId="{E7924CE8-DF73-42BE-A1D4-1FBECD247F3F}" type="presOf" srcId="{8B25C8C4-165E-4827-A038-A6AFF534B276}" destId="{8A645524-06B6-4DA8-9C1E-B826C504B20D}" srcOrd="1" destOrd="0" presId="urn:microsoft.com/office/officeart/2005/8/layout/target3"/>
    <dgm:cxn modelId="{B32FEA2E-4E3B-4A8C-8C7E-7CBA6545FC5F}" type="presOf" srcId="{B9CE8E68-2392-4A41-B641-0B75D66A56F6}" destId="{3A9EA63E-6499-4729-BE1C-A1292208DDFC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BEFB8324-F36B-4105-A1F2-AF468427D867}" type="presParOf" srcId="{3A9EA63E-6499-4729-BE1C-A1292208DDFC}" destId="{5B3A5180-D9FA-4490-919A-FAA66C0850CE}" srcOrd="0" destOrd="0" presId="urn:microsoft.com/office/officeart/2005/8/layout/target3"/>
    <dgm:cxn modelId="{CB16346F-E49D-4341-996A-C16A29164D28}" type="presParOf" srcId="{3A9EA63E-6499-4729-BE1C-A1292208DDFC}" destId="{9719095B-EB95-4D25-8173-CB6D5EEE1BB3}" srcOrd="1" destOrd="0" presId="urn:microsoft.com/office/officeart/2005/8/layout/target3"/>
    <dgm:cxn modelId="{0D28D64C-7F8C-44D1-9B37-6842498A9051}" type="presParOf" srcId="{3A9EA63E-6499-4729-BE1C-A1292208DDFC}" destId="{AF54B2E4-E4E2-4614-85AC-638A5CD93AF7}" srcOrd="2" destOrd="0" presId="urn:microsoft.com/office/officeart/2005/8/layout/target3"/>
    <dgm:cxn modelId="{483EFF67-AE5E-401F-A222-4732ADD7E44B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2.xml><?xml version="1.0" encoding="utf-8"?>
<dgm:dataModel xmlns:dgm="http://schemas.openxmlformats.org/drawingml/2006/diagram" xmlns:a="http://schemas.openxmlformats.org/drawingml/2006/main">
  <dgm:ptLst>
    <dgm:pt modelId="{B9CE8E68-2392-4A41-B641-0B75D66A56F6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8B25C8C4-165E-4827-A038-A6AFF534B276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تمثيل الجمل العددية وكتابتها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090E213-A389-4178-A3EA-F74C3B0E7A14}" type="par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DC04B604-C3F7-4A0B-A817-333DD1FC9743}" type="sibTrans" cxnId="{8584EE86-CAF8-47E5-954D-45A5A0E49D6B}">
      <dgm:prSet/>
      <dgm:spPr/>
      <dgm:t>
        <a:bodyPr/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A9EA63E-6499-4729-BE1C-A1292208DDFC}" type="pres">
      <dgm:prSet presAssocID="{B9CE8E68-2392-4A41-B641-0B75D66A56F6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B3A5180-D9FA-4490-919A-FAA66C0850CE}" type="pres">
      <dgm:prSet presAssocID="{8B25C8C4-165E-4827-A038-A6AFF534B276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719095B-EB95-4D25-8173-CB6D5EEE1BB3}" type="pres">
      <dgm:prSet presAssocID="{8B25C8C4-165E-4827-A038-A6AFF534B276}" presName="space" presStyleCnt="0"/>
      <dgm:spPr/>
      <dgm:t>
        <a:bodyPr/>
        <a:lstStyle/>
        <a:p>
          <a:pPr rtl="1"/>
          <a:endParaRPr lang="ar-EG"/>
        </a:p>
      </dgm:t>
    </dgm:pt>
    <dgm:pt modelId="{AF54B2E4-E4E2-4614-85AC-638A5CD93AF7}" type="pres">
      <dgm:prSet presAssocID="{8B25C8C4-165E-4827-A038-A6AFF534B276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8A645524-06B6-4DA8-9C1E-B826C504B20D}" type="pres">
      <dgm:prSet presAssocID="{8B25C8C4-165E-4827-A038-A6AFF534B276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B9617A1-505D-4B67-9F12-A3D262A12903}" type="presOf" srcId="{8B25C8C4-165E-4827-A038-A6AFF534B276}" destId="{AF54B2E4-E4E2-4614-85AC-638A5CD93AF7}" srcOrd="0" destOrd="0" presId="urn:microsoft.com/office/officeart/2005/8/layout/target3"/>
    <dgm:cxn modelId="{8584EE86-CAF8-47E5-954D-45A5A0E49D6B}" srcId="{B9CE8E68-2392-4A41-B641-0B75D66A56F6}" destId="{8B25C8C4-165E-4827-A038-A6AFF534B276}" srcOrd="0" destOrd="0" parTransId="{F090E213-A389-4178-A3EA-F74C3B0E7A14}" sibTransId="{DC04B604-C3F7-4A0B-A817-333DD1FC9743}"/>
    <dgm:cxn modelId="{1534FE22-7454-4B7D-837C-6F3CE752800C}" type="presOf" srcId="{8B25C8C4-165E-4827-A038-A6AFF534B276}" destId="{8A645524-06B6-4DA8-9C1E-B826C504B20D}" srcOrd="1" destOrd="0" presId="urn:microsoft.com/office/officeart/2005/8/layout/target3"/>
    <dgm:cxn modelId="{DA857F32-59AA-43E9-8BAF-18DAAC00C3AD}" type="presOf" srcId="{B9CE8E68-2392-4A41-B641-0B75D66A56F6}" destId="{3A9EA63E-6499-4729-BE1C-A1292208DDFC}" srcOrd="0" destOrd="0" presId="urn:microsoft.com/office/officeart/2005/8/layout/target3"/>
    <dgm:cxn modelId="{96C7C036-DDE8-4BD2-935D-EA978CE2E092}" type="presParOf" srcId="{3A9EA63E-6499-4729-BE1C-A1292208DDFC}" destId="{5B3A5180-D9FA-4490-919A-FAA66C0850CE}" srcOrd="0" destOrd="0" presId="urn:microsoft.com/office/officeart/2005/8/layout/target3"/>
    <dgm:cxn modelId="{ADFE0301-CBDE-404A-8EC3-0D73B363D9B3}" type="presParOf" srcId="{3A9EA63E-6499-4729-BE1C-A1292208DDFC}" destId="{9719095B-EB95-4D25-8173-CB6D5EEE1BB3}" srcOrd="1" destOrd="0" presId="urn:microsoft.com/office/officeart/2005/8/layout/target3"/>
    <dgm:cxn modelId="{99DC2003-F862-4951-959C-4C3E7C3B7FD5}" type="presParOf" srcId="{3A9EA63E-6499-4729-BE1C-A1292208DDFC}" destId="{AF54B2E4-E4E2-4614-85AC-638A5CD93AF7}" srcOrd="2" destOrd="0" presId="urn:microsoft.com/office/officeart/2005/8/layout/target3"/>
    <dgm:cxn modelId="{899EDAB9-BE7D-49AE-8FC1-F52AEA3AB15A}" type="presParOf" srcId="{3A9EA63E-6499-4729-BE1C-A1292208DDFC}" destId="{8A645524-06B6-4DA8-9C1E-B826C504B20D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3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cs typeface="Arial"/>
            </a:rPr>
            <a:t>استعمل خطة الاستدلال المنطقي لحل المسألة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 custLinFactNeighborY="3333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2F6AC0C-CDA7-4D17-81F8-A6B7DFCD57A1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C02008FA-D722-4990-9344-B58E159DC836}" type="presOf" srcId="{49775A54-6AA3-43D3-9CAF-D142C9146301}" destId="{D22DB70D-8119-48F0-970C-5A2A48B1D19C}" srcOrd="0" destOrd="0" presId="urn:microsoft.com/office/officeart/2005/8/layout/hProcess9"/>
    <dgm:cxn modelId="{EB84A5A2-2D96-4D12-8CC0-1A55041FE5AC}" type="presParOf" srcId="{429AB293-D4D8-4F0E-94AC-B43ED8A2BCDF}" destId="{57687D3E-4B89-492C-9B8A-7CB92F4D9B37}" srcOrd="0" destOrd="0" presId="urn:microsoft.com/office/officeart/2005/8/layout/hProcess9"/>
    <dgm:cxn modelId="{0EB20388-2CA9-42F2-B2FF-98670E067C52}" type="presParOf" srcId="{429AB293-D4D8-4F0E-94AC-B43ED8A2BCDF}" destId="{4C722FE7-142F-40D0-A4C9-B6DA2959D7ED}" srcOrd="1" destOrd="0" presId="urn:microsoft.com/office/officeart/2005/8/layout/hProcess9"/>
    <dgm:cxn modelId="{EA327E6D-8D61-4B79-87D5-A88E4A3A3592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1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البحث عن قاعدة من جدول، ثم تطبيقها لحل المسألة.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4F2C60C-C9E7-43BA-ADCD-CDAF105E1A18}" type="presOf" srcId="{BD526F95-ECBB-40AD-A0CB-D5ACCC5B1E2A}" destId="{429AB293-D4D8-4F0E-94AC-B43ED8A2BCDF}" srcOrd="0" destOrd="0" presId="urn:microsoft.com/office/officeart/2005/8/layout/hProcess9"/>
    <dgm:cxn modelId="{00FAE7AF-ED65-4735-BB49-9DEDECFF7E6A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9A1A587E-A931-4BB4-92FE-C2C4EB6D878D}" type="presParOf" srcId="{429AB293-D4D8-4F0E-94AC-B43ED8A2BCDF}" destId="{57687D3E-4B89-492C-9B8A-7CB92F4D9B37}" srcOrd="0" destOrd="0" presId="urn:microsoft.com/office/officeart/2005/8/layout/hProcess9"/>
    <dgm:cxn modelId="{07E6A25C-01ED-426F-8F62-EBB65A88C9FA}" type="presParOf" srcId="{429AB293-D4D8-4F0E-94AC-B43ED8A2BCDF}" destId="{4C722FE7-142F-40D0-A4C9-B6DA2959D7ED}" srcOrd="1" destOrd="0" presId="urn:microsoft.com/office/officeart/2005/8/layout/hProcess9"/>
    <dgm:cxn modelId="{7BFF427D-326D-4C75-B3F0-A01FA8EE4537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15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dirty="0" smtClean="0">
              <a:ln/>
              <a:effectLst/>
              <a:uLnTx/>
              <a:uFillTx/>
            </a:rPr>
            <a:t>ا</a:t>
          </a:r>
          <a:r>
            <a:rPr kumimoji="0" lang="ar-EG" b="1" i="0" u="none" strike="noStrike" cap="none" spc="0" normalizeH="0" baseline="0" noProof="0" dirty="0" smtClean="0">
              <a:ln/>
              <a:effectLst/>
              <a:uLnTx/>
              <a:uFillTx/>
            </a:rPr>
            <a:t>لنمط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81A9F02B-49E9-407A-8BFB-94BCF69EBD01}">
      <dgm:prSet phldrT="[Text]"/>
      <dgm:spPr/>
      <dgm:t>
        <a:bodyPr/>
        <a:lstStyle/>
        <a:p>
          <a:pPr rtl="1"/>
          <a:r>
            <a:rPr kumimoji="0" lang="ar-EG" b="1" i="0" u="none" strike="noStrike" cap="none" spc="0" normalizeH="0" baseline="0" noProof="0" dirty="0" smtClean="0">
              <a:ln/>
              <a:effectLst/>
              <a:uLnTx/>
              <a:uFillTx/>
            </a:rPr>
            <a:t>ا</a:t>
          </a:r>
          <a:r>
            <a:rPr kumimoji="0" lang="ar-JO" b="1" i="0" u="none" strike="noStrike" cap="none" spc="0" normalizeH="0" baseline="0" noProof="0" dirty="0" smtClean="0">
              <a:ln/>
              <a:effectLst/>
              <a:uLnTx/>
              <a:uFillTx/>
            </a:rPr>
            <a:t>لقاعدة</a:t>
          </a:r>
          <a:endParaRPr lang="ar-EG" dirty="0"/>
        </a:p>
      </dgm:t>
    </dgm:pt>
    <dgm:pt modelId="{06EF79B5-688B-4155-92A8-D69493D3EDC3}" type="parTrans" cxnId="{D15F5F96-1D65-4C6F-B2CE-3C0D08A00F60}">
      <dgm:prSet/>
      <dgm:spPr/>
      <dgm:t>
        <a:bodyPr/>
        <a:lstStyle/>
        <a:p>
          <a:pPr rtl="1"/>
          <a:endParaRPr lang="ar-EG"/>
        </a:p>
      </dgm:t>
    </dgm:pt>
    <dgm:pt modelId="{A894E168-D12B-428F-8B89-8D4A80994C52}" type="sibTrans" cxnId="{D15F5F96-1D65-4C6F-B2CE-3C0D08A00F60}">
      <dgm:prSet/>
      <dgm:spPr/>
      <dgm:t>
        <a:bodyPr/>
        <a:lstStyle/>
        <a:p>
          <a:pPr rtl="1"/>
          <a:endParaRPr lang="ar-EG"/>
        </a:p>
      </dgm:t>
    </dgm:pt>
    <dgm:pt modelId="{76F311E1-56F9-4CDD-A6C8-975358E37980}">
      <dgm:prSet phldrT="[Text]"/>
      <dgm:spPr/>
      <dgm:t>
        <a:bodyPr/>
        <a:lstStyle/>
        <a:p>
          <a:pPr rtl="1"/>
          <a:r>
            <a:rPr lang="ar-EG" dirty="0" smtClean="0"/>
            <a:t>المدخلة</a:t>
          </a:r>
          <a:endParaRPr lang="ar-EG" dirty="0"/>
        </a:p>
      </dgm:t>
    </dgm:pt>
    <dgm:pt modelId="{1C372E4C-C839-45E4-B596-1F43F4B9EBCE}" type="parTrans" cxnId="{983409DD-6104-4E79-BC19-9E63ED0197D1}">
      <dgm:prSet/>
      <dgm:spPr/>
      <dgm:t>
        <a:bodyPr/>
        <a:lstStyle/>
        <a:p>
          <a:pPr rtl="1"/>
          <a:endParaRPr lang="ar-EG"/>
        </a:p>
      </dgm:t>
    </dgm:pt>
    <dgm:pt modelId="{EB693BA5-4F6A-43B5-8FF0-770E98635927}" type="sibTrans" cxnId="{983409DD-6104-4E79-BC19-9E63ED0197D1}">
      <dgm:prSet/>
      <dgm:spPr/>
      <dgm:t>
        <a:bodyPr/>
        <a:lstStyle/>
        <a:p>
          <a:pPr rtl="1"/>
          <a:endParaRPr lang="ar-EG"/>
        </a:p>
      </dgm:t>
    </dgm:pt>
    <dgm:pt modelId="{F91A5971-C57F-44A9-8B6A-BE7EA1D4C478}">
      <dgm:prSet phldrT="[Text]"/>
      <dgm:spPr/>
      <dgm:t>
        <a:bodyPr/>
        <a:lstStyle/>
        <a:p>
          <a:pPr rtl="1"/>
          <a:r>
            <a:rPr lang="ar-EG" dirty="0" smtClean="0"/>
            <a:t>المخرجة</a:t>
          </a:r>
          <a:endParaRPr lang="ar-EG" dirty="0"/>
        </a:p>
      </dgm:t>
    </dgm:pt>
    <dgm:pt modelId="{01BC09B1-386E-4C60-B7CF-CE9C1E3105DD}" type="parTrans" cxnId="{DB5D7A80-A52E-4A17-BC06-DED2EB9FC690}">
      <dgm:prSet/>
      <dgm:spPr/>
      <dgm:t>
        <a:bodyPr/>
        <a:lstStyle/>
        <a:p>
          <a:pPr rtl="1"/>
          <a:endParaRPr lang="ar-EG"/>
        </a:p>
      </dgm:t>
    </dgm:pt>
    <dgm:pt modelId="{F1991B1B-6E5C-42E4-A830-603D1CB66C8D}" type="sibTrans" cxnId="{DB5D7A80-A52E-4A17-BC06-DED2EB9FC690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4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9433752D-39F6-4112-82A2-0647ACC2FA1A}" type="pres">
      <dgm:prSet presAssocID="{06EF79B5-688B-4155-92A8-D69493D3EDC3}" presName="parTrans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D567929E-7BAC-478E-841E-0537321F4B56}" type="pres">
      <dgm:prSet presAssocID="{06EF79B5-688B-4155-92A8-D69493D3EDC3}" presName="connectorText" presStyleLbl="sibTrans2D1" presStyleIdx="1" presStyleCnt="4"/>
      <dgm:spPr/>
      <dgm:t>
        <a:bodyPr/>
        <a:lstStyle/>
        <a:p>
          <a:pPr rtl="1"/>
          <a:endParaRPr lang="ar-EG"/>
        </a:p>
      </dgm:t>
    </dgm:pt>
    <dgm:pt modelId="{EAF4B03D-556D-47E5-9310-34717219FA70}" type="pres">
      <dgm:prSet presAssocID="{81A9F02B-49E9-407A-8BFB-94BCF69EBD01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C1FD5C4C-2218-4B20-9CAD-0B57F6E2196C}" type="pres">
      <dgm:prSet presAssocID="{1C372E4C-C839-45E4-B596-1F43F4B9EBCE}" presName="parTrans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E8C23590-2E0C-4A73-B98D-E34FB09CD474}" type="pres">
      <dgm:prSet presAssocID="{1C372E4C-C839-45E4-B596-1F43F4B9EBCE}" presName="connectorText" presStyleLbl="sibTrans2D1" presStyleIdx="2" presStyleCnt="4"/>
      <dgm:spPr/>
      <dgm:t>
        <a:bodyPr/>
        <a:lstStyle/>
        <a:p>
          <a:pPr rtl="1"/>
          <a:endParaRPr lang="ar-EG"/>
        </a:p>
      </dgm:t>
    </dgm:pt>
    <dgm:pt modelId="{DF63F7D6-5F37-41BA-B448-22ADF617B7BE}" type="pres">
      <dgm:prSet presAssocID="{76F311E1-56F9-4CDD-A6C8-975358E37980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80C9B79-65F8-4AD9-97F3-494EF137EE58}" type="pres">
      <dgm:prSet presAssocID="{01BC09B1-386E-4C60-B7CF-CE9C1E3105DD}" presName="parTrans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C58EA5EC-C307-4A87-A5B5-76758577EB49}" type="pres">
      <dgm:prSet presAssocID="{01BC09B1-386E-4C60-B7CF-CE9C1E3105DD}" presName="connectorText" presStyleLbl="sibTrans2D1" presStyleIdx="3" presStyleCnt="4"/>
      <dgm:spPr/>
      <dgm:t>
        <a:bodyPr/>
        <a:lstStyle/>
        <a:p>
          <a:pPr rtl="1"/>
          <a:endParaRPr lang="ar-EG"/>
        </a:p>
      </dgm:t>
    </dgm:pt>
    <dgm:pt modelId="{A29B6A09-E1AD-452C-98F0-F036D688186F}" type="pres">
      <dgm:prSet presAssocID="{F91A5971-C57F-44A9-8B6A-BE7EA1D4C478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010A68C-E9F0-4ACB-887E-42DA44A1629E}" type="presOf" srcId="{01BC09B1-386E-4C60-B7CF-CE9C1E3105DD}" destId="{080C9B79-65F8-4AD9-97F3-494EF137EE58}" srcOrd="0" destOrd="0" presId="urn:microsoft.com/office/officeart/2005/8/layout/radial5"/>
    <dgm:cxn modelId="{D15F5F96-1D65-4C6F-B2CE-3C0D08A00F60}" srcId="{127AF5DB-5973-4B68-8A85-279B604A3884}" destId="{81A9F02B-49E9-407A-8BFB-94BCF69EBD01}" srcOrd="1" destOrd="0" parTransId="{06EF79B5-688B-4155-92A8-D69493D3EDC3}" sibTransId="{A894E168-D12B-428F-8B89-8D4A80994C52}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DB5D7A80-A52E-4A17-BC06-DED2EB9FC690}" srcId="{127AF5DB-5973-4B68-8A85-279B604A3884}" destId="{F91A5971-C57F-44A9-8B6A-BE7EA1D4C478}" srcOrd="3" destOrd="0" parTransId="{01BC09B1-386E-4C60-B7CF-CE9C1E3105DD}" sibTransId="{F1991B1B-6E5C-42E4-A830-603D1CB66C8D}"/>
    <dgm:cxn modelId="{108F6090-AE82-4F35-B24E-5CCB4B2424E7}" type="presOf" srcId="{01BC09B1-386E-4C60-B7CF-CE9C1E3105DD}" destId="{C58EA5EC-C307-4A87-A5B5-76758577EB49}" srcOrd="1" destOrd="0" presId="urn:microsoft.com/office/officeart/2005/8/layout/radial5"/>
    <dgm:cxn modelId="{7856EBEC-E3B7-47FD-A8B9-0C002760102E}" type="presOf" srcId="{1C372E4C-C839-45E4-B596-1F43F4B9EBCE}" destId="{E8C23590-2E0C-4A73-B98D-E34FB09CD474}" srcOrd="1" destOrd="0" presId="urn:microsoft.com/office/officeart/2005/8/layout/radial5"/>
    <dgm:cxn modelId="{39EA3212-177A-40D2-B750-43BFCA695814}" type="presOf" srcId="{76F311E1-56F9-4CDD-A6C8-975358E37980}" destId="{DF63F7D6-5F37-41BA-B448-22ADF617B7BE}" srcOrd="0" destOrd="0" presId="urn:microsoft.com/office/officeart/2005/8/layout/radial5"/>
    <dgm:cxn modelId="{CEB8BC09-0696-458C-9C02-B6B5FF71B95F}" type="presOf" srcId="{90074277-9BFE-44DD-B806-DA1BF9FA6F0D}" destId="{99C3E3D4-F563-49D8-B40D-4A20E78ECFB9}" srcOrd="0" destOrd="0" presId="urn:microsoft.com/office/officeart/2005/8/layout/radial5"/>
    <dgm:cxn modelId="{983409DD-6104-4E79-BC19-9E63ED0197D1}" srcId="{127AF5DB-5973-4B68-8A85-279B604A3884}" destId="{76F311E1-56F9-4CDD-A6C8-975358E37980}" srcOrd="2" destOrd="0" parTransId="{1C372E4C-C839-45E4-B596-1F43F4B9EBCE}" sibTransId="{EB693BA5-4F6A-43B5-8FF0-770E98635927}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5A7EC7A1-C23C-4ACD-AD50-9A3B7D4EFD89}" type="presOf" srcId="{81A9F02B-49E9-407A-8BFB-94BCF69EBD01}" destId="{EAF4B03D-556D-47E5-9310-34717219FA70}" srcOrd="0" destOrd="0" presId="urn:microsoft.com/office/officeart/2005/8/layout/radial5"/>
    <dgm:cxn modelId="{EF378E94-E948-41E6-B521-E199DA57D227}" type="presOf" srcId="{82EB96A4-D952-459A-96C5-C7DD8B649EEA}" destId="{A75E3939-FBEB-4A4B-9B77-2963312FE412}" srcOrd="0" destOrd="0" presId="urn:microsoft.com/office/officeart/2005/8/layout/radial5"/>
    <dgm:cxn modelId="{3704935F-1E56-4417-8E41-BDAE552AAC6D}" type="presOf" srcId="{1C372E4C-C839-45E4-B596-1F43F4B9EBCE}" destId="{C1FD5C4C-2218-4B20-9CAD-0B57F6E2196C}" srcOrd="0" destOrd="0" presId="urn:microsoft.com/office/officeart/2005/8/layout/radial5"/>
    <dgm:cxn modelId="{9FE26828-9700-4EB3-BEBA-5D9FEE1C0736}" type="presOf" srcId="{06EF79B5-688B-4155-92A8-D69493D3EDC3}" destId="{9433752D-39F6-4112-82A2-0647ACC2FA1A}" srcOrd="0" destOrd="0" presId="urn:microsoft.com/office/officeart/2005/8/layout/radial5"/>
    <dgm:cxn modelId="{77C40BAC-A101-4E81-9EB6-788DED9929E5}" type="presOf" srcId="{F318011B-DD42-4E80-8261-FCCDA7592F08}" destId="{93667316-EF19-46F2-ADFA-9FEED8C8A8EF}" srcOrd="1" destOrd="0" presId="urn:microsoft.com/office/officeart/2005/8/layout/radial5"/>
    <dgm:cxn modelId="{020C1F92-CDA7-431B-9D70-042F3E599B8D}" type="presOf" srcId="{F318011B-DD42-4E80-8261-FCCDA7592F08}" destId="{67A68FE6-FCCB-47EB-8934-603B8AFD81D9}" srcOrd="0" destOrd="0" presId="urn:microsoft.com/office/officeart/2005/8/layout/radial5"/>
    <dgm:cxn modelId="{C4BB5C5B-3CE1-4D45-8F3B-AA3C4027B6E7}" type="presOf" srcId="{F91A5971-C57F-44A9-8B6A-BE7EA1D4C478}" destId="{A29B6A09-E1AD-452C-98F0-F036D688186F}" srcOrd="0" destOrd="0" presId="urn:microsoft.com/office/officeart/2005/8/layout/radial5"/>
    <dgm:cxn modelId="{E5708D43-440F-4B7F-BCF1-2FC3B17D5B4E}" type="presOf" srcId="{06EF79B5-688B-4155-92A8-D69493D3EDC3}" destId="{D567929E-7BAC-478E-841E-0537321F4B56}" srcOrd="1" destOrd="0" presId="urn:microsoft.com/office/officeart/2005/8/layout/radial5"/>
    <dgm:cxn modelId="{1749DAC1-C27C-4DCC-ACFE-D319547A38DB}" type="presOf" srcId="{127AF5DB-5973-4B68-8A85-279B604A3884}" destId="{EB870B2B-FBF0-44FF-8D0D-960F499EBCDD}" srcOrd="0" destOrd="0" presId="urn:microsoft.com/office/officeart/2005/8/layout/radial5"/>
    <dgm:cxn modelId="{A69FF93A-232E-4943-A079-0545FED2A9BB}" type="presParOf" srcId="{99C3E3D4-F563-49D8-B40D-4A20E78ECFB9}" destId="{EB870B2B-FBF0-44FF-8D0D-960F499EBCDD}" srcOrd="0" destOrd="0" presId="urn:microsoft.com/office/officeart/2005/8/layout/radial5"/>
    <dgm:cxn modelId="{95A57EAB-7794-484A-8E63-7CF36C95343B}" type="presParOf" srcId="{99C3E3D4-F563-49D8-B40D-4A20E78ECFB9}" destId="{67A68FE6-FCCB-47EB-8934-603B8AFD81D9}" srcOrd="1" destOrd="0" presId="urn:microsoft.com/office/officeart/2005/8/layout/radial5"/>
    <dgm:cxn modelId="{59C2E9E9-8EF6-492C-8303-B0EC75EF2964}" type="presParOf" srcId="{67A68FE6-FCCB-47EB-8934-603B8AFD81D9}" destId="{93667316-EF19-46F2-ADFA-9FEED8C8A8EF}" srcOrd="0" destOrd="0" presId="urn:microsoft.com/office/officeart/2005/8/layout/radial5"/>
    <dgm:cxn modelId="{4D1133DD-9ACF-4924-9EEA-6815B4656D2B}" type="presParOf" srcId="{99C3E3D4-F563-49D8-B40D-4A20E78ECFB9}" destId="{A75E3939-FBEB-4A4B-9B77-2963312FE412}" srcOrd="2" destOrd="0" presId="urn:microsoft.com/office/officeart/2005/8/layout/radial5"/>
    <dgm:cxn modelId="{CD0B13B5-4C5B-4CA8-B2EB-5554B0781519}" type="presParOf" srcId="{99C3E3D4-F563-49D8-B40D-4A20E78ECFB9}" destId="{9433752D-39F6-4112-82A2-0647ACC2FA1A}" srcOrd="3" destOrd="0" presId="urn:microsoft.com/office/officeart/2005/8/layout/radial5"/>
    <dgm:cxn modelId="{58A36B43-4C2C-4629-889B-F23E2090AC99}" type="presParOf" srcId="{9433752D-39F6-4112-82A2-0647ACC2FA1A}" destId="{D567929E-7BAC-478E-841E-0537321F4B56}" srcOrd="0" destOrd="0" presId="urn:microsoft.com/office/officeart/2005/8/layout/radial5"/>
    <dgm:cxn modelId="{BEFE6810-9D23-4B4C-A94C-05C98274E567}" type="presParOf" srcId="{99C3E3D4-F563-49D8-B40D-4A20E78ECFB9}" destId="{EAF4B03D-556D-47E5-9310-34717219FA70}" srcOrd="4" destOrd="0" presId="urn:microsoft.com/office/officeart/2005/8/layout/radial5"/>
    <dgm:cxn modelId="{7F95D6A9-A93B-443A-BD8B-832F25937502}" type="presParOf" srcId="{99C3E3D4-F563-49D8-B40D-4A20E78ECFB9}" destId="{C1FD5C4C-2218-4B20-9CAD-0B57F6E2196C}" srcOrd="5" destOrd="0" presId="urn:microsoft.com/office/officeart/2005/8/layout/radial5"/>
    <dgm:cxn modelId="{78BEECF9-A906-486F-9F3F-A21FB2718C3E}" type="presParOf" srcId="{C1FD5C4C-2218-4B20-9CAD-0B57F6E2196C}" destId="{E8C23590-2E0C-4A73-B98D-E34FB09CD474}" srcOrd="0" destOrd="0" presId="urn:microsoft.com/office/officeart/2005/8/layout/radial5"/>
    <dgm:cxn modelId="{C0C0CA87-D6A1-454C-B592-0F7118C5104B}" type="presParOf" srcId="{99C3E3D4-F563-49D8-B40D-4A20E78ECFB9}" destId="{DF63F7D6-5F37-41BA-B448-22ADF617B7BE}" srcOrd="6" destOrd="0" presId="urn:microsoft.com/office/officeart/2005/8/layout/radial5"/>
    <dgm:cxn modelId="{573D2C39-720C-4F02-848D-680014F1026E}" type="presParOf" srcId="{99C3E3D4-F563-49D8-B40D-4A20E78ECFB9}" destId="{080C9B79-65F8-4AD9-97F3-494EF137EE58}" srcOrd="7" destOrd="0" presId="urn:microsoft.com/office/officeart/2005/8/layout/radial5"/>
    <dgm:cxn modelId="{BC31AB91-FE3C-4672-8876-5225B6DC76B1}" type="presParOf" srcId="{080C9B79-65F8-4AD9-97F3-494EF137EE58}" destId="{C58EA5EC-C307-4A87-A5B5-76758577EB49}" srcOrd="0" destOrd="0" presId="urn:microsoft.com/office/officeart/2005/8/layout/radial5"/>
    <dgm:cxn modelId="{217F3641-A392-44C8-8D90-2B206F998A6B}" type="presParOf" srcId="{99C3E3D4-F563-49D8-B40D-4A20E78ECFB9}" destId="{A29B6A09-E1AD-452C-98F0-F036D688186F}" srcOrd="8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6.xml><?xml version="1.0" encoding="utf-8"?>
<dgm:dataModel xmlns:dgm="http://schemas.openxmlformats.org/drawingml/2006/diagram" xmlns:a="http://schemas.openxmlformats.org/drawingml/2006/main">
  <dgm:ptLst>
    <dgm:pt modelId="{B0C6A278-5A62-4B69-9F70-A693E400F25A}" type="doc">
      <dgm:prSet loTypeId="urn:microsoft.com/office/officeart/2005/8/layout/vList2" loCatId="list" qsTypeId="urn:microsoft.com/office/officeart/2005/8/quickstyle/3d2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2177F7DD-1DD3-4C59-BDA9-12133F81F92B}">
      <dgm:prSet custT="1"/>
      <dgm:spPr/>
      <dgm:t>
        <a:bodyPr/>
        <a:lstStyle/>
        <a:p>
          <a:pPr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عدد الاقلام التي استعملها يزيد يتبع </a:t>
          </a:r>
          <a:r>
            <a:rPr lang="ar-EG" sz="2400" b="1" cap="none" spc="0" dirty="0" smtClean="0">
              <a:ln w="900" cmpd="sng">
                <a:solidFill>
                  <a:schemeClr val="accent1">
                    <a:satMod val="190000"/>
                    <a:alpha val="55000"/>
                  </a:schemeClr>
                </a:solidFill>
                <a:prstDash val="solid"/>
              </a:ln>
              <a:solidFill>
                <a:schemeClr val="accent1">
                  <a:satMod val="200000"/>
                  <a:tint val="3000"/>
                </a:schemeClr>
              </a:solidFill>
              <a:effectLst>
                <a:innerShdw blurRad="101600" dist="76200" dir="5400000">
                  <a:schemeClr val="accent1">
                    <a:satMod val="190000"/>
                    <a:tint val="100000"/>
                    <a:alpha val="74000"/>
                  </a:schemeClr>
                </a:innerShdw>
              </a:effectLst>
            </a:rPr>
            <a:t>نمطا 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يمكن اكتشاف </a:t>
          </a:r>
          <a:r>
            <a:rPr lang="ar-EG" sz="2400" b="1" cap="none" spc="0" dirty="0" smtClean="0">
              <a:ln w="900" cmpd="sng">
                <a:solidFill>
                  <a:schemeClr val="accent1">
                    <a:satMod val="190000"/>
                    <a:alpha val="55000"/>
                  </a:schemeClr>
                </a:solidFill>
                <a:prstDash val="solid"/>
              </a:ln>
              <a:solidFill>
                <a:schemeClr val="accent1">
                  <a:satMod val="200000"/>
                  <a:tint val="3000"/>
                </a:schemeClr>
              </a:solidFill>
              <a:effectLst>
                <a:innerShdw blurRad="101600" dist="76200" dir="5400000">
                  <a:schemeClr val="accent1">
                    <a:satMod val="190000"/>
                    <a:tint val="100000"/>
                    <a:alpha val="74000"/>
                  </a:schemeClr>
                </a:innerShdw>
              </a:effectLst>
            </a:rPr>
            <a:t>قاعدته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وتوسعته.</a:t>
          </a:r>
          <a:endParaRPr lang="ar-JO" sz="2400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7820DC1-854F-4ECC-89CE-F3825B2CD361}" type="parTrans" cxnId="{4B95B378-8481-4EE9-BC16-A17379D1C06E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6CCFA45-50EE-4797-A7F9-54AA14376763}" type="sibTrans" cxnId="{4B95B378-8481-4EE9-BC16-A17379D1C06E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CA15A3F-C41F-44A0-B1B9-947729C2191B}">
      <dgm:prSet custT="1"/>
      <dgm:spPr/>
      <dgm:t>
        <a:bodyPr/>
        <a:lstStyle/>
        <a:p>
          <a:pPr rtl="1"/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تخبرنا قاعدة النمط ماذا نفعل في العدد الاول المسمى </a:t>
          </a:r>
          <a:r>
            <a:rPr lang="ar-EG" sz="2400" b="1" cap="none" spc="0" dirty="0" smtClean="0">
              <a:ln w="1905"/>
              <a:gradFill>
                <a:gsLst>
                  <a:gs pos="0">
                    <a:schemeClr val="accent6">
                      <a:shade val="20000"/>
                      <a:satMod val="200000"/>
                    </a:schemeClr>
                  </a:gs>
                  <a:gs pos="78000">
                    <a:schemeClr val="accent6">
                      <a:tint val="90000"/>
                      <a:shade val="89000"/>
                      <a:satMod val="220000"/>
                    </a:schemeClr>
                  </a:gs>
                  <a:gs pos="100000">
                    <a:schemeClr val="accent6">
                      <a:tint val="12000"/>
                      <a:satMod val="255000"/>
                    </a:scheme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rPr>
            <a:t>مدخلة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؛ للحصول على العدد الجديد والمسمى </a:t>
          </a:r>
          <a:r>
            <a:rPr lang="ar-EG" sz="2400" b="1" cap="none" spc="0" dirty="0" smtClean="0">
              <a:ln w="1905"/>
              <a:gradFill>
                <a:gsLst>
                  <a:gs pos="0">
                    <a:schemeClr val="accent6">
                      <a:shade val="20000"/>
                      <a:satMod val="200000"/>
                    </a:schemeClr>
                  </a:gs>
                  <a:gs pos="78000">
                    <a:schemeClr val="accent6">
                      <a:tint val="90000"/>
                      <a:shade val="89000"/>
                      <a:satMod val="220000"/>
                    </a:schemeClr>
                  </a:gs>
                  <a:gs pos="100000">
                    <a:schemeClr val="accent6">
                      <a:tint val="12000"/>
                      <a:satMod val="255000"/>
                    </a:schemeClr>
                  </a:gs>
                </a:gsLst>
                <a:lin ang="5400000"/>
              </a:gra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rPr>
            <a:t>مخرجة</a:t>
          </a:r>
          <a:r>
            <a:rPr lang="ar-EG" sz="2400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.</a:t>
          </a:r>
        </a:p>
      </dgm:t>
    </dgm:pt>
    <dgm:pt modelId="{D8D43D77-EB53-43C3-A3A7-C3DE75E15E5E}" type="parTrans" cxnId="{9CCC707A-D833-4B60-894F-A550A6AA5EA3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656A186-65A3-4FC9-8660-298C87538E2D}" type="sibTrans" cxnId="{9CCC707A-D833-4B60-894F-A550A6AA5EA3}">
      <dgm:prSet/>
      <dgm:spPr/>
      <dgm:t>
        <a:bodyPr/>
        <a:lstStyle/>
        <a:p>
          <a:pPr rtl="1"/>
          <a:endParaRPr lang="ar-EG" sz="1600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3D65314-364C-4408-AE7D-63CBD1EC695D}" type="pres">
      <dgm:prSet presAssocID="{B0C6A278-5A62-4B69-9F70-A693E400F25A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655FA27-A84B-4540-8D49-AA9D1D34D931}" type="pres">
      <dgm:prSet presAssocID="{2177F7DD-1DD3-4C59-BDA9-12133F81F92B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C4027B6-A930-40C6-926D-DB1278F41594}" type="pres">
      <dgm:prSet presAssocID="{96CCFA45-50EE-4797-A7F9-54AA14376763}" presName="spacer" presStyleCnt="0"/>
      <dgm:spPr/>
      <dgm:t>
        <a:bodyPr/>
        <a:lstStyle/>
        <a:p>
          <a:pPr rtl="1"/>
          <a:endParaRPr lang="ar-EG"/>
        </a:p>
      </dgm:t>
    </dgm:pt>
    <dgm:pt modelId="{AA13C068-344B-4C84-B7DB-75951BC5144F}" type="pres">
      <dgm:prSet presAssocID="{BCA15A3F-C41F-44A0-B1B9-947729C2191B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CCC707A-D833-4B60-894F-A550A6AA5EA3}" srcId="{B0C6A278-5A62-4B69-9F70-A693E400F25A}" destId="{BCA15A3F-C41F-44A0-B1B9-947729C2191B}" srcOrd="1" destOrd="0" parTransId="{D8D43D77-EB53-43C3-A3A7-C3DE75E15E5E}" sibTransId="{6656A186-65A3-4FC9-8660-298C87538E2D}"/>
    <dgm:cxn modelId="{AF10D9B9-59E7-4964-98E9-1E55C885073C}" type="presOf" srcId="{2177F7DD-1DD3-4C59-BDA9-12133F81F92B}" destId="{1655FA27-A84B-4540-8D49-AA9D1D34D931}" srcOrd="0" destOrd="0" presId="urn:microsoft.com/office/officeart/2005/8/layout/vList2"/>
    <dgm:cxn modelId="{74556210-777E-4FBE-BFBD-43A6E1DE37F3}" type="presOf" srcId="{B0C6A278-5A62-4B69-9F70-A693E400F25A}" destId="{B3D65314-364C-4408-AE7D-63CBD1EC695D}" srcOrd="0" destOrd="0" presId="urn:microsoft.com/office/officeart/2005/8/layout/vList2"/>
    <dgm:cxn modelId="{702D433A-84DB-4471-8C90-6BB67C567889}" type="presOf" srcId="{BCA15A3F-C41F-44A0-B1B9-947729C2191B}" destId="{AA13C068-344B-4C84-B7DB-75951BC5144F}" srcOrd="0" destOrd="0" presId="urn:microsoft.com/office/officeart/2005/8/layout/vList2"/>
    <dgm:cxn modelId="{4B95B378-8481-4EE9-BC16-A17379D1C06E}" srcId="{B0C6A278-5A62-4B69-9F70-A693E400F25A}" destId="{2177F7DD-1DD3-4C59-BDA9-12133F81F92B}" srcOrd="0" destOrd="0" parTransId="{97820DC1-854F-4ECC-89CE-F3825B2CD361}" sibTransId="{96CCFA45-50EE-4797-A7F9-54AA14376763}"/>
    <dgm:cxn modelId="{01D7A1A2-BE50-46CA-854B-FA01518FF0B0}" type="presParOf" srcId="{B3D65314-364C-4408-AE7D-63CBD1EC695D}" destId="{1655FA27-A84B-4540-8D49-AA9D1D34D931}" srcOrd="0" destOrd="0" presId="urn:microsoft.com/office/officeart/2005/8/layout/vList2"/>
    <dgm:cxn modelId="{D612E5BA-2FC7-492C-B800-EF2808EAFBB8}" type="presParOf" srcId="{B3D65314-364C-4408-AE7D-63CBD1EC695D}" destId="{8C4027B6-A930-40C6-926D-DB1278F41594}" srcOrd="1" destOrd="0" presId="urn:microsoft.com/office/officeart/2005/8/layout/vList2"/>
    <dgm:cxn modelId="{22B7FFC7-E225-4524-8741-AD8D13A54084}" type="presParOf" srcId="{B3D65314-364C-4408-AE7D-63CBD1EC695D}" destId="{AA13C068-344B-4C84-B7DB-75951BC5144F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117.xml><?xml version="1.0" encoding="utf-8"?>
<dgm:dataModel xmlns:dgm="http://schemas.openxmlformats.org/drawingml/2006/diagram" xmlns:a="http://schemas.openxmlformats.org/drawingml/2006/main">
  <dgm:ptLst>
    <dgm:pt modelId="{B95AE515-2564-4CB6-B0EB-3B399B111DD5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E2ADBBE6-AD80-440E-A1BE-871C2EA895DE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اكتشاف قاعدة وتطبيقها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FCD40607-3E49-4E7D-8BAB-62722A078961}" type="parTrans" cxnId="{D41C4052-E03A-4BD0-9C58-CA4E6DDC64BF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73F8264-1791-4328-97FF-2901E7721D0B}" type="sibTrans" cxnId="{D41C4052-E03A-4BD0-9C58-CA4E6DDC64BF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94BB15F6-4D16-4561-AFE0-FC68E4981D99}" type="pres">
      <dgm:prSet presAssocID="{B95AE515-2564-4CB6-B0EB-3B399B111DD5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91C7F37-49F6-486C-B421-EA8AC615EA07}" type="pres">
      <dgm:prSet presAssocID="{E2ADBBE6-AD80-440E-A1BE-871C2EA895DE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159B1625-2CDB-43A0-8E27-EE38688B32D6}" type="pres">
      <dgm:prSet presAssocID="{E2ADBBE6-AD80-440E-A1BE-871C2EA895DE}" presName="space" presStyleCnt="0"/>
      <dgm:spPr/>
      <dgm:t>
        <a:bodyPr/>
        <a:lstStyle/>
        <a:p>
          <a:pPr rtl="1"/>
          <a:endParaRPr lang="ar-EG"/>
        </a:p>
      </dgm:t>
    </dgm:pt>
    <dgm:pt modelId="{A72D83D3-4AFD-41DB-BCC3-8137B2FC0D38}" type="pres">
      <dgm:prSet presAssocID="{E2ADBBE6-AD80-440E-A1BE-871C2EA895DE}" presName="rect1" presStyleLbl="alignAcc1" presStyleIdx="0" presStyleCnt="1" custLinFactNeighborY="-5957"/>
      <dgm:spPr/>
      <dgm:t>
        <a:bodyPr/>
        <a:lstStyle/>
        <a:p>
          <a:pPr rtl="1"/>
          <a:endParaRPr lang="ar-EG"/>
        </a:p>
      </dgm:t>
    </dgm:pt>
    <dgm:pt modelId="{E3407C74-A9C0-4199-BBF2-87AF1CF8661E}" type="pres">
      <dgm:prSet presAssocID="{E2ADBBE6-AD80-440E-A1BE-871C2EA895DE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C6C1F99-C7F1-40A8-AB90-F4CE9753CCE1}" type="presOf" srcId="{E2ADBBE6-AD80-440E-A1BE-871C2EA895DE}" destId="{E3407C74-A9C0-4199-BBF2-87AF1CF8661E}" srcOrd="1" destOrd="0" presId="urn:microsoft.com/office/officeart/2005/8/layout/target3"/>
    <dgm:cxn modelId="{F91C0D73-4790-4298-823E-6974D95C55D0}" type="presOf" srcId="{E2ADBBE6-AD80-440E-A1BE-871C2EA895DE}" destId="{A72D83D3-4AFD-41DB-BCC3-8137B2FC0D38}" srcOrd="0" destOrd="0" presId="urn:microsoft.com/office/officeart/2005/8/layout/target3"/>
    <dgm:cxn modelId="{D41C4052-E03A-4BD0-9C58-CA4E6DDC64BF}" srcId="{B95AE515-2564-4CB6-B0EB-3B399B111DD5}" destId="{E2ADBBE6-AD80-440E-A1BE-871C2EA895DE}" srcOrd="0" destOrd="0" parTransId="{FCD40607-3E49-4E7D-8BAB-62722A078961}" sibTransId="{473F8264-1791-4328-97FF-2901E7721D0B}"/>
    <dgm:cxn modelId="{F266D438-1502-4277-81E8-A12A274135F0}" type="presOf" srcId="{B95AE515-2564-4CB6-B0EB-3B399B111DD5}" destId="{94BB15F6-4D16-4561-AFE0-FC68E4981D99}" srcOrd="0" destOrd="0" presId="urn:microsoft.com/office/officeart/2005/8/layout/target3"/>
    <dgm:cxn modelId="{97A42111-3B42-484E-AA3E-ED43FFA70F95}" type="presParOf" srcId="{94BB15F6-4D16-4561-AFE0-FC68E4981D99}" destId="{391C7F37-49F6-486C-B421-EA8AC615EA07}" srcOrd="0" destOrd="0" presId="urn:microsoft.com/office/officeart/2005/8/layout/target3"/>
    <dgm:cxn modelId="{4DFDA19E-485B-43B0-9405-7055D01526A5}" type="presParOf" srcId="{94BB15F6-4D16-4561-AFE0-FC68E4981D99}" destId="{159B1625-2CDB-43A0-8E27-EE38688B32D6}" srcOrd="1" destOrd="0" presId="urn:microsoft.com/office/officeart/2005/8/layout/target3"/>
    <dgm:cxn modelId="{A49EA497-D851-4481-BBB2-CCE67DD9343E}" type="presParOf" srcId="{94BB15F6-4D16-4561-AFE0-FC68E4981D99}" destId="{A72D83D3-4AFD-41DB-BCC3-8137B2FC0D38}" srcOrd="2" destOrd="0" presId="urn:microsoft.com/office/officeart/2005/8/layout/target3"/>
    <dgm:cxn modelId="{1EE88769-D1D4-44ED-8426-4F7FA32C3305}" type="presParOf" srcId="{94BB15F6-4D16-4561-AFE0-FC68E4981D99}" destId="{E3407C74-A9C0-4199-BBF2-87AF1CF8661E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118.xml><?xml version="1.0" encoding="utf-8"?>
<dgm:dataModel xmlns:dgm="http://schemas.openxmlformats.org/drawingml/2006/diagram" xmlns:a="http://schemas.openxmlformats.org/drawingml/2006/main">
  <dgm:ptLst>
    <dgm:pt modelId="{38C3E2F3-BB11-48B0-BFCF-BCEC1B7EA522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901D12E5-D968-4FCF-A92E-3B69DF7ABB17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اكتشاف قاعدة وتطبيقها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0397161D-B1CB-413E-A671-364FA48DFC43}" type="parTrans" cxnId="{E85CCA3A-5E91-4A7B-AFAB-E0D16C32902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53E6AC15-7F8F-4FAB-A38A-CA4A318AF19D}" type="sibTrans" cxnId="{E85CCA3A-5E91-4A7B-AFAB-E0D16C32902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B555EA63-F230-4CCC-8D09-367356C45B82}" type="pres">
      <dgm:prSet presAssocID="{38C3E2F3-BB11-48B0-BFCF-BCEC1B7EA522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A7727F1-D38B-42E4-A6C2-4DCFFBBBDC39}" type="pres">
      <dgm:prSet presAssocID="{901D12E5-D968-4FCF-A92E-3B69DF7ABB17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616E49AC-FE78-4697-9C45-44A95945DA3A}" type="pres">
      <dgm:prSet presAssocID="{901D12E5-D968-4FCF-A92E-3B69DF7ABB17}" presName="space" presStyleCnt="0"/>
      <dgm:spPr/>
      <dgm:t>
        <a:bodyPr/>
        <a:lstStyle/>
        <a:p>
          <a:pPr rtl="1"/>
          <a:endParaRPr lang="ar-EG"/>
        </a:p>
      </dgm:t>
    </dgm:pt>
    <dgm:pt modelId="{D8F72BA8-92AF-485B-81BB-6E8DE7753941}" type="pres">
      <dgm:prSet presAssocID="{901D12E5-D968-4FCF-A92E-3B69DF7ABB17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41721B35-EC82-4B2F-A56B-CBADF83687DB}" type="pres">
      <dgm:prSet presAssocID="{901D12E5-D968-4FCF-A92E-3B69DF7ABB17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F2C01DC-F1E3-4646-AB1B-BE7BDFEC26DA}" type="presOf" srcId="{38C3E2F3-BB11-48B0-BFCF-BCEC1B7EA522}" destId="{B555EA63-F230-4CCC-8D09-367356C45B82}" srcOrd="0" destOrd="0" presId="urn:microsoft.com/office/officeart/2005/8/layout/target3"/>
    <dgm:cxn modelId="{33F3C8A2-28D9-4937-BF7E-D18EDD6C4E2B}" type="presOf" srcId="{901D12E5-D968-4FCF-A92E-3B69DF7ABB17}" destId="{41721B35-EC82-4B2F-A56B-CBADF83687DB}" srcOrd="1" destOrd="0" presId="urn:microsoft.com/office/officeart/2005/8/layout/target3"/>
    <dgm:cxn modelId="{E85CCA3A-5E91-4A7B-AFAB-E0D16C329029}" srcId="{38C3E2F3-BB11-48B0-BFCF-BCEC1B7EA522}" destId="{901D12E5-D968-4FCF-A92E-3B69DF7ABB17}" srcOrd="0" destOrd="0" parTransId="{0397161D-B1CB-413E-A671-364FA48DFC43}" sibTransId="{53E6AC15-7F8F-4FAB-A38A-CA4A318AF19D}"/>
    <dgm:cxn modelId="{2958B19C-A1DA-4F8F-AF9F-22A329B727EA}" type="presOf" srcId="{901D12E5-D968-4FCF-A92E-3B69DF7ABB17}" destId="{D8F72BA8-92AF-485B-81BB-6E8DE7753941}" srcOrd="0" destOrd="0" presId="urn:microsoft.com/office/officeart/2005/8/layout/target3"/>
    <dgm:cxn modelId="{702AA94C-13C0-407F-A8AD-36D5868485F1}" type="presParOf" srcId="{B555EA63-F230-4CCC-8D09-367356C45B82}" destId="{EA7727F1-D38B-42E4-A6C2-4DCFFBBBDC39}" srcOrd="0" destOrd="0" presId="urn:microsoft.com/office/officeart/2005/8/layout/target3"/>
    <dgm:cxn modelId="{2950D3B0-AAAD-4889-BBE3-FA7FC436C255}" type="presParOf" srcId="{B555EA63-F230-4CCC-8D09-367356C45B82}" destId="{616E49AC-FE78-4697-9C45-44A95945DA3A}" srcOrd="1" destOrd="0" presId="urn:microsoft.com/office/officeart/2005/8/layout/target3"/>
    <dgm:cxn modelId="{8ED15F61-4041-480C-9699-94CEC072154E}" type="presParOf" srcId="{B555EA63-F230-4CCC-8D09-367356C45B82}" destId="{D8F72BA8-92AF-485B-81BB-6E8DE7753941}" srcOrd="2" destOrd="0" presId="urn:microsoft.com/office/officeart/2005/8/layout/target3"/>
    <dgm:cxn modelId="{7AE22075-1E32-4BF9-AFEB-5C28EAE42FAC}" type="presParOf" srcId="{B555EA63-F230-4CCC-8D09-367356C45B82}" destId="{41721B35-EC82-4B2F-A56B-CBADF83687DB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استعمال عمليتي الجمع والطرح لإنشاء جدول أو إكماله.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B202C93-A23B-41C1-B762-FFAAC52023A1}" type="presOf" srcId="{49775A54-6AA3-43D3-9CAF-D142C9146301}" destId="{D22DB70D-8119-48F0-970C-5A2A48B1D19C}" srcOrd="0" destOrd="0" presId="urn:microsoft.com/office/officeart/2005/8/layout/hProcess9"/>
    <dgm:cxn modelId="{7402C5AE-3C0F-4386-A056-681FE60A0179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4EDD3501-87D4-43DB-A8B7-D161EC6BF33B}" type="presParOf" srcId="{429AB293-D4D8-4F0E-94AC-B43ED8A2BCDF}" destId="{57687D3E-4B89-492C-9B8A-7CB92F4D9B37}" srcOrd="0" destOrd="0" presId="urn:microsoft.com/office/officeart/2005/8/layout/hProcess9"/>
    <dgm:cxn modelId="{DFB35943-8F20-43E8-8C9F-D6D181F58E49}" type="presParOf" srcId="{429AB293-D4D8-4F0E-94AC-B43ED8A2BCDF}" destId="{4C722FE7-142F-40D0-A4C9-B6DA2959D7ED}" srcOrd="1" destOrd="0" presId="urn:microsoft.com/office/officeart/2005/8/layout/hProcess9"/>
    <dgm:cxn modelId="{7B259E81-30DD-44BB-81C2-674A6CF087AF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20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الدالة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32F9EEB-B1D5-4472-A0C5-D1C756545BB6}" type="presOf" srcId="{F318011B-DD42-4E80-8261-FCCDA7592F08}" destId="{67A68FE6-FCCB-47EB-8934-603B8AFD81D9}" srcOrd="0" destOrd="0" presId="urn:microsoft.com/office/officeart/2005/8/layout/radial5"/>
    <dgm:cxn modelId="{513A5476-A9AF-4049-AB63-16D02D691A0A}" type="presOf" srcId="{127AF5DB-5973-4B68-8A85-279B604A3884}" destId="{EB870B2B-FBF0-44FF-8D0D-960F499EBCDD}" srcOrd="0" destOrd="0" presId="urn:microsoft.com/office/officeart/2005/8/layout/radial5"/>
    <dgm:cxn modelId="{E1223959-D806-4DF6-8136-6231CFE412BD}" type="presOf" srcId="{82EB96A4-D952-459A-96C5-C7DD8B649EEA}" destId="{A75E3939-FBEB-4A4B-9B77-2963312FE412}" srcOrd="0" destOrd="0" presId="urn:microsoft.com/office/officeart/2005/8/layout/radial5"/>
    <dgm:cxn modelId="{257F535D-D06E-4E58-BFA7-0AA749F18A1D}" type="presOf" srcId="{F318011B-DD42-4E80-8261-FCCDA7592F08}" destId="{93667316-EF19-46F2-ADFA-9FEED8C8A8EF}" srcOrd="1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BE6F790D-695C-4CAE-B6B9-79D1B26947DF}" type="presOf" srcId="{90074277-9BFE-44DD-B806-DA1BF9FA6F0D}" destId="{99C3E3D4-F563-49D8-B40D-4A20E78ECFB9}" srcOrd="0" destOrd="0" presId="urn:microsoft.com/office/officeart/2005/8/layout/radial5"/>
    <dgm:cxn modelId="{A5A4350F-16BD-4EF2-98A3-8DF30985413B}" type="presParOf" srcId="{99C3E3D4-F563-49D8-B40D-4A20E78ECFB9}" destId="{EB870B2B-FBF0-44FF-8D0D-960F499EBCDD}" srcOrd="0" destOrd="0" presId="urn:microsoft.com/office/officeart/2005/8/layout/radial5"/>
    <dgm:cxn modelId="{09C183D5-67A6-4CB6-9412-B9A34596E874}" type="presParOf" srcId="{99C3E3D4-F563-49D8-B40D-4A20E78ECFB9}" destId="{67A68FE6-FCCB-47EB-8934-603B8AFD81D9}" srcOrd="1" destOrd="0" presId="urn:microsoft.com/office/officeart/2005/8/layout/radial5"/>
    <dgm:cxn modelId="{AE66857B-8458-4F5E-9121-20DB3ED15CC1}" type="presParOf" srcId="{67A68FE6-FCCB-47EB-8934-603B8AFD81D9}" destId="{93667316-EF19-46F2-ADFA-9FEED8C8A8EF}" srcOrd="0" destOrd="0" presId="urn:microsoft.com/office/officeart/2005/8/layout/radial5"/>
    <dgm:cxn modelId="{68D98052-B068-4E9D-BA4B-E970DB100A84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1.xml><?xml version="1.0" encoding="utf-8"?>
<dgm:dataModel xmlns:dgm="http://schemas.openxmlformats.org/drawingml/2006/diagram" xmlns:a="http://schemas.openxmlformats.org/drawingml/2006/main">
  <dgm:ptLst>
    <dgm:pt modelId="{9ED21804-823B-464D-B609-5F8738A797D3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027FD53A-4C16-48A9-A01E-9D1CDC4BC94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إنشاء جدول دالة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A3B91EE-A295-4501-87AA-D623B5E4A3E3}" type="par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418752B6-DDF4-4E7F-B9FA-25FE1A699356}" type="sib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D84E878B-517D-4C78-861C-9328F35FCC48}" type="pres">
      <dgm:prSet presAssocID="{9ED21804-823B-464D-B609-5F8738A797D3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594D456-7CB7-411E-89A6-460DBFCD1690}" type="pres">
      <dgm:prSet presAssocID="{027FD53A-4C16-48A9-A01E-9D1CDC4BC94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E535A86-E53A-4FB3-BC05-0835B0D6C840}" type="pres">
      <dgm:prSet presAssocID="{027FD53A-4C16-48A9-A01E-9D1CDC4BC94D}" presName="space" presStyleCnt="0"/>
      <dgm:spPr/>
      <dgm:t>
        <a:bodyPr/>
        <a:lstStyle/>
        <a:p>
          <a:pPr rtl="1"/>
          <a:endParaRPr lang="ar-EG"/>
        </a:p>
      </dgm:t>
    </dgm:pt>
    <dgm:pt modelId="{DBC63D75-C70B-4505-B2EA-BC5F70DDE682}" type="pres">
      <dgm:prSet presAssocID="{027FD53A-4C16-48A9-A01E-9D1CDC4BC94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C9CCBED-9BD7-4D66-983E-3F8921A2B37C}" type="pres">
      <dgm:prSet presAssocID="{027FD53A-4C16-48A9-A01E-9D1CDC4BC94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D1664C9-D921-4073-A980-9E6AD08D7D59}" type="presOf" srcId="{027FD53A-4C16-48A9-A01E-9D1CDC4BC94D}" destId="{AC9CCBED-9BD7-4D66-983E-3F8921A2B37C}" srcOrd="1" destOrd="0" presId="urn:microsoft.com/office/officeart/2005/8/layout/target3"/>
    <dgm:cxn modelId="{D4A69623-8140-4B42-815D-AF8F1AA274D7}" srcId="{9ED21804-823B-464D-B609-5F8738A797D3}" destId="{027FD53A-4C16-48A9-A01E-9D1CDC4BC94D}" srcOrd="0" destOrd="0" parTransId="{EA3B91EE-A295-4501-87AA-D623B5E4A3E3}" sibTransId="{418752B6-DDF4-4E7F-B9FA-25FE1A699356}"/>
    <dgm:cxn modelId="{9E1EEDED-9A00-44B3-87CC-06D15E553C79}" type="presOf" srcId="{027FD53A-4C16-48A9-A01E-9D1CDC4BC94D}" destId="{DBC63D75-C70B-4505-B2EA-BC5F70DDE682}" srcOrd="0" destOrd="0" presId="urn:microsoft.com/office/officeart/2005/8/layout/target3"/>
    <dgm:cxn modelId="{6684C0AE-1968-4EE9-B267-CE9C71D2EE69}" type="presOf" srcId="{9ED21804-823B-464D-B609-5F8738A797D3}" destId="{D84E878B-517D-4C78-861C-9328F35FCC48}" srcOrd="0" destOrd="0" presId="urn:microsoft.com/office/officeart/2005/8/layout/target3"/>
    <dgm:cxn modelId="{3010908C-6EB7-4F5E-A5F6-BF0E965DA430}" type="presParOf" srcId="{D84E878B-517D-4C78-861C-9328F35FCC48}" destId="{5594D456-7CB7-411E-89A6-460DBFCD1690}" srcOrd="0" destOrd="0" presId="urn:microsoft.com/office/officeart/2005/8/layout/target3"/>
    <dgm:cxn modelId="{4CEE1934-D605-47E3-AC23-13741172B554}" type="presParOf" srcId="{D84E878B-517D-4C78-861C-9328F35FCC48}" destId="{0E535A86-E53A-4FB3-BC05-0835B0D6C840}" srcOrd="1" destOrd="0" presId="urn:microsoft.com/office/officeart/2005/8/layout/target3"/>
    <dgm:cxn modelId="{C00817D2-4549-48BC-84E7-87D3FE259FE4}" type="presParOf" srcId="{D84E878B-517D-4C78-861C-9328F35FCC48}" destId="{DBC63D75-C70B-4505-B2EA-BC5F70DDE682}" srcOrd="2" destOrd="0" presId="urn:microsoft.com/office/officeart/2005/8/layout/target3"/>
    <dgm:cxn modelId="{D36FC174-D824-4748-98A3-A1CAD998D2EE}" type="presParOf" srcId="{D84E878B-517D-4C78-861C-9328F35FCC48}" destId="{AC9CCBED-9BD7-4D66-983E-3F8921A2B37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2.xml><?xml version="1.0" encoding="utf-8"?>
<dgm:dataModel xmlns:dgm="http://schemas.openxmlformats.org/drawingml/2006/diagram" xmlns:a="http://schemas.openxmlformats.org/drawingml/2006/main">
  <dgm:ptLst>
    <dgm:pt modelId="{8F205D29-860E-40E8-A327-93A9FBBA6D6B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50373D3C-703C-4F40-9F79-FA06E7FDA18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إكمال جدول دالة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 (+)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96D8AB3D-016B-4EC0-8633-0601E4043A39}" type="par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66E19E5C-F07C-4062-8D35-7C5E5EB93EF7}" type="sib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13232C3-73B4-4A86-B356-A0EA4B924075}" type="pres">
      <dgm:prSet presAssocID="{8F205D29-860E-40E8-A327-93A9FBBA6D6B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B7B82E-008F-483F-B442-5A3724261F16}" type="pres">
      <dgm:prSet presAssocID="{50373D3C-703C-4F40-9F79-FA06E7FDA18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56DAF6A-5157-4F8B-9EFC-844966560256}" type="pres">
      <dgm:prSet presAssocID="{50373D3C-703C-4F40-9F79-FA06E7FDA18D}" presName="space" presStyleCnt="0"/>
      <dgm:spPr/>
      <dgm:t>
        <a:bodyPr/>
        <a:lstStyle/>
        <a:p>
          <a:pPr rtl="1"/>
          <a:endParaRPr lang="ar-EG"/>
        </a:p>
      </dgm:t>
    </dgm:pt>
    <dgm:pt modelId="{5D6509DF-EE8E-4D67-AA94-F0616F16FD47}" type="pres">
      <dgm:prSet presAssocID="{50373D3C-703C-4F40-9F79-FA06E7FDA18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7663451-5598-4B5B-A25F-A27835C9C8D7}" type="pres">
      <dgm:prSet presAssocID="{50373D3C-703C-4F40-9F79-FA06E7FDA18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2176A62-873F-44B0-AF72-0E1C35BA698C}" srcId="{8F205D29-860E-40E8-A327-93A9FBBA6D6B}" destId="{50373D3C-703C-4F40-9F79-FA06E7FDA18D}" srcOrd="0" destOrd="0" parTransId="{96D8AB3D-016B-4EC0-8633-0601E4043A39}" sibTransId="{66E19E5C-F07C-4062-8D35-7C5E5EB93EF7}"/>
    <dgm:cxn modelId="{67AB2478-F000-468E-B926-E8E13793F9AA}" type="presOf" srcId="{50373D3C-703C-4F40-9F79-FA06E7FDA18D}" destId="{A7663451-5598-4B5B-A25F-A27835C9C8D7}" srcOrd="1" destOrd="0" presId="urn:microsoft.com/office/officeart/2005/8/layout/target3"/>
    <dgm:cxn modelId="{2846107C-1D10-446B-A689-BAC17972F4DF}" type="presOf" srcId="{50373D3C-703C-4F40-9F79-FA06E7FDA18D}" destId="{5D6509DF-EE8E-4D67-AA94-F0616F16FD47}" srcOrd="0" destOrd="0" presId="urn:microsoft.com/office/officeart/2005/8/layout/target3"/>
    <dgm:cxn modelId="{1B3A7F9E-57B8-431A-9DCA-959AE5997D81}" type="presOf" srcId="{8F205D29-860E-40E8-A327-93A9FBBA6D6B}" destId="{313232C3-73B4-4A86-B356-A0EA4B924075}" srcOrd="0" destOrd="0" presId="urn:microsoft.com/office/officeart/2005/8/layout/target3"/>
    <dgm:cxn modelId="{2B9864D7-187D-4AF7-B13B-FE0864E19980}" type="presParOf" srcId="{313232C3-73B4-4A86-B356-A0EA4B924075}" destId="{DEB7B82E-008F-483F-B442-5A3724261F16}" srcOrd="0" destOrd="0" presId="urn:microsoft.com/office/officeart/2005/8/layout/target3"/>
    <dgm:cxn modelId="{2777421F-A35F-4599-A8B5-1485BAD87D9B}" type="presParOf" srcId="{313232C3-73B4-4A86-B356-A0EA4B924075}" destId="{956DAF6A-5157-4F8B-9EFC-844966560256}" srcOrd="1" destOrd="0" presId="urn:microsoft.com/office/officeart/2005/8/layout/target3"/>
    <dgm:cxn modelId="{927D7EC3-C0FC-4F74-A134-0ACCA2D72139}" type="presParOf" srcId="{313232C3-73B4-4A86-B356-A0EA4B924075}" destId="{5D6509DF-EE8E-4D67-AA94-F0616F16FD47}" srcOrd="2" destOrd="0" presId="urn:microsoft.com/office/officeart/2005/8/layout/target3"/>
    <dgm:cxn modelId="{7FF99820-81E3-482B-A90F-46A03DF81A15}" type="presParOf" srcId="{313232C3-73B4-4A86-B356-A0EA4B924075}" destId="{A7663451-5598-4B5B-A25F-A27835C9C8D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3.xml><?xml version="1.0" encoding="utf-8"?>
<dgm:dataModel xmlns:dgm="http://schemas.openxmlformats.org/drawingml/2006/diagram" xmlns:a="http://schemas.openxmlformats.org/drawingml/2006/main">
  <dgm:ptLst>
    <dgm:pt modelId="{8F205D29-860E-40E8-A327-93A9FBBA6D6B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50373D3C-703C-4F40-9F79-FA06E7FDA18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إكمال جدول دالة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 (-)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96D8AB3D-016B-4EC0-8633-0601E4043A39}" type="par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66E19E5C-F07C-4062-8D35-7C5E5EB93EF7}" type="sib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13232C3-73B4-4A86-B356-A0EA4B924075}" type="pres">
      <dgm:prSet presAssocID="{8F205D29-860E-40E8-A327-93A9FBBA6D6B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B7B82E-008F-483F-B442-5A3724261F16}" type="pres">
      <dgm:prSet presAssocID="{50373D3C-703C-4F40-9F79-FA06E7FDA18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56DAF6A-5157-4F8B-9EFC-844966560256}" type="pres">
      <dgm:prSet presAssocID="{50373D3C-703C-4F40-9F79-FA06E7FDA18D}" presName="space" presStyleCnt="0"/>
      <dgm:spPr/>
      <dgm:t>
        <a:bodyPr/>
        <a:lstStyle/>
        <a:p>
          <a:pPr rtl="1"/>
          <a:endParaRPr lang="ar-EG"/>
        </a:p>
      </dgm:t>
    </dgm:pt>
    <dgm:pt modelId="{5D6509DF-EE8E-4D67-AA94-F0616F16FD47}" type="pres">
      <dgm:prSet presAssocID="{50373D3C-703C-4F40-9F79-FA06E7FDA18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7663451-5598-4B5B-A25F-A27835C9C8D7}" type="pres">
      <dgm:prSet presAssocID="{50373D3C-703C-4F40-9F79-FA06E7FDA18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62176A62-873F-44B0-AF72-0E1C35BA698C}" srcId="{8F205D29-860E-40E8-A327-93A9FBBA6D6B}" destId="{50373D3C-703C-4F40-9F79-FA06E7FDA18D}" srcOrd="0" destOrd="0" parTransId="{96D8AB3D-016B-4EC0-8633-0601E4043A39}" sibTransId="{66E19E5C-F07C-4062-8D35-7C5E5EB93EF7}"/>
    <dgm:cxn modelId="{C2BFCE24-F463-4948-B368-284DE4F5F154}" type="presOf" srcId="{8F205D29-860E-40E8-A327-93A9FBBA6D6B}" destId="{313232C3-73B4-4A86-B356-A0EA4B924075}" srcOrd="0" destOrd="0" presId="urn:microsoft.com/office/officeart/2005/8/layout/target3"/>
    <dgm:cxn modelId="{F773D7B1-09C6-4080-9E3C-1E6087F9E393}" type="presOf" srcId="{50373D3C-703C-4F40-9F79-FA06E7FDA18D}" destId="{A7663451-5598-4B5B-A25F-A27835C9C8D7}" srcOrd="1" destOrd="0" presId="urn:microsoft.com/office/officeart/2005/8/layout/target3"/>
    <dgm:cxn modelId="{9CDD03D5-E596-4EF8-BFC7-5DBD5AE40199}" type="presOf" srcId="{50373D3C-703C-4F40-9F79-FA06E7FDA18D}" destId="{5D6509DF-EE8E-4D67-AA94-F0616F16FD47}" srcOrd="0" destOrd="0" presId="urn:microsoft.com/office/officeart/2005/8/layout/target3"/>
    <dgm:cxn modelId="{C1129A83-90AE-403A-892E-7E42020624D3}" type="presParOf" srcId="{313232C3-73B4-4A86-B356-A0EA4B924075}" destId="{DEB7B82E-008F-483F-B442-5A3724261F16}" srcOrd="0" destOrd="0" presId="urn:microsoft.com/office/officeart/2005/8/layout/target3"/>
    <dgm:cxn modelId="{3CC1D8BA-3761-4C9C-9276-BE6498045784}" type="presParOf" srcId="{313232C3-73B4-4A86-B356-A0EA4B924075}" destId="{956DAF6A-5157-4F8B-9EFC-844966560256}" srcOrd="1" destOrd="0" presId="urn:microsoft.com/office/officeart/2005/8/layout/target3"/>
    <dgm:cxn modelId="{ABA95D48-F6A8-47CF-9A75-765FFA5427A7}" type="presParOf" srcId="{313232C3-73B4-4A86-B356-A0EA4B924075}" destId="{5D6509DF-EE8E-4D67-AA94-F0616F16FD47}" srcOrd="2" destOrd="0" presId="urn:microsoft.com/office/officeart/2005/8/layout/target3"/>
    <dgm:cxn modelId="{74251103-7D94-481A-A719-F73291149A76}" type="presParOf" srcId="{313232C3-73B4-4A86-B356-A0EA4B924075}" destId="{A7663451-5598-4B5B-A25F-A27835C9C8D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4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اختيار خطة مناسبة لحل المسألة.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37FCB1C-5297-4252-9892-220DC4985C1D}" type="presOf" srcId="{BD526F95-ECBB-40AD-A0CB-D5ACCC5B1E2A}" destId="{429AB293-D4D8-4F0E-94AC-B43ED8A2BCDF}" srcOrd="0" destOrd="0" presId="urn:microsoft.com/office/officeart/2005/8/layout/hProcess9"/>
    <dgm:cxn modelId="{B6AFB4F3-966F-46DB-857F-8A508807BB72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626C221D-BD4F-4AE5-B8D5-E34FC78297F4}" type="presParOf" srcId="{429AB293-D4D8-4F0E-94AC-B43ED8A2BCDF}" destId="{57687D3E-4B89-492C-9B8A-7CB92F4D9B37}" srcOrd="0" destOrd="0" presId="urn:microsoft.com/office/officeart/2005/8/layout/hProcess9"/>
    <dgm:cxn modelId="{42A40B04-03D1-4AAF-A988-217F72E0677E}" type="presParOf" srcId="{429AB293-D4D8-4F0E-94AC-B43ED8A2BCDF}" destId="{4C722FE7-142F-40D0-A4C9-B6DA2959D7ED}" srcOrd="1" destOrd="0" presId="urn:microsoft.com/office/officeart/2005/8/layout/hProcess9"/>
    <dgm:cxn modelId="{8641DF70-938A-409A-83B7-C9AB5888DD82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2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استعمال عمليتي الضرب والقسمة لإنشاء جدول أو إكماله.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F448370-FCDC-482E-9703-B9D5D28CF656}" type="presOf" srcId="{BD526F95-ECBB-40AD-A0CB-D5ACCC5B1E2A}" destId="{429AB293-D4D8-4F0E-94AC-B43ED8A2BCDF}" srcOrd="0" destOrd="0" presId="urn:microsoft.com/office/officeart/2005/8/layout/hProcess9"/>
    <dgm:cxn modelId="{A05BB22F-089E-45E6-93FB-88CDE6669C69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781E2E0D-8BDF-4314-821E-02D1EFFB1A1B}" type="presParOf" srcId="{429AB293-D4D8-4F0E-94AC-B43ED8A2BCDF}" destId="{57687D3E-4B89-492C-9B8A-7CB92F4D9B37}" srcOrd="0" destOrd="0" presId="urn:microsoft.com/office/officeart/2005/8/layout/hProcess9"/>
    <dgm:cxn modelId="{C853A1BE-CC2C-43F6-8978-3CE5294E5EBD}" type="presParOf" srcId="{429AB293-D4D8-4F0E-94AC-B43ED8A2BCDF}" destId="{4C722FE7-142F-40D0-A4C9-B6DA2959D7ED}" srcOrd="1" destOrd="0" presId="urn:microsoft.com/office/officeart/2005/8/layout/hProcess9"/>
    <dgm:cxn modelId="{E2B6A42B-EE0F-403D-9442-4E31DED5B06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26.xml><?xml version="1.0" encoding="utf-8"?>
<dgm:dataModel xmlns:dgm="http://schemas.openxmlformats.org/drawingml/2006/diagram" xmlns:a="http://schemas.openxmlformats.org/drawingml/2006/main">
  <dgm:ptLst>
    <dgm:pt modelId="{BE6867AF-D772-4AD5-99C7-2E3E01F022D4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90F3A023-247D-49C3-B5A0-B418F1E5D2DA}">
      <dgm:prSet/>
      <dgm:spPr/>
      <dgm:t>
        <a:bodyPr/>
        <a:lstStyle/>
        <a:p>
          <a:pPr rtl="1"/>
          <a:r>
            <a:rPr lang="ar-JO" b="0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طول القارب 5 أمتار، كيف نجد هذا الطول بالسنتمرات؟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E167C69-33A9-4A6F-B9CF-C8CBA8595ED3}" type="parTrans" cxnId="{19534335-3F00-4CB8-8618-8BF0178321CD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F76370D-ABE1-4F52-B70D-6943329D9929}" type="sibTrans" cxnId="{19534335-3F00-4CB8-8618-8BF0178321CD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132727F2-4B36-4737-94D2-96F12591A635}">
      <dgm:prSet/>
      <dgm:spPr/>
      <dgm:t>
        <a:bodyPr/>
        <a:lstStyle/>
        <a:p>
          <a:pPr rtl="1"/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جدول التحويل يساعد في ذلك</a:t>
          </a:r>
          <a:endParaRPr lang="ar-JO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E3AE9B6-A649-4B4E-9EAD-9E95E0025491}" type="parTrans" cxnId="{95B06BC1-5C3B-475D-AD2F-D990F579889F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C964C31-6ADD-4BBC-85BF-95E57DF111E9}" type="sibTrans" cxnId="{95B06BC1-5C3B-475D-AD2F-D990F579889F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3E11949E-C3B4-4D5C-824E-778793E59A36}">
      <dgm:prSet/>
      <dgm:spPr/>
      <dgm:t>
        <a:bodyPr/>
        <a:lstStyle/>
        <a:p>
          <a:pPr rtl="1"/>
          <a:r>
            <a:rPr lang="ar-JO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اكتشف النمط 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8A54026-8876-4CFF-A4A8-CEBC207919BB}" type="parTrans" cxnId="{147EE1A2-3F7C-44AD-AB56-3316D72F151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779E5DF-4BDD-4F76-A0EE-1D15189D297F}" type="sibTrans" cxnId="{147EE1A2-3F7C-44AD-AB56-3316D72F1512}">
      <dgm:prSet/>
      <dgm:spPr/>
      <dgm:t>
        <a:bodyPr/>
        <a:lstStyle/>
        <a:p>
          <a:pPr rtl="1"/>
          <a:endParaRPr lang="ar-EG" b="0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0FA571B-D92A-4C5A-83FD-AD7FEC6977E3}">
      <dgm:prSet/>
      <dgm:spPr/>
      <dgm:t>
        <a:bodyPr/>
        <a:lstStyle/>
        <a:p>
          <a:pPr rtl="1"/>
          <a:r>
            <a:rPr lang="ar-EG" b="0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قاعدة الدالة يمكن أن تتضمن عملية ضرب أو قسمة</a:t>
          </a:r>
          <a:endParaRPr lang="ar-EG" b="0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FE3E38B-15EB-49DF-A664-FD6B884CED55}" type="parTrans" cxnId="{EB7BB0F3-3B8F-4669-9F9D-4B18FE9D4F6D}">
      <dgm:prSet/>
      <dgm:spPr/>
      <dgm:t>
        <a:bodyPr/>
        <a:lstStyle/>
        <a:p>
          <a:pPr rtl="1"/>
          <a:endParaRPr lang="ar-EG"/>
        </a:p>
      </dgm:t>
    </dgm:pt>
    <dgm:pt modelId="{745EA13B-0DC7-493B-AD15-D6E47A72FBE4}" type="sibTrans" cxnId="{EB7BB0F3-3B8F-4669-9F9D-4B18FE9D4F6D}">
      <dgm:prSet/>
      <dgm:spPr/>
      <dgm:t>
        <a:bodyPr/>
        <a:lstStyle/>
        <a:p>
          <a:pPr rtl="1"/>
          <a:endParaRPr lang="ar-EG"/>
        </a:p>
      </dgm:t>
    </dgm:pt>
    <dgm:pt modelId="{A7AEEB9A-0B29-425C-84CC-5F15B2F7C376}" type="pres">
      <dgm:prSet presAssocID="{BE6867AF-D772-4AD5-99C7-2E3E01F022D4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1A41820-C04A-403D-AC75-B78C10503447}" type="pres">
      <dgm:prSet presAssocID="{90F3A023-247D-49C3-B5A0-B418F1E5D2DA}" presName="parentText" presStyleLbl="node1" presStyleIdx="0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67534CB-C7DA-409F-9573-2A688B5C6BF2}" type="pres">
      <dgm:prSet presAssocID="{2F76370D-ABE1-4F52-B70D-6943329D9929}" presName="spacer" presStyleCnt="0"/>
      <dgm:spPr/>
      <dgm:t>
        <a:bodyPr/>
        <a:lstStyle/>
        <a:p>
          <a:pPr rtl="1"/>
          <a:endParaRPr lang="ar-EG"/>
        </a:p>
      </dgm:t>
    </dgm:pt>
    <dgm:pt modelId="{94B98FAB-5C91-4C73-A653-4335DD855BEA}" type="pres">
      <dgm:prSet presAssocID="{132727F2-4B36-4737-94D2-96F12591A635}" presName="parentText" presStyleLbl="node1" presStyleIdx="1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0D87A88-30B3-451D-B770-5E51B4CFDF6B}" type="pres">
      <dgm:prSet presAssocID="{0C964C31-6ADD-4BBC-85BF-95E57DF111E9}" presName="spacer" presStyleCnt="0"/>
      <dgm:spPr/>
      <dgm:t>
        <a:bodyPr/>
        <a:lstStyle/>
        <a:p>
          <a:pPr rtl="1"/>
          <a:endParaRPr lang="ar-EG"/>
        </a:p>
      </dgm:t>
    </dgm:pt>
    <dgm:pt modelId="{EA74B1D9-CAE4-427D-93B0-91C19DE331FB}" type="pres">
      <dgm:prSet presAssocID="{3E11949E-C3B4-4D5C-824E-778793E59A36}" presName="parentText" presStyleLbl="node1" presStyleIdx="2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A2603C9B-FA22-4F1C-ADAA-8868361AD1D6}" type="pres">
      <dgm:prSet presAssocID="{8779E5DF-4BDD-4F76-A0EE-1D15189D297F}" presName="spacer" presStyleCnt="0"/>
      <dgm:spPr/>
    </dgm:pt>
    <dgm:pt modelId="{26F2EC35-585E-4BEF-B353-76A860534BBB}" type="pres">
      <dgm:prSet presAssocID="{C0FA571B-D92A-4C5A-83FD-AD7FEC6977E3}" presName="parentText" presStyleLbl="node1" presStyleIdx="3" presStyleCnt="4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5B06BC1-5C3B-475D-AD2F-D990F579889F}" srcId="{BE6867AF-D772-4AD5-99C7-2E3E01F022D4}" destId="{132727F2-4B36-4737-94D2-96F12591A635}" srcOrd="1" destOrd="0" parTransId="{2E3AE9B6-A649-4B4E-9EAD-9E95E0025491}" sibTransId="{0C964C31-6ADD-4BBC-85BF-95E57DF111E9}"/>
    <dgm:cxn modelId="{19534335-3F00-4CB8-8618-8BF0178321CD}" srcId="{BE6867AF-D772-4AD5-99C7-2E3E01F022D4}" destId="{90F3A023-247D-49C3-B5A0-B418F1E5D2DA}" srcOrd="0" destOrd="0" parTransId="{EE167C69-33A9-4A6F-B9CF-C8CBA8595ED3}" sibTransId="{2F76370D-ABE1-4F52-B70D-6943329D9929}"/>
    <dgm:cxn modelId="{C9FBD22B-2380-4655-BC66-B74ED02313EF}" type="presOf" srcId="{3E11949E-C3B4-4D5C-824E-778793E59A36}" destId="{EA74B1D9-CAE4-427D-93B0-91C19DE331FB}" srcOrd="0" destOrd="0" presId="urn:microsoft.com/office/officeart/2005/8/layout/vList2"/>
    <dgm:cxn modelId="{EB7BB0F3-3B8F-4669-9F9D-4B18FE9D4F6D}" srcId="{BE6867AF-D772-4AD5-99C7-2E3E01F022D4}" destId="{C0FA571B-D92A-4C5A-83FD-AD7FEC6977E3}" srcOrd="3" destOrd="0" parTransId="{6FE3E38B-15EB-49DF-A664-FD6B884CED55}" sibTransId="{745EA13B-0DC7-493B-AD15-D6E47A72FBE4}"/>
    <dgm:cxn modelId="{147EE1A2-3F7C-44AD-AB56-3316D72F1512}" srcId="{BE6867AF-D772-4AD5-99C7-2E3E01F022D4}" destId="{3E11949E-C3B4-4D5C-824E-778793E59A36}" srcOrd="2" destOrd="0" parTransId="{F8A54026-8876-4CFF-A4A8-CEBC207919BB}" sibTransId="{8779E5DF-4BDD-4F76-A0EE-1D15189D297F}"/>
    <dgm:cxn modelId="{7245D152-9056-4862-B0E9-444E95715ED8}" type="presOf" srcId="{C0FA571B-D92A-4C5A-83FD-AD7FEC6977E3}" destId="{26F2EC35-585E-4BEF-B353-76A860534BBB}" srcOrd="0" destOrd="0" presId="urn:microsoft.com/office/officeart/2005/8/layout/vList2"/>
    <dgm:cxn modelId="{4B324DE6-33CD-4B68-8A99-C7FF4050F35C}" type="presOf" srcId="{132727F2-4B36-4737-94D2-96F12591A635}" destId="{94B98FAB-5C91-4C73-A653-4335DD855BEA}" srcOrd="0" destOrd="0" presId="urn:microsoft.com/office/officeart/2005/8/layout/vList2"/>
    <dgm:cxn modelId="{E04F8336-DDBE-4C27-9081-61A2E0D62080}" type="presOf" srcId="{90F3A023-247D-49C3-B5A0-B418F1E5D2DA}" destId="{31A41820-C04A-403D-AC75-B78C10503447}" srcOrd="0" destOrd="0" presId="urn:microsoft.com/office/officeart/2005/8/layout/vList2"/>
    <dgm:cxn modelId="{CF40ABE9-C3CB-4410-A96A-40C86C6711DB}" type="presOf" srcId="{BE6867AF-D772-4AD5-99C7-2E3E01F022D4}" destId="{A7AEEB9A-0B29-425C-84CC-5F15B2F7C376}" srcOrd="0" destOrd="0" presId="urn:microsoft.com/office/officeart/2005/8/layout/vList2"/>
    <dgm:cxn modelId="{302CF23D-9812-41E7-B32A-C46128017D35}" type="presParOf" srcId="{A7AEEB9A-0B29-425C-84CC-5F15B2F7C376}" destId="{31A41820-C04A-403D-AC75-B78C10503447}" srcOrd="0" destOrd="0" presId="urn:microsoft.com/office/officeart/2005/8/layout/vList2"/>
    <dgm:cxn modelId="{DFDF64B7-52B9-496D-BB5F-5876D2F87854}" type="presParOf" srcId="{A7AEEB9A-0B29-425C-84CC-5F15B2F7C376}" destId="{067534CB-C7DA-409F-9573-2A688B5C6BF2}" srcOrd="1" destOrd="0" presId="urn:microsoft.com/office/officeart/2005/8/layout/vList2"/>
    <dgm:cxn modelId="{4191B315-7A43-401B-B37F-63B68926364E}" type="presParOf" srcId="{A7AEEB9A-0B29-425C-84CC-5F15B2F7C376}" destId="{94B98FAB-5C91-4C73-A653-4335DD855BEA}" srcOrd="2" destOrd="0" presId="urn:microsoft.com/office/officeart/2005/8/layout/vList2"/>
    <dgm:cxn modelId="{CCB2D182-1709-4881-9970-43D9FA5F0D35}" type="presParOf" srcId="{A7AEEB9A-0B29-425C-84CC-5F15B2F7C376}" destId="{D0D87A88-30B3-451D-B770-5E51B4CFDF6B}" srcOrd="3" destOrd="0" presId="urn:microsoft.com/office/officeart/2005/8/layout/vList2"/>
    <dgm:cxn modelId="{4758503B-E461-4B38-B895-0C0E6F3FD517}" type="presParOf" srcId="{A7AEEB9A-0B29-425C-84CC-5F15B2F7C376}" destId="{EA74B1D9-CAE4-427D-93B0-91C19DE331FB}" srcOrd="4" destOrd="0" presId="urn:microsoft.com/office/officeart/2005/8/layout/vList2"/>
    <dgm:cxn modelId="{4D7E384D-A5E3-43F9-B049-ED6D26715DBB}" type="presParOf" srcId="{A7AEEB9A-0B29-425C-84CC-5F15B2F7C376}" destId="{A2603C9B-FA22-4F1C-ADAA-8868361AD1D6}" srcOrd="5" destOrd="0" presId="urn:microsoft.com/office/officeart/2005/8/layout/vList2"/>
    <dgm:cxn modelId="{2C7F0C38-1F32-46A6-A1BD-D788C35F6688}" type="presParOf" srcId="{A7AEEB9A-0B29-425C-84CC-5F15B2F7C376}" destId="{26F2EC35-585E-4BEF-B353-76A860534BBB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27.xml><?xml version="1.0" encoding="utf-8"?>
<dgm:dataModel xmlns:dgm="http://schemas.openxmlformats.org/drawingml/2006/diagram" xmlns:a="http://schemas.openxmlformats.org/drawingml/2006/main">
  <dgm:ptLst>
    <dgm:pt modelId="{9ED21804-823B-464D-B609-5F8738A797D3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027FD53A-4C16-48A9-A01E-9D1CDC4BC94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إنشاء جدول دالة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A3B91EE-A295-4501-87AA-D623B5E4A3E3}" type="par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418752B6-DDF4-4E7F-B9FA-25FE1A699356}" type="sib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D84E878B-517D-4C78-861C-9328F35FCC48}" type="pres">
      <dgm:prSet presAssocID="{9ED21804-823B-464D-B609-5F8738A797D3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594D456-7CB7-411E-89A6-460DBFCD1690}" type="pres">
      <dgm:prSet presAssocID="{027FD53A-4C16-48A9-A01E-9D1CDC4BC94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E535A86-E53A-4FB3-BC05-0835B0D6C840}" type="pres">
      <dgm:prSet presAssocID="{027FD53A-4C16-48A9-A01E-9D1CDC4BC94D}" presName="space" presStyleCnt="0"/>
      <dgm:spPr/>
      <dgm:t>
        <a:bodyPr/>
        <a:lstStyle/>
        <a:p>
          <a:pPr rtl="1"/>
          <a:endParaRPr lang="ar-EG"/>
        </a:p>
      </dgm:t>
    </dgm:pt>
    <dgm:pt modelId="{DBC63D75-C70B-4505-B2EA-BC5F70DDE682}" type="pres">
      <dgm:prSet presAssocID="{027FD53A-4C16-48A9-A01E-9D1CDC4BC94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C9CCBED-9BD7-4D66-983E-3F8921A2B37C}" type="pres">
      <dgm:prSet presAssocID="{027FD53A-4C16-48A9-A01E-9D1CDC4BC94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4A69623-8140-4B42-815D-AF8F1AA274D7}" srcId="{9ED21804-823B-464D-B609-5F8738A797D3}" destId="{027FD53A-4C16-48A9-A01E-9D1CDC4BC94D}" srcOrd="0" destOrd="0" parTransId="{EA3B91EE-A295-4501-87AA-D623B5E4A3E3}" sibTransId="{418752B6-DDF4-4E7F-B9FA-25FE1A699356}"/>
    <dgm:cxn modelId="{1701F1B2-A5E2-409F-9D7B-FC5362A4704B}" type="presOf" srcId="{027FD53A-4C16-48A9-A01E-9D1CDC4BC94D}" destId="{DBC63D75-C70B-4505-B2EA-BC5F70DDE682}" srcOrd="0" destOrd="0" presId="urn:microsoft.com/office/officeart/2005/8/layout/target3"/>
    <dgm:cxn modelId="{0CE6D401-BE6C-45B8-8CA5-14C1A36DC3C2}" type="presOf" srcId="{9ED21804-823B-464D-B609-5F8738A797D3}" destId="{D84E878B-517D-4C78-861C-9328F35FCC48}" srcOrd="0" destOrd="0" presId="urn:microsoft.com/office/officeart/2005/8/layout/target3"/>
    <dgm:cxn modelId="{F914AC2C-96AE-4877-AB5D-2AF9A3843C52}" type="presOf" srcId="{027FD53A-4C16-48A9-A01E-9D1CDC4BC94D}" destId="{AC9CCBED-9BD7-4D66-983E-3F8921A2B37C}" srcOrd="1" destOrd="0" presId="urn:microsoft.com/office/officeart/2005/8/layout/target3"/>
    <dgm:cxn modelId="{3689B109-2E88-417F-AB10-E2FA3AA34DCA}" type="presParOf" srcId="{D84E878B-517D-4C78-861C-9328F35FCC48}" destId="{5594D456-7CB7-411E-89A6-460DBFCD1690}" srcOrd="0" destOrd="0" presId="urn:microsoft.com/office/officeart/2005/8/layout/target3"/>
    <dgm:cxn modelId="{C0EB3451-6DB8-44B0-BE1E-A0C5AEACFD09}" type="presParOf" srcId="{D84E878B-517D-4C78-861C-9328F35FCC48}" destId="{0E535A86-E53A-4FB3-BC05-0835B0D6C840}" srcOrd="1" destOrd="0" presId="urn:microsoft.com/office/officeart/2005/8/layout/target3"/>
    <dgm:cxn modelId="{17F9C4EA-F723-43E8-B87C-85F6DAC3A56A}" type="presParOf" srcId="{D84E878B-517D-4C78-861C-9328F35FCC48}" destId="{DBC63D75-C70B-4505-B2EA-BC5F70DDE682}" srcOrd="2" destOrd="0" presId="urn:microsoft.com/office/officeart/2005/8/layout/target3"/>
    <dgm:cxn modelId="{0D172735-907C-483B-B736-9E4666FE2B20}" type="presParOf" srcId="{D84E878B-517D-4C78-861C-9328F35FCC48}" destId="{AC9CCBED-9BD7-4D66-983E-3F8921A2B37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28.xml><?xml version="1.0" encoding="utf-8"?>
<dgm:dataModel xmlns:dgm="http://schemas.openxmlformats.org/drawingml/2006/diagram" xmlns:a="http://schemas.openxmlformats.org/drawingml/2006/main">
  <dgm:ptLst>
    <dgm:pt modelId="{9ED21804-823B-464D-B609-5F8738A797D3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027FD53A-4C16-48A9-A01E-9D1CDC4BC94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ايجاد القاعدة باستعمال جدول الدالة (×)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A3B91EE-A295-4501-87AA-D623B5E4A3E3}" type="par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418752B6-DDF4-4E7F-B9FA-25FE1A699356}" type="sib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D84E878B-517D-4C78-861C-9328F35FCC48}" type="pres">
      <dgm:prSet presAssocID="{9ED21804-823B-464D-B609-5F8738A797D3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594D456-7CB7-411E-89A6-460DBFCD1690}" type="pres">
      <dgm:prSet presAssocID="{027FD53A-4C16-48A9-A01E-9D1CDC4BC94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E535A86-E53A-4FB3-BC05-0835B0D6C840}" type="pres">
      <dgm:prSet presAssocID="{027FD53A-4C16-48A9-A01E-9D1CDC4BC94D}" presName="space" presStyleCnt="0"/>
      <dgm:spPr/>
      <dgm:t>
        <a:bodyPr/>
        <a:lstStyle/>
        <a:p>
          <a:pPr rtl="1"/>
          <a:endParaRPr lang="ar-EG"/>
        </a:p>
      </dgm:t>
    </dgm:pt>
    <dgm:pt modelId="{DBC63D75-C70B-4505-B2EA-BC5F70DDE682}" type="pres">
      <dgm:prSet presAssocID="{027FD53A-4C16-48A9-A01E-9D1CDC4BC94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C9CCBED-9BD7-4D66-983E-3F8921A2B37C}" type="pres">
      <dgm:prSet presAssocID="{027FD53A-4C16-48A9-A01E-9D1CDC4BC94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DF2C3FC-CBEC-4647-A6B7-DCB34B0397AF}" type="presOf" srcId="{027FD53A-4C16-48A9-A01E-9D1CDC4BC94D}" destId="{AC9CCBED-9BD7-4D66-983E-3F8921A2B37C}" srcOrd="1" destOrd="0" presId="urn:microsoft.com/office/officeart/2005/8/layout/target3"/>
    <dgm:cxn modelId="{06FFF788-0249-436B-A9D6-F3FF390973D3}" type="presOf" srcId="{9ED21804-823B-464D-B609-5F8738A797D3}" destId="{D84E878B-517D-4C78-861C-9328F35FCC48}" srcOrd="0" destOrd="0" presId="urn:microsoft.com/office/officeart/2005/8/layout/target3"/>
    <dgm:cxn modelId="{D4A69623-8140-4B42-815D-AF8F1AA274D7}" srcId="{9ED21804-823B-464D-B609-5F8738A797D3}" destId="{027FD53A-4C16-48A9-A01E-9D1CDC4BC94D}" srcOrd="0" destOrd="0" parTransId="{EA3B91EE-A295-4501-87AA-D623B5E4A3E3}" sibTransId="{418752B6-DDF4-4E7F-B9FA-25FE1A699356}"/>
    <dgm:cxn modelId="{9B34BF6D-857F-413F-A1C6-A93C1F8EA623}" type="presOf" srcId="{027FD53A-4C16-48A9-A01E-9D1CDC4BC94D}" destId="{DBC63D75-C70B-4505-B2EA-BC5F70DDE682}" srcOrd="0" destOrd="0" presId="urn:microsoft.com/office/officeart/2005/8/layout/target3"/>
    <dgm:cxn modelId="{06684A69-57AB-4415-AB7F-17A80FD485BB}" type="presParOf" srcId="{D84E878B-517D-4C78-861C-9328F35FCC48}" destId="{5594D456-7CB7-411E-89A6-460DBFCD1690}" srcOrd="0" destOrd="0" presId="urn:microsoft.com/office/officeart/2005/8/layout/target3"/>
    <dgm:cxn modelId="{3CBF6A6A-179B-4CE8-B56A-5307730A51DD}" type="presParOf" srcId="{D84E878B-517D-4C78-861C-9328F35FCC48}" destId="{0E535A86-E53A-4FB3-BC05-0835B0D6C840}" srcOrd="1" destOrd="0" presId="urn:microsoft.com/office/officeart/2005/8/layout/target3"/>
    <dgm:cxn modelId="{AC814A4E-3C16-4074-9D0F-18EDA7E5CC52}" type="presParOf" srcId="{D84E878B-517D-4C78-861C-9328F35FCC48}" destId="{DBC63D75-C70B-4505-B2EA-BC5F70DDE682}" srcOrd="2" destOrd="0" presId="urn:microsoft.com/office/officeart/2005/8/layout/target3"/>
    <dgm:cxn modelId="{FF3EA751-70CE-44C2-A517-69792F325EB1}" type="presParOf" srcId="{D84E878B-517D-4C78-861C-9328F35FCC48}" destId="{AC9CCBED-9BD7-4D66-983E-3F8921A2B37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9.xml><?xml version="1.0" encoding="utf-8"?>
<dgm:dataModel xmlns:dgm="http://schemas.openxmlformats.org/drawingml/2006/diagram" xmlns:a="http://schemas.openxmlformats.org/drawingml/2006/main">
  <dgm:ptLst>
    <dgm:pt modelId="{9ED21804-823B-464D-B609-5F8738A797D3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027FD53A-4C16-48A9-A01E-9D1CDC4BC94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وصف القاعدة باستعمال جدول الدالة (÷)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A3B91EE-A295-4501-87AA-D623B5E4A3E3}" type="par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418752B6-DDF4-4E7F-B9FA-25FE1A699356}" type="sib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D84E878B-517D-4C78-861C-9328F35FCC48}" type="pres">
      <dgm:prSet presAssocID="{9ED21804-823B-464D-B609-5F8738A797D3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594D456-7CB7-411E-89A6-460DBFCD1690}" type="pres">
      <dgm:prSet presAssocID="{027FD53A-4C16-48A9-A01E-9D1CDC4BC94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E535A86-E53A-4FB3-BC05-0835B0D6C840}" type="pres">
      <dgm:prSet presAssocID="{027FD53A-4C16-48A9-A01E-9D1CDC4BC94D}" presName="space" presStyleCnt="0"/>
      <dgm:spPr/>
      <dgm:t>
        <a:bodyPr/>
        <a:lstStyle/>
        <a:p>
          <a:pPr rtl="1"/>
          <a:endParaRPr lang="ar-EG"/>
        </a:p>
      </dgm:t>
    </dgm:pt>
    <dgm:pt modelId="{DBC63D75-C70B-4505-B2EA-BC5F70DDE682}" type="pres">
      <dgm:prSet presAssocID="{027FD53A-4C16-48A9-A01E-9D1CDC4BC94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C9CCBED-9BD7-4D66-983E-3F8921A2B37C}" type="pres">
      <dgm:prSet presAssocID="{027FD53A-4C16-48A9-A01E-9D1CDC4BC94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DB3FF95-044C-4F54-B31E-ABDD64FFBE85}" type="presOf" srcId="{027FD53A-4C16-48A9-A01E-9D1CDC4BC94D}" destId="{DBC63D75-C70B-4505-B2EA-BC5F70DDE682}" srcOrd="0" destOrd="0" presId="urn:microsoft.com/office/officeart/2005/8/layout/target3"/>
    <dgm:cxn modelId="{B5C4DDCC-790D-4462-96C9-4FC9987872A8}" type="presOf" srcId="{027FD53A-4C16-48A9-A01E-9D1CDC4BC94D}" destId="{AC9CCBED-9BD7-4D66-983E-3F8921A2B37C}" srcOrd="1" destOrd="0" presId="urn:microsoft.com/office/officeart/2005/8/layout/target3"/>
    <dgm:cxn modelId="{D4A69623-8140-4B42-815D-AF8F1AA274D7}" srcId="{9ED21804-823B-464D-B609-5F8738A797D3}" destId="{027FD53A-4C16-48A9-A01E-9D1CDC4BC94D}" srcOrd="0" destOrd="0" parTransId="{EA3B91EE-A295-4501-87AA-D623B5E4A3E3}" sibTransId="{418752B6-DDF4-4E7F-B9FA-25FE1A699356}"/>
    <dgm:cxn modelId="{764AF1F5-ED89-4D04-BAAC-E2F55EC8642A}" type="presOf" srcId="{9ED21804-823B-464D-B609-5F8738A797D3}" destId="{D84E878B-517D-4C78-861C-9328F35FCC48}" srcOrd="0" destOrd="0" presId="urn:microsoft.com/office/officeart/2005/8/layout/target3"/>
    <dgm:cxn modelId="{9137B9BC-EAE9-4499-A950-AFBE86CBB649}" type="presParOf" srcId="{D84E878B-517D-4C78-861C-9328F35FCC48}" destId="{5594D456-7CB7-411E-89A6-460DBFCD1690}" srcOrd="0" destOrd="0" presId="urn:microsoft.com/office/officeart/2005/8/layout/target3"/>
    <dgm:cxn modelId="{3B7F90DF-ED2C-41E1-BA00-6B7328066F2D}" type="presParOf" srcId="{D84E878B-517D-4C78-861C-9328F35FCC48}" destId="{0E535A86-E53A-4FB3-BC05-0835B0D6C840}" srcOrd="1" destOrd="0" presId="urn:microsoft.com/office/officeart/2005/8/layout/target3"/>
    <dgm:cxn modelId="{1140087A-C8CC-4943-903F-69E6F976258E}" type="presParOf" srcId="{D84E878B-517D-4C78-861C-9328F35FCC48}" destId="{DBC63D75-C70B-4505-B2EA-BC5F70DDE682}" srcOrd="2" destOrd="0" presId="urn:microsoft.com/office/officeart/2005/8/layout/target3"/>
    <dgm:cxn modelId="{04A28357-9ADD-4389-B128-4B5C65A2718A}" type="presParOf" srcId="{D84E878B-517D-4C78-861C-9328F35FCC48}" destId="{AC9CCBED-9BD7-4D66-983E-3F8921A2B37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0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الضرب في مضاعفات 10، 100، 1000، باستعمال حقائق الضرب الأساسية والأنماط.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F64FDB9-A305-410C-A040-5F29E338B9FF}" type="presOf" srcId="{49775A54-6AA3-43D3-9CAF-D142C9146301}" destId="{D22DB70D-8119-48F0-970C-5A2A48B1D19C}" srcOrd="0" destOrd="0" presId="urn:microsoft.com/office/officeart/2005/8/layout/hProcess9"/>
    <dgm:cxn modelId="{5DD3546F-025B-4FF0-BF0A-DAE9BB7F775B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4F4D9D8F-38F2-4841-8394-0391B4A531DE}" type="presParOf" srcId="{429AB293-D4D8-4F0E-94AC-B43ED8A2BCDF}" destId="{57687D3E-4B89-492C-9B8A-7CB92F4D9B37}" srcOrd="0" destOrd="0" presId="urn:microsoft.com/office/officeart/2005/8/layout/hProcess9"/>
    <dgm:cxn modelId="{8B11094B-7016-46A7-9E5C-40FCB6D7816B}" type="presParOf" srcId="{429AB293-D4D8-4F0E-94AC-B43ED8A2BCDF}" destId="{4C722FE7-142F-40D0-A4C9-B6DA2959D7ED}" srcOrd="1" destOrd="0" presId="urn:microsoft.com/office/officeart/2005/8/layout/hProcess9"/>
    <dgm:cxn modelId="{240C8D2A-1A6C-4309-91A1-91EFCB934C7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31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EG" b="1" i="0" u="none" strike="noStrike" cap="none" spc="0" normalizeH="0" baseline="0" noProof="0" dirty="0" smtClean="0">
              <a:ln/>
              <a:effectLst/>
              <a:uLnTx/>
              <a:uFillTx/>
            </a:rPr>
            <a:t>ال</a:t>
          </a:r>
          <a:r>
            <a:rPr kumimoji="0" lang="ar-JO" b="1" i="0" u="none" strike="noStrike" cap="none" spc="0" normalizeH="0" baseline="0" noProof="0" dirty="0" smtClean="0">
              <a:ln/>
              <a:effectLst/>
              <a:uLnTx/>
              <a:uFillTx/>
            </a:rPr>
            <a:t>مضاعف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431B711-6C1B-4082-8B7F-237DD895F3D6}" type="presOf" srcId="{F318011B-DD42-4E80-8261-FCCDA7592F08}" destId="{93667316-EF19-46F2-ADFA-9FEED8C8A8EF}" srcOrd="1" destOrd="0" presId="urn:microsoft.com/office/officeart/2005/8/layout/radial5"/>
    <dgm:cxn modelId="{CB42E45A-F236-45AD-84DE-2173272FAE5F}" type="presOf" srcId="{90074277-9BFE-44DD-B806-DA1BF9FA6F0D}" destId="{99C3E3D4-F563-49D8-B40D-4A20E78ECFB9}" srcOrd="0" destOrd="0" presId="urn:microsoft.com/office/officeart/2005/8/layout/radial5"/>
    <dgm:cxn modelId="{8912042B-CA6F-47E8-BB1E-72D284546081}" type="presOf" srcId="{127AF5DB-5973-4B68-8A85-279B604A3884}" destId="{EB870B2B-FBF0-44FF-8D0D-960F499EBCDD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F8FAF853-D75C-45B3-8437-D6B17CBF4077}" type="presOf" srcId="{82EB96A4-D952-459A-96C5-C7DD8B649EEA}" destId="{A75E3939-FBEB-4A4B-9B77-2963312FE412}" srcOrd="0" destOrd="0" presId="urn:microsoft.com/office/officeart/2005/8/layout/radial5"/>
    <dgm:cxn modelId="{B49A78CD-1457-4DDD-9496-7419F3607DD6}" type="presOf" srcId="{F318011B-DD42-4E80-8261-FCCDA7592F08}" destId="{67A68FE6-FCCB-47EB-8934-603B8AFD81D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A07BF7F3-41E9-43C3-B29A-4D12C73EA96D}" type="presParOf" srcId="{99C3E3D4-F563-49D8-B40D-4A20E78ECFB9}" destId="{EB870B2B-FBF0-44FF-8D0D-960F499EBCDD}" srcOrd="0" destOrd="0" presId="urn:microsoft.com/office/officeart/2005/8/layout/radial5"/>
    <dgm:cxn modelId="{DF5661CD-C4EC-4FDF-930E-EC470F9A2861}" type="presParOf" srcId="{99C3E3D4-F563-49D8-B40D-4A20E78ECFB9}" destId="{67A68FE6-FCCB-47EB-8934-603B8AFD81D9}" srcOrd="1" destOrd="0" presId="urn:microsoft.com/office/officeart/2005/8/layout/radial5"/>
    <dgm:cxn modelId="{804275B3-39F0-4041-B779-CB4328887E21}" type="presParOf" srcId="{67A68FE6-FCCB-47EB-8934-603B8AFD81D9}" destId="{93667316-EF19-46F2-ADFA-9FEED8C8A8EF}" srcOrd="0" destOrd="0" presId="urn:microsoft.com/office/officeart/2005/8/layout/radial5"/>
    <dgm:cxn modelId="{ECB64C9A-DF00-49E8-83CC-C75CCAA5ABDB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2.xml><?xml version="1.0" encoding="utf-8"?>
<dgm:dataModel xmlns:dgm="http://schemas.openxmlformats.org/drawingml/2006/diagram" xmlns:a="http://schemas.openxmlformats.org/drawingml/2006/main">
  <dgm:ptLst>
    <dgm:pt modelId="{BFB40CFD-2ED9-469B-B657-08D0CE154175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C3A0A50F-5898-4DDF-B777-2FC0929F5C7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مضاعفات العدد 100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0802FE9B-03C7-4A4E-8C6B-76539042271C}" type="parTrans" cxnId="{C3AC721A-618E-4FB9-8061-66D51FD5AC0C}">
      <dgm:prSet/>
      <dgm:spPr/>
      <dgm:t>
        <a:bodyPr/>
        <a:lstStyle/>
        <a:p>
          <a:pPr rtl="1"/>
          <a:endParaRPr lang="ar-EG"/>
        </a:p>
      </dgm:t>
    </dgm:pt>
    <dgm:pt modelId="{73BC6E19-DB69-4FA2-B59B-BF8CAA5DE70B}" type="sibTrans" cxnId="{C3AC721A-618E-4FB9-8061-66D51FD5AC0C}">
      <dgm:prSet/>
      <dgm:spPr/>
      <dgm:t>
        <a:bodyPr/>
        <a:lstStyle/>
        <a:p>
          <a:pPr rtl="1"/>
          <a:endParaRPr lang="ar-EG"/>
        </a:p>
      </dgm:t>
    </dgm:pt>
    <dgm:pt modelId="{A21D8E7F-A7B3-4021-BD70-B40E71678ED7}" type="pres">
      <dgm:prSet presAssocID="{BFB40CFD-2ED9-469B-B657-08D0CE154175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404F8FBD-5906-40EB-8C6F-B0C7F6821BAD}" type="pres">
      <dgm:prSet presAssocID="{C3A0A50F-5898-4DDF-B777-2FC0929F5C7C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B85A7DCE-432A-41C3-B5D5-C24FBECB15EC}" type="pres">
      <dgm:prSet presAssocID="{C3A0A50F-5898-4DDF-B777-2FC0929F5C7C}" presName="space" presStyleCnt="0"/>
      <dgm:spPr/>
      <dgm:t>
        <a:bodyPr/>
        <a:lstStyle/>
        <a:p>
          <a:pPr rtl="1"/>
          <a:endParaRPr lang="ar-EG"/>
        </a:p>
      </dgm:t>
    </dgm:pt>
    <dgm:pt modelId="{65BE8029-C20F-4358-807D-D2038BBB8778}" type="pres">
      <dgm:prSet presAssocID="{C3A0A50F-5898-4DDF-B777-2FC0929F5C7C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0BFB84E9-3976-4573-8864-0658ACC22695}" type="pres">
      <dgm:prSet presAssocID="{C3A0A50F-5898-4DDF-B777-2FC0929F5C7C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12C6295-4440-4E6A-BBBF-54DE94E9460C}" type="presOf" srcId="{BFB40CFD-2ED9-469B-B657-08D0CE154175}" destId="{A21D8E7F-A7B3-4021-BD70-B40E71678ED7}" srcOrd="0" destOrd="0" presId="urn:microsoft.com/office/officeart/2005/8/layout/target3"/>
    <dgm:cxn modelId="{51FEC9AB-0569-4FA0-A4A5-953298EDD0CD}" type="presOf" srcId="{C3A0A50F-5898-4DDF-B777-2FC0929F5C7C}" destId="{65BE8029-C20F-4358-807D-D2038BBB8778}" srcOrd="0" destOrd="0" presId="urn:microsoft.com/office/officeart/2005/8/layout/target3"/>
    <dgm:cxn modelId="{F8ECEFD4-BD69-41D4-8500-A2F37FC71CBA}" type="presOf" srcId="{C3A0A50F-5898-4DDF-B777-2FC0929F5C7C}" destId="{0BFB84E9-3976-4573-8864-0658ACC22695}" srcOrd="1" destOrd="0" presId="urn:microsoft.com/office/officeart/2005/8/layout/target3"/>
    <dgm:cxn modelId="{C3AC721A-618E-4FB9-8061-66D51FD5AC0C}" srcId="{BFB40CFD-2ED9-469B-B657-08D0CE154175}" destId="{C3A0A50F-5898-4DDF-B777-2FC0929F5C7C}" srcOrd="0" destOrd="0" parTransId="{0802FE9B-03C7-4A4E-8C6B-76539042271C}" sibTransId="{73BC6E19-DB69-4FA2-B59B-BF8CAA5DE70B}"/>
    <dgm:cxn modelId="{8EA7CB53-5AEC-4A66-8894-28882B11BFB5}" type="presParOf" srcId="{A21D8E7F-A7B3-4021-BD70-B40E71678ED7}" destId="{404F8FBD-5906-40EB-8C6F-B0C7F6821BAD}" srcOrd="0" destOrd="0" presId="urn:microsoft.com/office/officeart/2005/8/layout/target3"/>
    <dgm:cxn modelId="{050C0AA2-FBC6-42C8-A9FE-05760C54C4EB}" type="presParOf" srcId="{A21D8E7F-A7B3-4021-BD70-B40E71678ED7}" destId="{B85A7DCE-432A-41C3-B5D5-C24FBECB15EC}" srcOrd="1" destOrd="0" presId="urn:microsoft.com/office/officeart/2005/8/layout/target3"/>
    <dgm:cxn modelId="{34C03DD2-0940-40DD-9351-62BBB1E7B00C}" type="presParOf" srcId="{A21D8E7F-A7B3-4021-BD70-B40E71678ED7}" destId="{65BE8029-C20F-4358-807D-D2038BBB8778}" srcOrd="2" destOrd="0" presId="urn:microsoft.com/office/officeart/2005/8/layout/target3"/>
    <dgm:cxn modelId="{BFDA85AC-7CEF-4B28-A5BA-2D457D374000}" type="presParOf" srcId="{A21D8E7F-A7B3-4021-BD70-B40E71678ED7}" destId="{0BFB84E9-3976-4573-8864-0658ACC2269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33.xml><?xml version="1.0" encoding="utf-8"?>
<dgm:dataModel xmlns:dgm="http://schemas.openxmlformats.org/drawingml/2006/diagram" xmlns:a="http://schemas.openxmlformats.org/drawingml/2006/main">
  <dgm:ptLst>
    <dgm:pt modelId="{3A43F39C-33F9-4679-90E8-B9BB2BAC8A8E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D21BCC30-CA35-45A6-80AE-F9E86E0DE195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1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     =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1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آحــــــاد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7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آحــــــاد =   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7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54181EA-E67F-4E82-9E59-B5DC849B32A2}" type="par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18431AE-A4D6-4AEE-9F3C-A0591D3EDA2F}" type="sib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D6DC591-3195-4D0E-9F56-2550C4E67177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1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0    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1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عشرات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عشرات =  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B6FF047-BE62-47A9-8C32-1C3B3B299EDB}" type="par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C2AAEF3-005D-4ACE-94F5-8DB9A9A9A2D7}" type="sib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474E84B-9F13-4DC5-9154-96CB3D1F3B6A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1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00 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1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مــئــات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مــئــات =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700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8D217ED-D040-4EB6-BE31-9ABB1FA731B3}" type="par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8CF6B07-3E49-4D3B-9D71-7D2AF36F2B02}" type="sib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D6BA421-0AD8-47D6-AC69-32F62863DCEC}">
      <dgm:prSet custT="1"/>
      <dgm:spPr/>
      <dgm:t>
        <a:bodyPr/>
        <a:lstStyle/>
        <a:p>
          <a:pPr rtl="1"/>
          <a:r>
            <a:rPr lang="ar-EG" sz="24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لايجاد 7× 100 استعمل الحقائق الاساسية وانماط الأصفار.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E66EB75-31BC-4B31-96CE-A989EC20A68A}" type="par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72CD7B49-A0B3-4BFB-AF73-021DBC00202F}" type="sib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0FD305B5-E230-4C64-9963-7660D66FB920}">
      <dgm:prSet custT="1"/>
      <dgm:spPr/>
      <dgm:t>
        <a:bodyPr/>
        <a:lstStyle/>
        <a:p>
          <a:pPr rtl="1"/>
          <a:r>
            <a:rPr lang="ar-EG" sz="24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اذن اشترت سلمى 700 خرزة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ECF2102-B566-4BBB-B310-61BEA7AB7173}" type="par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834F4558-69DC-4A05-A2BC-C16F38686DBD}" type="sib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E9F0A814-D438-4612-8AA5-1D5DE8F36D7C}" type="pres">
      <dgm:prSet presAssocID="{3A43F39C-33F9-4679-90E8-B9BB2BAC8A8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0C621867-54A9-4E4C-96AA-8B74D6490E1B}" type="pres">
      <dgm:prSet presAssocID="{0D6BA421-0AD8-47D6-AC69-32F62863DCEC}" presName="parentText" presStyleLbl="node1" presStyleIdx="0" presStyleCnt="5" custLinFactY="-24844" custLinFactNeighborY="-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07893A4-C3FD-44D5-AB09-E50F8A0503FD}" type="pres">
      <dgm:prSet presAssocID="{72CD7B49-A0B3-4BFB-AF73-021DBC00202F}" presName="spacer" presStyleCnt="0"/>
      <dgm:spPr/>
      <dgm:t>
        <a:bodyPr/>
        <a:lstStyle/>
        <a:p>
          <a:pPr rtl="1"/>
          <a:endParaRPr lang="ar-EG"/>
        </a:p>
      </dgm:t>
    </dgm:pt>
    <dgm:pt modelId="{DCB16EE0-E8C1-44F4-AC0E-ADBACC900294}" type="pres">
      <dgm:prSet presAssocID="{D21BCC30-CA35-45A6-80AE-F9E86E0DE195}" presName="parentText" presStyleLbl="node1" presStyleIdx="1" presStyleCnt="5" custLinFactNeighborY="-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42E2217-A832-4EB4-8195-A477E4AE38BD}" type="pres">
      <dgm:prSet presAssocID="{218431AE-A4D6-4AEE-9F3C-A0591D3EDA2F}" presName="spacer" presStyleCnt="0"/>
      <dgm:spPr/>
      <dgm:t>
        <a:bodyPr/>
        <a:lstStyle/>
        <a:p>
          <a:pPr rtl="1"/>
          <a:endParaRPr lang="ar-EG"/>
        </a:p>
      </dgm:t>
    </dgm:pt>
    <dgm:pt modelId="{6BB663D1-E5F2-428A-9B41-46037766809C}" type="pres">
      <dgm:prSet presAssocID="{BD6DC591-3195-4D0E-9F56-2550C4E67177}" presName="parentText" presStyleLbl="node1" presStyleIdx="2" presStyleCnt="5" custLinFactNeighborY="-27777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FDEDD85-D64A-4A08-9641-7E165C3789BC}" type="pres">
      <dgm:prSet presAssocID="{7C2AAEF3-005D-4ACE-94F5-8DB9A9A9A2D7}" presName="spacer" presStyleCnt="0"/>
      <dgm:spPr/>
      <dgm:t>
        <a:bodyPr/>
        <a:lstStyle/>
        <a:p>
          <a:pPr rtl="1"/>
          <a:endParaRPr lang="ar-EG"/>
        </a:p>
      </dgm:t>
    </dgm:pt>
    <dgm:pt modelId="{003F2CB1-5828-4C47-B4DD-461EC46C255C}" type="pres">
      <dgm:prSet presAssocID="{E474E84B-9F13-4DC5-9154-96CB3D1F3B6A}" presName="parentText" presStyleLbl="node1" presStyleIdx="3" presStyleCnt="5" custLinFactNeighborY="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A68FE4A-83F9-4930-B0BA-5E1014E297A8}" type="pres">
      <dgm:prSet presAssocID="{F8CF6B07-3E49-4D3B-9D71-7D2AF36F2B02}" presName="spacer" presStyleCnt="0"/>
      <dgm:spPr/>
      <dgm:t>
        <a:bodyPr/>
        <a:lstStyle/>
        <a:p>
          <a:pPr rtl="1"/>
          <a:endParaRPr lang="ar-EG"/>
        </a:p>
      </dgm:t>
    </dgm:pt>
    <dgm:pt modelId="{0135E208-4CB3-4950-A781-D5734EB58F41}" type="pres">
      <dgm:prSet presAssocID="{0FD305B5-E230-4C64-9963-7660D66FB920}" presName="parentText" presStyleLbl="node1" presStyleIdx="4" presStyleCnt="5" custLinFactY="48060" custLinFactNeighborY="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F181E20-B3F1-46E8-B83D-8C1E9279E1BD}" type="presOf" srcId="{BD6DC591-3195-4D0E-9F56-2550C4E67177}" destId="{6BB663D1-E5F2-428A-9B41-46037766809C}" srcOrd="0" destOrd="0" presId="urn:microsoft.com/office/officeart/2005/8/layout/vList2"/>
    <dgm:cxn modelId="{B32B6D3E-69E9-455C-8E75-CFFE93C11822}" srcId="{3A43F39C-33F9-4679-90E8-B9BB2BAC8A8E}" destId="{D21BCC30-CA35-45A6-80AE-F9E86E0DE195}" srcOrd="1" destOrd="0" parTransId="{254181EA-E67F-4E82-9E59-B5DC849B32A2}" sibTransId="{218431AE-A4D6-4AEE-9F3C-A0591D3EDA2F}"/>
    <dgm:cxn modelId="{0FEB95AD-2F59-48F3-90C7-A3F68E4B229C}" srcId="{3A43F39C-33F9-4679-90E8-B9BB2BAC8A8E}" destId="{0FD305B5-E230-4C64-9963-7660D66FB920}" srcOrd="4" destOrd="0" parTransId="{9ECF2102-B566-4BBB-B310-61BEA7AB7173}" sibTransId="{834F4558-69DC-4A05-A2BC-C16F38686DBD}"/>
    <dgm:cxn modelId="{8DD9EF45-C509-4CF0-BC9C-F325032E2566}" type="presOf" srcId="{E474E84B-9F13-4DC5-9154-96CB3D1F3B6A}" destId="{003F2CB1-5828-4C47-B4DD-461EC46C255C}" srcOrd="0" destOrd="0" presId="urn:microsoft.com/office/officeart/2005/8/layout/vList2"/>
    <dgm:cxn modelId="{5832731C-CB50-407B-BA35-9B5B9C6930BE}" srcId="{3A43F39C-33F9-4679-90E8-B9BB2BAC8A8E}" destId="{BD6DC591-3195-4D0E-9F56-2550C4E67177}" srcOrd="2" destOrd="0" parTransId="{9B6FF047-BE62-47A9-8C32-1C3B3B299EDB}" sibTransId="{7C2AAEF3-005D-4ACE-94F5-8DB9A9A9A2D7}"/>
    <dgm:cxn modelId="{54DCB5DF-118F-4A6F-85F5-5F2C60F11874}" type="presOf" srcId="{0FD305B5-E230-4C64-9963-7660D66FB920}" destId="{0135E208-4CB3-4950-A781-D5734EB58F41}" srcOrd="0" destOrd="0" presId="urn:microsoft.com/office/officeart/2005/8/layout/vList2"/>
    <dgm:cxn modelId="{E61DA9F0-7ADD-4D86-B0B5-CC312A1327B9}" type="presOf" srcId="{0D6BA421-0AD8-47D6-AC69-32F62863DCEC}" destId="{0C621867-54A9-4E4C-96AA-8B74D6490E1B}" srcOrd="0" destOrd="0" presId="urn:microsoft.com/office/officeart/2005/8/layout/vList2"/>
    <dgm:cxn modelId="{7B169B21-FD56-4BE0-BA2D-36776206DA9F}" type="presOf" srcId="{3A43F39C-33F9-4679-90E8-B9BB2BAC8A8E}" destId="{E9F0A814-D438-4612-8AA5-1D5DE8F36D7C}" srcOrd="0" destOrd="0" presId="urn:microsoft.com/office/officeart/2005/8/layout/vList2"/>
    <dgm:cxn modelId="{68AA8D25-ABC5-44AC-A85A-A48509AD3368}" type="presOf" srcId="{D21BCC30-CA35-45A6-80AE-F9E86E0DE195}" destId="{DCB16EE0-E8C1-44F4-AC0E-ADBACC900294}" srcOrd="0" destOrd="0" presId="urn:microsoft.com/office/officeart/2005/8/layout/vList2"/>
    <dgm:cxn modelId="{F74D3834-6547-48A4-B183-4D21F2F57F54}" srcId="{3A43F39C-33F9-4679-90E8-B9BB2BAC8A8E}" destId="{0D6BA421-0AD8-47D6-AC69-32F62863DCEC}" srcOrd="0" destOrd="0" parTransId="{CE66EB75-31BC-4B31-96CE-A989EC20A68A}" sibTransId="{72CD7B49-A0B3-4BFB-AF73-021DBC00202F}"/>
    <dgm:cxn modelId="{8257CBE8-1999-4D95-82BE-A04D74A3D745}" srcId="{3A43F39C-33F9-4679-90E8-B9BB2BAC8A8E}" destId="{E474E84B-9F13-4DC5-9154-96CB3D1F3B6A}" srcOrd="3" destOrd="0" parTransId="{68D217ED-D040-4EB6-BE31-9ABB1FA731B3}" sibTransId="{F8CF6B07-3E49-4D3B-9D71-7D2AF36F2B02}"/>
    <dgm:cxn modelId="{FD8E34AC-1362-489F-A9C3-9B5439AA7278}" type="presParOf" srcId="{E9F0A814-D438-4612-8AA5-1D5DE8F36D7C}" destId="{0C621867-54A9-4E4C-96AA-8B74D6490E1B}" srcOrd="0" destOrd="0" presId="urn:microsoft.com/office/officeart/2005/8/layout/vList2"/>
    <dgm:cxn modelId="{710AEC18-88B5-4A0E-9A75-1B83EDF6C66F}" type="presParOf" srcId="{E9F0A814-D438-4612-8AA5-1D5DE8F36D7C}" destId="{007893A4-C3FD-44D5-AB09-E50F8A0503FD}" srcOrd="1" destOrd="0" presId="urn:microsoft.com/office/officeart/2005/8/layout/vList2"/>
    <dgm:cxn modelId="{A84E8AED-6D41-4023-9A6D-6E104C105627}" type="presParOf" srcId="{E9F0A814-D438-4612-8AA5-1D5DE8F36D7C}" destId="{DCB16EE0-E8C1-44F4-AC0E-ADBACC900294}" srcOrd="2" destOrd="0" presId="urn:microsoft.com/office/officeart/2005/8/layout/vList2"/>
    <dgm:cxn modelId="{E4236D20-6477-4347-9AC5-567FA5FFD34F}" type="presParOf" srcId="{E9F0A814-D438-4612-8AA5-1D5DE8F36D7C}" destId="{042E2217-A832-4EB4-8195-A477E4AE38BD}" srcOrd="3" destOrd="0" presId="urn:microsoft.com/office/officeart/2005/8/layout/vList2"/>
    <dgm:cxn modelId="{12A2F586-03A4-482F-9297-F44B7CBB0875}" type="presParOf" srcId="{E9F0A814-D438-4612-8AA5-1D5DE8F36D7C}" destId="{6BB663D1-E5F2-428A-9B41-46037766809C}" srcOrd="4" destOrd="0" presId="urn:microsoft.com/office/officeart/2005/8/layout/vList2"/>
    <dgm:cxn modelId="{08225569-D093-413A-96A9-C9B1DC49DB2D}" type="presParOf" srcId="{E9F0A814-D438-4612-8AA5-1D5DE8F36D7C}" destId="{3FDEDD85-D64A-4A08-9641-7E165C3789BC}" srcOrd="5" destOrd="0" presId="urn:microsoft.com/office/officeart/2005/8/layout/vList2"/>
    <dgm:cxn modelId="{8004F717-2A11-4425-87E1-59ED5899B470}" type="presParOf" srcId="{E9F0A814-D438-4612-8AA5-1D5DE8F36D7C}" destId="{003F2CB1-5828-4C47-B4DD-461EC46C255C}" srcOrd="6" destOrd="0" presId="urn:microsoft.com/office/officeart/2005/8/layout/vList2"/>
    <dgm:cxn modelId="{E7BD7A5C-DFF1-4532-836F-CC7E3985DB85}" type="presParOf" srcId="{E9F0A814-D438-4612-8AA5-1D5DE8F36D7C}" destId="{8A68FE4A-83F9-4930-B0BA-5E1014E297A8}" srcOrd="7" destOrd="0" presId="urn:microsoft.com/office/officeart/2005/8/layout/vList2"/>
    <dgm:cxn modelId="{405FC838-64EF-4BDB-8091-6034CD937F22}" type="presParOf" srcId="{E9F0A814-D438-4612-8AA5-1D5DE8F36D7C}" destId="{0135E208-4CB3-4950-A781-D5734EB58F41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ata134.xml><?xml version="1.0" encoding="utf-8"?>
<dgm:dataModel xmlns:dgm="http://schemas.openxmlformats.org/drawingml/2006/diagram" xmlns:a="http://schemas.openxmlformats.org/drawingml/2006/main">
  <dgm:ptLst>
    <dgm:pt modelId="{3A43F39C-33F9-4679-90E8-B9BB2BAC8A8E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D21BCC30-CA35-45A6-80AE-F9E86E0DE195}">
      <dgm:prSet custT="1"/>
      <dgm:spPr/>
      <dgm:t>
        <a:bodyPr/>
        <a:lstStyle/>
        <a:p>
          <a:pPr rtl="1"/>
          <a:r>
            <a:rPr lang="ar-EG" sz="2400" b="1" cap="none" spc="0" dirty="0" smtClean="0">
              <a:ln w="900" cmpd="sng">
                <a:solidFill>
                  <a:schemeClr val="accent1">
                    <a:satMod val="190000"/>
                    <a:alpha val="55000"/>
                  </a:schemeClr>
                </a:solidFill>
                <a:prstDash val="solid"/>
              </a:ln>
              <a:solidFill>
                <a:schemeClr val="accent1">
                  <a:satMod val="200000"/>
                  <a:tint val="3000"/>
                </a:schemeClr>
              </a:solidFill>
              <a:effectLst>
                <a:innerShdw blurRad="101600" dist="76200" dir="5400000">
                  <a:schemeClr val="accent1">
                    <a:satMod val="190000"/>
                    <a:tint val="100000"/>
                    <a:alpha val="74000"/>
                  </a:schemeClr>
                </a:innerShdw>
              </a:effectLst>
              <a:latin typeface="Calibri"/>
              <a:ea typeface="+mn-ea"/>
              <a:cs typeface="Times New Roman"/>
            </a:rPr>
            <a:t>والمضاعف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هو ناتج ضرب عدد ما في أي عدد آخر.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54181EA-E67F-4E82-9E59-B5DC849B32A2}" type="par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18431AE-A4D6-4AEE-9F3C-A0591D3EDA2F}" type="sib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D6DC591-3195-4D0E-9F56-2550C4E67177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20 مضاعف العدد 10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B6FF047-BE62-47A9-8C32-1C3B3B299EDB}" type="par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C2AAEF3-005D-4ACE-94F5-8DB9A9A9A2D7}" type="sib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474E84B-9F13-4DC5-9154-96CB3D1F3B6A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200 مضاعف العدد 100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8D217ED-D040-4EB6-BE31-9ABB1FA731B3}" type="par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8CF6B07-3E49-4D3B-9D71-7D2AF36F2B02}" type="sib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D6BA421-0AD8-47D6-AC69-32F62863DCEC}">
      <dgm:prSet custT="1"/>
      <dgm:spPr/>
      <dgm:t>
        <a:bodyPr/>
        <a:lstStyle/>
        <a:p>
          <a:pPr rtl="1"/>
          <a:r>
            <a:rPr lang="ar-EG" sz="24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يمكنك أن تضرب عددا في مضاعفات 10, 100, 1000 ذهنيا.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E66EB75-31BC-4B31-96CE-A989EC20A68A}" type="par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72CD7B49-A0B3-4BFB-AF73-021DBC00202F}" type="sib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0FD305B5-E230-4C64-9963-7660D66FB920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2000 مضاعف العدد 1000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ECF2102-B566-4BBB-B310-61BEA7AB7173}" type="par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834F4558-69DC-4A05-A2BC-C16F38686DBD}" type="sib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E9F0A814-D438-4612-8AA5-1D5DE8F36D7C}" type="pres">
      <dgm:prSet presAssocID="{3A43F39C-33F9-4679-90E8-B9BB2BAC8A8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0C621867-54A9-4E4C-96AA-8B74D6490E1B}" type="pres">
      <dgm:prSet presAssocID="{0D6BA421-0AD8-47D6-AC69-32F62863DCEC}" presName="parentText" presStyleLbl="node1" presStyleIdx="0" presStyleCnt="5" custLinFactY="-24844" custLinFactNeighborY="-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07893A4-C3FD-44D5-AB09-E50F8A0503FD}" type="pres">
      <dgm:prSet presAssocID="{72CD7B49-A0B3-4BFB-AF73-021DBC00202F}" presName="spacer" presStyleCnt="0"/>
      <dgm:spPr/>
      <dgm:t>
        <a:bodyPr/>
        <a:lstStyle/>
        <a:p>
          <a:pPr rtl="1"/>
          <a:endParaRPr lang="ar-EG"/>
        </a:p>
      </dgm:t>
    </dgm:pt>
    <dgm:pt modelId="{DCB16EE0-E8C1-44F4-AC0E-ADBACC900294}" type="pres">
      <dgm:prSet presAssocID="{D21BCC30-CA35-45A6-80AE-F9E86E0DE195}" presName="parentText" presStyleLbl="node1" presStyleIdx="1" presStyleCnt="5" custLinFactNeighborY="-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42E2217-A832-4EB4-8195-A477E4AE38BD}" type="pres">
      <dgm:prSet presAssocID="{218431AE-A4D6-4AEE-9F3C-A0591D3EDA2F}" presName="spacer" presStyleCnt="0"/>
      <dgm:spPr/>
      <dgm:t>
        <a:bodyPr/>
        <a:lstStyle/>
        <a:p>
          <a:pPr rtl="1"/>
          <a:endParaRPr lang="ar-EG"/>
        </a:p>
      </dgm:t>
    </dgm:pt>
    <dgm:pt modelId="{6BB663D1-E5F2-428A-9B41-46037766809C}" type="pres">
      <dgm:prSet presAssocID="{BD6DC591-3195-4D0E-9F56-2550C4E67177}" presName="parentText" presStyleLbl="node1" presStyleIdx="2" presStyleCnt="5" custLinFactNeighborY="-27777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FDEDD85-D64A-4A08-9641-7E165C3789BC}" type="pres">
      <dgm:prSet presAssocID="{7C2AAEF3-005D-4ACE-94F5-8DB9A9A9A2D7}" presName="spacer" presStyleCnt="0"/>
      <dgm:spPr/>
      <dgm:t>
        <a:bodyPr/>
        <a:lstStyle/>
        <a:p>
          <a:pPr rtl="1"/>
          <a:endParaRPr lang="ar-EG"/>
        </a:p>
      </dgm:t>
    </dgm:pt>
    <dgm:pt modelId="{003F2CB1-5828-4C47-B4DD-461EC46C255C}" type="pres">
      <dgm:prSet presAssocID="{E474E84B-9F13-4DC5-9154-96CB3D1F3B6A}" presName="parentText" presStyleLbl="node1" presStyleIdx="3" presStyleCnt="5" custLinFactNeighborY="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A68FE4A-83F9-4930-B0BA-5E1014E297A8}" type="pres">
      <dgm:prSet presAssocID="{F8CF6B07-3E49-4D3B-9D71-7D2AF36F2B02}" presName="spacer" presStyleCnt="0"/>
      <dgm:spPr/>
      <dgm:t>
        <a:bodyPr/>
        <a:lstStyle/>
        <a:p>
          <a:pPr rtl="1"/>
          <a:endParaRPr lang="ar-EG"/>
        </a:p>
      </dgm:t>
    </dgm:pt>
    <dgm:pt modelId="{0135E208-4CB3-4950-A781-D5734EB58F41}" type="pres">
      <dgm:prSet presAssocID="{0FD305B5-E230-4C64-9963-7660D66FB920}" presName="parentText" presStyleLbl="node1" presStyleIdx="4" presStyleCnt="5" custLinFactY="48060" custLinFactNeighborY="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832731C-CB50-407B-BA35-9B5B9C6930BE}" srcId="{3A43F39C-33F9-4679-90E8-B9BB2BAC8A8E}" destId="{BD6DC591-3195-4D0E-9F56-2550C4E67177}" srcOrd="2" destOrd="0" parTransId="{9B6FF047-BE62-47A9-8C32-1C3B3B299EDB}" sibTransId="{7C2AAEF3-005D-4ACE-94F5-8DB9A9A9A2D7}"/>
    <dgm:cxn modelId="{5A9C390B-DBF4-4AFC-A6C3-DBA94E84901C}" type="presOf" srcId="{BD6DC591-3195-4D0E-9F56-2550C4E67177}" destId="{6BB663D1-E5F2-428A-9B41-46037766809C}" srcOrd="0" destOrd="0" presId="urn:microsoft.com/office/officeart/2005/8/layout/vList2"/>
    <dgm:cxn modelId="{32D8008F-7C89-41AE-AAE7-52DDFE488DC6}" type="presOf" srcId="{D21BCC30-CA35-45A6-80AE-F9E86E0DE195}" destId="{DCB16EE0-E8C1-44F4-AC0E-ADBACC900294}" srcOrd="0" destOrd="0" presId="urn:microsoft.com/office/officeart/2005/8/layout/vList2"/>
    <dgm:cxn modelId="{B32B6D3E-69E9-455C-8E75-CFFE93C11822}" srcId="{3A43F39C-33F9-4679-90E8-B9BB2BAC8A8E}" destId="{D21BCC30-CA35-45A6-80AE-F9E86E0DE195}" srcOrd="1" destOrd="0" parTransId="{254181EA-E67F-4E82-9E59-B5DC849B32A2}" sibTransId="{218431AE-A4D6-4AEE-9F3C-A0591D3EDA2F}"/>
    <dgm:cxn modelId="{6513A763-3D3D-4412-AED5-8566D65CE312}" type="presOf" srcId="{0D6BA421-0AD8-47D6-AC69-32F62863DCEC}" destId="{0C621867-54A9-4E4C-96AA-8B74D6490E1B}" srcOrd="0" destOrd="0" presId="urn:microsoft.com/office/officeart/2005/8/layout/vList2"/>
    <dgm:cxn modelId="{4F48E7EE-98A0-44ED-8945-F2DAAE6CC565}" type="presOf" srcId="{3A43F39C-33F9-4679-90E8-B9BB2BAC8A8E}" destId="{E9F0A814-D438-4612-8AA5-1D5DE8F36D7C}" srcOrd="0" destOrd="0" presId="urn:microsoft.com/office/officeart/2005/8/layout/vList2"/>
    <dgm:cxn modelId="{F74D3834-6547-48A4-B183-4D21F2F57F54}" srcId="{3A43F39C-33F9-4679-90E8-B9BB2BAC8A8E}" destId="{0D6BA421-0AD8-47D6-AC69-32F62863DCEC}" srcOrd="0" destOrd="0" parTransId="{CE66EB75-31BC-4B31-96CE-A989EC20A68A}" sibTransId="{72CD7B49-A0B3-4BFB-AF73-021DBC00202F}"/>
    <dgm:cxn modelId="{8257CBE8-1999-4D95-82BE-A04D74A3D745}" srcId="{3A43F39C-33F9-4679-90E8-B9BB2BAC8A8E}" destId="{E474E84B-9F13-4DC5-9154-96CB3D1F3B6A}" srcOrd="3" destOrd="0" parTransId="{68D217ED-D040-4EB6-BE31-9ABB1FA731B3}" sibTransId="{F8CF6B07-3E49-4D3B-9D71-7D2AF36F2B02}"/>
    <dgm:cxn modelId="{0FEB95AD-2F59-48F3-90C7-A3F68E4B229C}" srcId="{3A43F39C-33F9-4679-90E8-B9BB2BAC8A8E}" destId="{0FD305B5-E230-4C64-9963-7660D66FB920}" srcOrd="4" destOrd="0" parTransId="{9ECF2102-B566-4BBB-B310-61BEA7AB7173}" sibTransId="{834F4558-69DC-4A05-A2BC-C16F38686DBD}"/>
    <dgm:cxn modelId="{AEF58F02-F696-461B-8323-833D132EC7DA}" type="presOf" srcId="{0FD305B5-E230-4C64-9963-7660D66FB920}" destId="{0135E208-4CB3-4950-A781-D5734EB58F41}" srcOrd="0" destOrd="0" presId="urn:microsoft.com/office/officeart/2005/8/layout/vList2"/>
    <dgm:cxn modelId="{7F2EB577-279C-47C4-A4A1-E02DE44D04E1}" type="presOf" srcId="{E474E84B-9F13-4DC5-9154-96CB3D1F3B6A}" destId="{003F2CB1-5828-4C47-B4DD-461EC46C255C}" srcOrd="0" destOrd="0" presId="urn:microsoft.com/office/officeart/2005/8/layout/vList2"/>
    <dgm:cxn modelId="{3BE36179-DE12-4E52-92E5-6E0077C1A953}" type="presParOf" srcId="{E9F0A814-D438-4612-8AA5-1D5DE8F36D7C}" destId="{0C621867-54A9-4E4C-96AA-8B74D6490E1B}" srcOrd="0" destOrd="0" presId="urn:microsoft.com/office/officeart/2005/8/layout/vList2"/>
    <dgm:cxn modelId="{15B7CC87-6AC4-46B4-A86D-1819DD70F120}" type="presParOf" srcId="{E9F0A814-D438-4612-8AA5-1D5DE8F36D7C}" destId="{007893A4-C3FD-44D5-AB09-E50F8A0503FD}" srcOrd="1" destOrd="0" presId="urn:microsoft.com/office/officeart/2005/8/layout/vList2"/>
    <dgm:cxn modelId="{DFEE9DC2-1449-4BD4-8285-52FA8F0428D2}" type="presParOf" srcId="{E9F0A814-D438-4612-8AA5-1D5DE8F36D7C}" destId="{DCB16EE0-E8C1-44F4-AC0E-ADBACC900294}" srcOrd="2" destOrd="0" presId="urn:microsoft.com/office/officeart/2005/8/layout/vList2"/>
    <dgm:cxn modelId="{96BB8CD4-7CED-4776-A129-4ACD9749C1BE}" type="presParOf" srcId="{E9F0A814-D438-4612-8AA5-1D5DE8F36D7C}" destId="{042E2217-A832-4EB4-8195-A477E4AE38BD}" srcOrd="3" destOrd="0" presId="urn:microsoft.com/office/officeart/2005/8/layout/vList2"/>
    <dgm:cxn modelId="{66E9C57A-ACE6-4838-841F-F50EFDE06607}" type="presParOf" srcId="{E9F0A814-D438-4612-8AA5-1D5DE8F36D7C}" destId="{6BB663D1-E5F2-428A-9B41-46037766809C}" srcOrd="4" destOrd="0" presId="urn:microsoft.com/office/officeart/2005/8/layout/vList2"/>
    <dgm:cxn modelId="{95A16A45-7203-4B93-AF05-FA3BFA17CF15}" type="presParOf" srcId="{E9F0A814-D438-4612-8AA5-1D5DE8F36D7C}" destId="{3FDEDD85-D64A-4A08-9641-7E165C3789BC}" srcOrd="5" destOrd="0" presId="urn:microsoft.com/office/officeart/2005/8/layout/vList2"/>
    <dgm:cxn modelId="{B49935C9-7C20-4099-AB5B-A9BBF9657A86}" type="presParOf" srcId="{E9F0A814-D438-4612-8AA5-1D5DE8F36D7C}" destId="{003F2CB1-5828-4C47-B4DD-461EC46C255C}" srcOrd="6" destOrd="0" presId="urn:microsoft.com/office/officeart/2005/8/layout/vList2"/>
    <dgm:cxn modelId="{F3E16F9A-09DF-4CBE-867E-B9CF6F216A40}" type="presParOf" srcId="{E9F0A814-D438-4612-8AA5-1D5DE8F36D7C}" destId="{8A68FE4A-83F9-4930-B0BA-5E1014E297A8}" srcOrd="7" destOrd="0" presId="urn:microsoft.com/office/officeart/2005/8/layout/vList2"/>
    <dgm:cxn modelId="{66C743DB-8F1A-4D0E-8871-B4ED03FE2B72}" type="presParOf" srcId="{E9F0A814-D438-4612-8AA5-1D5DE8F36D7C}" destId="{0135E208-4CB3-4950-A781-D5734EB58F41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5.xml><?xml version="1.0" encoding="utf-8"?>
<dgm:dataModel xmlns:dgm="http://schemas.openxmlformats.org/drawingml/2006/diagram" xmlns:a="http://schemas.openxmlformats.org/drawingml/2006/main">
  <dgm:ptLst>
    <dgm:pt modelId="{8F205D29-860E-40E8-A327-93A9FBBA6D6B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50373D3C-703C-4F40-9F79-FA06E7FDA18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مضاعفات العدد 1000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96D8AB3D-016B-4EC0-8633-0601E4043A39}" type="par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66E19E5C-F07C-4062-8D35-7C5E5EB93EF7}" type="sibTrans" cxnId="{62176A62-873F-44B0-AF72-0E1C35BA698C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313232C3-73B4-4A86-B356-A0EA4B924075}" type="pres">
      <dgm:prSet presAssocID="{8F205D29-860E-40E8-A327-93A9FBBA6D6B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DEB7B82E-008F-483F-B442-5A3724261F16}" type="pres">
      <dgm:prSet presAssocID="{50373D3C-703C-4F40-9F79-FA06E7FDA18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956DAF6A-5157-4F8B-9EFC-844966560256}" type="pres">
      <dgm:prSet presAssocID="{50373D3C-703C-4F40-9F79-FA06E7FDA18D}" presName="space" presStyleCnt="0"/>
      <dgm:spPr/>
      <dgm:t>
        <a:bodyPr/>
        <a:lstStyle/>
        <a:p>
          <a:pPr rtl="1"/>
          <a:endParaRPr lang="ar-EG"/>
        </a:p>
      </dgm:t>
    </dgm:pt>
    <dgm:pt modelId="{5D6509DF-EE8E-4D67-AA94-F0616F16FD47}" type="pres">
      <dgm:prSet presAssocID="{50373D3C-703C-4F40-9F79-FA06E7FDA18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7663451-5598-4B5B-A25F-A27835C9C8D7}" type="pres">
      <dgm:prSet presAssocID="{50373D3C-703C-4F40-9F79-FA06E7FDA18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30FAD32-415E-4B0A-819D-51F65E7F979C}" type="presOf" srcId="{50373D3C-703C-4F40-9F79-FA06E7FDA18D}" destId="{5D6509DF-EE8E-4D67-AA94-F0616F16FD47}" srcOrd="0" destOrd="0" presId="urn:microsoft.com/office/officeart/2005/8/layout/target3"/>
    <dgm:cxn modelId="{62176A62-873F-44B0-AF72-0E1C35BA698C}" srcId="{8F205D29-860E-40E8-A327-93A9FBBA6D6B}" destId="{50373D3C-703C-4F40-9F79-FA06E7FDA18D}" srcOrd="0" destOrd="0" parTransId="{96D8AB3D-016B-4EC0-8633-0601E4043A39}" sibTransId="{66E19E5C-F07C-4062-8D35-7C5E5EB93EF7}"/>
    <dgm:cxn modelId="{8F3FFD6A-56C6-4D44-AC55-59792012D7A1}" type="presOf" srcId="{8F205D29-860E-40E8-A327-93A9FBBA6D6B}" destId="{313232C3-73B4-4A86-B356-A0EA4B924075}" srcOrd="0" destOrd="0" presId="urn:microsoft.com/office/officeart/2005/8/layout/target3"/>
    <dgm:cxn modelId="{468B6499-DAD0-431D-82B1-FC256346CD21}" type="presOf" srcId="{50373D3C-703C-4F40-9F79-FA06E7FDA18D}" destId="{A7663451-5598-4B5B-A25F-A27835C9C8D7}" srcOrd="1" destOrd="0" presId="urn:microsoft.com/office/officeart/2005/8/layout/target3"/>
    <dgm:cxn modelId="{B6A4B5FB-720C-4E25-89CC-4306CFCE70D2}" type="presParOf" srcId="{313232C3-73B4-4A86-B356-A0EA4B924075}" destId="{DEB7B82E-008F-483F-B442-5A3724261F16}" srcOrd="0" destOrd="0" presId="urn:microsoft.com/office/officeart/2005/8/layout/target3"/>
    <dgm:cxn modelId="{581D9605-3FD6-4FE1-86D5-DD9A197903E2}" type="presParOf" srcId="{313232C3-73B4-4A86-B356-A0EA4B924075}" destId="{956DAF6A-5157-4F8B-9EFC-844966560256}" srcOrd="1" destOrd="0" presId="urn:microsoft.com/office/officeart/2005/8/layout/target3"/>
    <dgm:cxn modelId="{912036D2-E5AD-4D0E-93F9-2739269C4AA4}" type="presParOf" srcId="{313232C3-73B4-4A86-B356-A0EA4B924075}" destId="{5D6509DF-EE8E-4D67-AA94-F0616F16FD47}" srcOrd="2" destOrd="0" presId="urn:microsoft.com/office/officeart/2005/8/layout/target3"/>
    <dgm:cxn modelId="{54D1DC83-C97E-4101-A2AA-1C8F84CD1D09}" type="presParOf" srcId="{313232C3-73B4-4A86-B356-A0EA4B924075}" destId="{A7663451-5598-4B5B-A25F-A27835C9C8D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6.xml><?xml version="1.0" encoding="utf-8"?>
<dgm:dataModel xmlns:dgm="http://schemas.openxmlformats.org/drawingml/2006/diagram" xmlns:a="http://schemas.openxmlformats.org/drawingml/2006/main">
  <dgm:ptLst>
    <dgm:pt modelId="{3A43F39C-33F9-4679-90E8-B9BB2BAC8A8E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D21BCC30-CA35-45A6-80AE-F9E86E0DE195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0    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عشرات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عشرات =  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54181EA-E67F-4E82-9E59-B5DC849B32A2}" type="par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218431AE-A4D6-4AEE-9F3C-A0591D3EDA2F}" type="sibTrans" cxnId="{B32B6D3E-69E9-455C-8E75-CFFE93C11822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D6DC591-3195-4D0E-9F56-2550C4E67177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00 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مــئــات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مــئــات =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2100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9B6FF047-BE62-47A9-8C32-1C3B3B299EDB}" type="par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7C2AAEF3-005D-4ACE-94F5-8DB9A9A9A2D7}" type="sibTrans" cxnId="{5832731C-CB50-407B-BA35-9B5B9C6930BE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474E84B-9F13-4DC5-9154-96CB3D1F3B6A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70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00 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7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آلاف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 آلاف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=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21000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8D217ED-D040-4EB6-BE31-9ABB1FA731B3}" type="par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8CF6B07-3E49-4D3B-9D71-7D2AF36F2B02}" type="sibTrans" cxnId="{8257CBE8-1999-4D95-82BE-A04D74A3D745}">
      <dgm:prSet/>
      <dgm:spPr/>
      <dgm:t>
        <a:bodyPr/>
        <a:lstStyle/>
        <a:p>
          <a:pPr rtl="1"/>
          <a:endParaRPr lang="ar-EG" sz="2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D6BA421-0AD8-47D6-AC69-32F62863DCEC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7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     =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3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 ×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7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آحــــــاد =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21 </a:t>
          </a:r>
          <a:r>
            <a:rPr lang="ar-JO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آحــــــاد =     </a:t>
          </a:r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rPr>
            <a:t>21</a:t>
          </a:r>
          <a:endParaRPr lang="ar-EG" sz="24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CE66EB75-31BC-4B31-96CE-A989EC20A68A}" type="par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72CD7B49-A0B3-4BFB-AF73-021DBC00202F}" type="sibTrans" cxnId="{F74D3834-6547-48A4-B183-4D21F2F57F54}">
      <dgm:prSet/>
      <dgm:spPr/>
      <dgm:t>
        <a:bodyPr/>
        <a:lstStyle/>
        <a:p>
          <a:pPr rtl="1"/>
          <a:endParaRPr lang="ar-EG"/>
        </a:p>
      </dgm:t>
    </dgm:pt>
    <dgm:pt modelId="{0FD305B5-E230-4C64-9963-7660D66FB920}">
      <dgm:prSet custT="1"/>
      <dgm:spPr/>
      <dgm:t>
        <a:bodyPr/>
        <a:lstStyle/>
        <a:p>
          <a:pPr rtl="1"/>
          <a:r>
            <a:rPr lang="ar-EG" sz="240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rPr>
            <a:t>لاحظ أن الجواب هو3 × 7 مع اضافه 3 أصفار عن اليمين . </a:t>
          </a:r>
          <a:endParaRPr lang="ar-EG" sz="240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  <a:latin typeface="Calibri"/>
            <a:cs typeface="Times New Roman"/>
          </a:endParaRPr>
        </a:p>
      </dgm:t>
    </dgm:pt>
    <dgm:pt modelId="{834F4558-69DC-4A05-A2BC-C16F38686DBD}" type="sib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9ECF2102-B566-4BBB-B310-61BEA7AB7173}" type="parTrans" cxnId="{0FEB95AD-2F59-48F3-90C7-A3F68E4B229C}">
      <dgm:prSet/>
      <dgm:spPr/>
      <dgm:t>
        <a:bodyPr/>
        <a:lstStyle/>
        <a:p>
          <a:pPr rtl="1"/>
          <a:endParaRPr lang="ar-EG"/>
        </a:p>
      </dgm:t>
    </dgm:pt>
    <dgm:pt modelId="{E9F0A814-D438-4612-8AA5-1D5DE8F36D7C}" type="pres">
      <dgm:prSet presAssocID="{3A43F39C-33F9-4679-90E8-B9BB2BAC8A8E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0C621867-54A9-4E4C-96AA-8B74D6490E1B}" type="pres">
      <dgm:prSet presAssocID="{0D6BA421-0AD8-47D6-AC69-32F62863DCEC}" presName="parentText" presStyleLbl="node1" presStyleIdx="0" presStyleCnt="5" custLinFactY="-24844" custLinFactNeighborY="-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07893A4-C3FD-44D5-AB09-E50F8A0503FD}" type="pres">
      <dgm:prSet presAssocID="{72CD7B49-A0B3-4BFB-AF73-021DBC00202F}" presName="spacer" presStyleCnt="0"/>
      <dgm:spPr/>
      <dgm:t>
        <a:bodyPr/>
        <a:lstStyle/>
        <a:p>
          <a:pPr rtl="1"/>
          <a:endParaRPr lang="ar-EG"/>
        </a:p>
      </dgm:t>
    </dgm:pt>
    <dgm:pt modelId="{DCB16EE0-E8C1-44F4-AC0E-ADBACC900294}" type="pres">
      <dgm:prSet presAssocID="{D21BCC30-CA35-45A6-80AE-F9E86E0DE195}" presName="parentText" presStyleLbl="node1" presStyleIdx="1" presStyleCnt="5" custLinFactNeighborY="-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042E2217-A832-4EB4-8195-A477E4AE38BD}" type="pres">
      <dgm:prSet presAssocID="{218431AE-A4D6-4AEE-9F3C-A0591D3EDA2F}" presName="spacer" presStyleCnt="0"/>
      <dgm:spPr/>
      <dgm:t>
        <a:bodyPr/>
        <a:lstStyle/>
        <a:p>
          <a:pPr rtl="1"/>
          <a:endParaRPr lang="ar-EG"/>
        </a:p>
      </dgm:t>
    </dgm:pt>
    <dgm:pt modelId="{6BB663D1-E5F2-428A-9B41-46037766809C}" type="pres">
      <dgm:prSet presAssocID="{BD6DC591-3195-4D0E-9F56-2550C4E67177}" presName="parentText" presStyleLbl="node1" presStyleIdx="2" presStyleCnt="5" custLinFactNeighborY="-27777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3FDEDD85-D64A-4A08-9641-7E165C3789BC}" type="pres">
      <dgm:prSet presAssocID="{7C2AAEF3-005D-4ACE-94F5-8DB9A9A9A2D7}" presName="spacer" presStyleCnt="0"/>
      <dgm:spPr/>
      <dgm:t>
        <a:bodyPr/>
        <a:lstStyle/>
        <a:p>
          <a:pPr rtl="1"/>
          <a:endParaRPr lang="ar-EG"/>
        </a:p>
      </dgm:t>
    </dgm:pt>
    <dgm:pt modelId="{003F2CB1-5828-4C47-B4DD-461EC46C255C}" type="pres">
      <dgm:prSet presAssocID="{E474E84B-9F13-4DC5-9154-96CB3D1F3B6A}" presName="parentText" presStyleLbl="node1" presStyleIdx="3" presStyleCnt="5" custLinFactNeighborY="15972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8A68FE4A-83F9-4930-B0BA-5E1014E297A8}" type="pres">
      <dgm:prSet presAssocID="{F8CF6B07-3E49-4D3B-9D71-7D2AF36F2B02}" presName="spacer" presStyleCnt="0"/>
      <dgm:spPr/>
      <dgm:t>
        <a:bodyPr/>
        <a:lstStyle/>
        <a:p>
          <a:pPr rtl="1"/>
          <a:endParaRPr lang="ar-EG"/>
        </a:p>
      </dgm:t>
    </dgm:pt>
    <dgm:pt modelId="{0135E208-4CB3-4950-A781-D5734EB58F41}" type="pres">
      <dgm:prSet presAssocID="{0FD305B5-E230-4C64-9963-7660D66FB920}" presName="parentText" presStyleLbl="node1" presStyleIdx="4" presStyleCnt="5" custLinFactY="48060" custLinFactNeighborY="100000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CA1E655-7117-4601-8446-45FD58375A76}" type="presOf" srcId="{D21BCC30-CA35-45A6-80AE-F9E86E0DE195}" destId="{DCB16EE0-E8C1-44F4-AC0E-ADBACC900294}" srcOrd="0" destOrd="0" presId="urn:microsoft.com/office/officeart/2005/8/layout/vList2"/>
    <dgm:cxn modelId="{B32B6D3E-69E9-455C-8E75-CFFE93C11822}" srcId="{3A43F39C-33F9-4679-90E8-B9BB2BAC8A8E}" destId="{D21BCC30-CA35-45A6-80AE-F9E86E0DE195}" srcOrd="1" destOrd="0" parTransId="{254181EA-E67F-4E82-9E59-B5DC849B32A2}" sibTransId="{218431AE-A4D6-4AEE-9F3C-A0591D3EDA2F}"/>
    <dgm:cxn modelId="{A716542C-E280-4EF3-A71C-1D87CD45203D}" type="presOf" srcId="{E474E84B-9F13-4DC5-9154-96CB3D1F3B6A}" destId="{003F2CB1-5828-4C47-B4DD-461EC46C255C}" srcOrd="0" destOrd="0" presId="urn:microsoft.com/office/officeart/2005/8/layout/vList2"/>
    <dgm:cxn modelId="{0FEB95AD-2F59-48F3-90C7-A3F68E4B229C}" srcId="{3A43F39C-33F9-4679-90E8-B9BB2BAC8A8E}" destId="{0FD305B5-E230-4C64-9963-7660D66FB920}" srcOrd="4" destOrd="0" parTransId="{9ECF2102-B566-4BBB-B310-61BEA7AB7173}" sibTransId="{834F4558-69DC-4A05-A2BC-C16F38686DBD}"/>
    <dgm:cxn modelId="{232A3A47-558E-47DC-A37D-46273E71B3C6}" type="presOf" srcId="{0FD305B5-E230-4C64-9963-7660D66FB920}" destId="{0135E208-4CB3-4950-A781-D5734EB58F41}" srcOrd="0" destOrd="0" presId="urn:microsoft.com/office/officeart/2005/8/layout/vList2"/>
    <dgm:cxn modelId="{86BCD578-E3FD-4937-9984-356B26E41C14}" type="presOf" srcId="{3A43F39C-33F9-4679-90E8-B9BB2BAC8A8E}" destId="{E9F0A814-D438-4612-8AA5-1D5DE8F36D7C}" srcOrd="0" destOrd="0" presId="urn:microsoft.com/office/officeart/2005/8/layout/vList2"/>
    <dgm:cxn modelId="{5832731C-CB50-407B-BA35-9B5B9C6930BE}" srcId="{3A43F39C-33F9-4679-90E8-B9BB2BAC8A8E}" destId="{BD6DC591-3195-4D0E-9F56-2550C4E67177}" srcOrd="2" destOrd="0" parTransId="{9B6FF047-BE62-47A9-8C32-1C3B3B299EDB}" sibTransId="{7C2AAEF3-005D-4ACE-94F5-8DB9A9A9A2D7}"/>
    <dgm:cxn modelId="{8A19E5F6-BDBC-49EA-8989-AE797C87A43C}" type="presOf" srcId="{BD6DC591-3195-4D0E-9F56-2550C4E67177}" destId="{6BB663D1-E5F2-428A-9B41-46037766809C}" srcOrd="0" destOrd="0" presId="urn:microsoft.com/office/officeart/2005/8/layout/vList2"/>
    <dgm:cxn modelId="{F74D3834-6547-48A4-B183-4D21F2F57F54}" srcId="{3A43F39C-33F9-4679-90E8-B9BB2BAC8A8E}" destId="{0D6BA421-0AD8-47D6-AC69-32F62863DCEC}" srcOrd="0" destOrd="0" parTransId="{CE66EB75-31BC-4B31-96CE-A989EC20A68A}" sibTransId="{72CD7B49-A0B3-4BFB-AF73-021DBC00202F}"/>
    <dgm:cxn modelId="{C2DA3D41-5FAD-4D46-B6EB-0C10E8A72BB0}" type="presOf" srcId="{0D6BA421-0AD8-47D6-AC69-32F62863DCEC}" destId="{0C621867-54A9-4E4C-96AA-8B74D6490E1B}" srcOrd="0" destOrd="0" presId="urn:microsoft.com/office/officeart/2005/8/layout/vList2"/>
    <dgm:cxn modelId="{8257CBE8-1999-4D95-82BE-A04D74A3D745}" srcId="{3A43F39C-33F9-4679-90E8-B9BB2BAC8A8E}" destId="{E474E84B-9F13-4DC5-9154-96CB3D1F3B6A}" srcOrd="3" destOrd="0" parTransId="{68D217ED-D040-4EB6-BE31-9ABB1FA731B3}" sibTransId="{F8CF6B07-3E49-4D3B-9D71-7D2AF36F2B02}"/>
    <dgm:cxn modelId="{CB4B80F9-9B72-4BA5-B874-59F1729406ED}" type="presParOf" srcId="{E9F0A814-D438-4612-8AA5-1D5DE8F36D7C}" destId="{0C621867-54A9-4E4C-96AA-8B74D6490E1B}" srcOrd="0" destOrd="0" presId="urn:microsoft.com/office/officeart/2005/8/layout/vList2"/>
    <dgm:cxn modelId="{25AE184B-3CBE-41FF-BBE3-D133358AA551}" type="presParOf" srcId="{E9F0A814-D438-4612-8AA5-1D5DE8F36D7C}" destId="{007893A4-C3FD-44D5-AB09-E50F8A0503FD}" srcOrd="1" destOrd="0" presId="urn:microsoft.com/office/officeart/2005/8/layout/vList2"/>
    <dgm:cxn modelId="{986EAF37-6465-4573-96C2-516D56FC3849}" type="presParOf" srcId="{E9F0A814-D438-4612-8AA5-1D5DE8F36D7C}" destId="{DCB16EE0-E8C1-44F4-AC0E-ADBACC900294}" srcOrd="2" destOrd="0" presId="urn:microsoft.com/office/officeart/2005/8/layout/vList2"/>
    <dgm:cxn modelId="{E8C431A3-D537-4919-9A29-09D262BCE5B2}" type="presParOf" srcId="{E9F0A814-D438-4612-8AA5-1D5DE8F36D7C}" destId="{042E2217-A832-4EB4-8195-A477E4AE38BD}" srcOrd="3" destOrd="0" presId="urn:microsoft.com/office/officeart/2005/8/layout/vList2"/>
    <dgm:cxn modelId="{2A6600A9-15FF-4CD1-A10F-472B1B7443CA}" type="presParOf" srcId="{E9F0A814-D438-4612-8AA5-1D5DE8F36D7C}" destId="{6BB663D1-E5F2-428A-9B41-46037766809C}" srcOrd="4" destOrd="0" presId="urn:microsoft.com/office/officeart/2005/8/layout/vList2"/>
    <dgm:cxn modelId="{34A88D9C-C3B3-4EAD-85CA-ADF83F102566}" type="presParOf" srcId="{E9F0A814-D438-4612-8AA5-1D5DE8F36D7C}" destId="{3FDEDD85-D64A-4A08-9641-7E165C3789BC}" srcOrd="5" destOrd="0" presId="urn:microsoft.com/office/officeart/2005/8/layout/vList2"/>
    <dgm:cxn modelId="{85753916-C372-48D3-814F-746EBAAED242}" type="presParOf" srcId="{E9F0A814-D438-4612-8AA5-1D5DE8F36D7C}" destId="{003F2CB1-5828-4C47-B4DD-461EC46C255C}" srcOrd="6" destOrd="0" presId="urn:microsoft.com/office/officeart/2005/8/layout/vList2"/>
    <dgm:cxn modelId="{A618E342-EF5F-4DCF-AD62-695BAD44138B}" type="presParOf" srcId="{E9F0A814-D438-4612-8AA5-1D5DE8F36D7C}" destId="{8A68FE4A-83F9-4930-B0BA-5E1014E297A8}" srcOrd="7" destOrd="0" presId="urn:microsoft.com/office/officeart/2005/8/layout/vList2"/>
    <dgm:cxn modelId="{12495491-A4D1-4898-AF48-C18DD1A1F24D}" type="presParOf" srcId="{E9F0A814-D438-4612-8AA5-1D5DE8F36D7C}" destId="{0135E208-4CB3-4950-A781-D5734EB58F41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4" minVer="http://schemas.openxmlformats.org/drawingml/2006/diagram"/>
    </a:ext>
  </dgm:extLst>
</dgm:dataModel>
</file>

<file path=ppt/diagrams/data137.xml><?xml version="1.0" encoding="utf-8"?>
<dgm:dataModel xmlns:dgm="http://schemas.openxmlformats.org/drawingml/2006/diagram" xmlns:a="http://schemas.openxmlformats.org/drawingml/2006/main">
  <dgm:ptLst>
    <dgm:pt modelId="{9ED21804-823B-464D-B609-5F8738A797D3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027FD53A-4C16-48A9-A01E-9D1CDC4BC94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الذهني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EA3B91EE-A295-4501-87AA-D623B5E4A3E3}" type="par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418752B6-DDF4-4E7F-B9FA-25FE1A699356}" type="sibTrans" cxnId="{D4A69623-8140-4B42-815D-AF8F1AA274D7}">
      <dgm:prSet/>
      <dgm:spPr/>
      <dgm:t>
        <a:bodyPr/>
        <a:lstStyle/>
        <a:p>
          <a:pPr rtl="1"/>
          <a:endParaRPr lang="ar-EG"/>
        </a:p>
      </dgm:t>
    </dgm:pt>
    <dgm:pt modelId="{D84E878B-517D-4C78-861C-9328F35FCC48}" type="pres">
      <dgm:prSet presAssocID="{9ED21804-823B-464D-B609-5F8738A797D3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594D456-7CB7-411E-89A6-460DBFCD1690}" type="pres">
      <dgm:prSet presAssocID="{027FD53A-4C16-48A9-A01E-9D1CDC4BC94D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E535A86-E53A-4FB3-BC05-0835B0D6C840}" type="pres">
      <dgm:prSet presAssocID="{027FD53A-4C16-48A9-A01E-9D1CDC4BC94D}" presName="space" presStyleCnt="0"/>
      <dgm:spPr/>
      <dgm:t>
        <a:bodyPr/>
        <a:lstStyle/>
        <a:p>
          <a:pPr rtl="1"/>
          <a:endParaRPr lang="ar-EG"/>
        </a:p>
      </dgm:t>
    </dgm:pt>
    <dgm:pt modelId="{DBC63D75-C70B-4505-B2EA-BC5F70DDE682}" type="pres">
      <dgm:prSet presAssocID="{027FD53A-4C16-48A9-A01E-9D1CDC4BC94D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AC9CCBED-9BD7-4D66-983E-3F8921A2B37C}" type="pres">
      <dgm:prSet presAssocID="{027FD53A-4C16-48A9-A01E-9D1CDC4BC94D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4FE1F7F-83CC-4CB7-8917-7BC5A2565552}" type="presOf" srcId="{027FD53A-4C16-48A9-A01E-9D1CDC4BC94D}" destId="{AC9CCBED-9BD7-4D66-983E-3F8921A2B37C}" srcOrd="1" destOrd="0" presId="urn:microsoft.com/office/officeart/2005/8/layout/target3"/>
    <dgm:cxn modelId="{DC4B32A7-D500-4198-85F7-9D238C59396B}" type="presOf" srcId="{9ED21804-823B-464D-B609-5F8738A797D3}" destId="{D84E878B-517D-4C78-861C-9328F35FCC48}" srcOrd="0" destOrd="0" presId="urn:microsoft.com/office/officeart/2005/8/layout/target3"/>
    <dgm:cxn modelId="{D4A69623-8140-4B42-815D-AF8F1AA274D7}" srcId="{9ED21804-823B-464D-B609-5F8738A797D3}" destId="{027FD53A-4C16-48A9-A01E-9D1CDC4BC94D}" srcOrd="0" destOrd="0" parTransId="{EA3B91EE-A295-4501-87AA-D623B5E4A3E3}" sibTransId="{418752B6-DDF4-4E7F-B9FA-25FE1A699356}"/>
    <dgm:cxn modelId="{B42A6A8F-A42C-4C82-AC44-0090487C9CA9}" type="presOf" srcId="{027FD53A-4C16-48A9-A01E-9D1CDC4BC94D}" destId="{DBC63D75-C70B-4505-B2EA-BC5F70DDE682}" srcOrd="0" destOrd="0" presId="urn:microsoft.com/office/officeart/2005/8/layout/target3"/>
    <dgm:cxn modelId="{90C2F0EF-93D6-4F07-80EC-E4B6B7AFA0B0}" type="presParOf" srcId="{D84E878B-517D-4C78-861C-9328F35FCC48}" destId="{5594D456-7CB7-411E-89A6-460DBFCD1690}" srcOrd="0" destOrd="0" presId="urn:microsoft.com/office/officeart/2005/8/layout/target3"/>
    <dgm:cxn modelId="{AC82D1CA-7987-4862-B018-FE31AD830BDB}" type="presParOf" srcId="{D84E878B-517D-4C78-861C-9328F35FCC48}" destId="{0E535A86-E53A-4FB3-BC05-0835B0D6C840}" srcOrd="1" destOrd="0" presId="urn:microsoft.com/office/officeart/2005/8/layout/target3"/>
    <dgm:cxn modelId="{ED2BDD5F-B531-474A-AD0C-2D4A0D9E2933}" type="presParOf" srcId="{D84E878B-517D-4C78-861C-9328F35FCC48}" destId="{DBC63D75-C70B-4505-B2EA-BC5F70DDE682}" srcOrd="2" destOrd="0" presId="urn:microsoft.com/office/officeart/2005/8/layout/target3"/>
    <dgm:cxn modelId="{FA22BB2F-CB7F-4742-B4C9-87EFC3673B88}" type="presParOf" srcId="{D84E878B-517D-4C78-861C-9328F35FCC48}" destId="{AC9CCBED-9BD7-4D66-983E-3F8921A2B37C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8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تقرير ما إذا كانت الإجابة معقولة أم لا.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177C8452-5110-47A3-AC31-C0205F065CF1}" type="presOf" srcId="{49775A54-6AA3-43D3-9CAF-D142C9146301}" destId="{D22DB70D-8119-48F0-970C-5A2A48B1D19C}" srcOrd="0" destOrd="0" presId="urn:microsoft.com/office/officeart/2005/8/layout/hProcess9"/>
    <dgm:cxn modelId="{19B64D72-C6A7-40E2-ABFD-BC98ABC9E88A}" type="presOf" srcId="{BD526F95-ECBB-40AD-A0CB-D5ACCC5B1E2A}" destId="{429AB293-D4D8-4F0E-94AC-B43ED8A2BCDF}" srcOrd="0" destOrd="0" presId="urn:microsoft.com/office/officeart/2005/8/layout/hProcess9"/>
    <dgm:cxn modelId="{23C90AC4-CEEC-4975-A045-4F679A353F02}" type="presParOf" srcId="{429AB293-D4D8-4F0E-94AC-B43ED8A2BCDF}" destId="{57687D3E-4B89-492C-9B8A-7CB92F4D9B37}" srcOrd="0" destOrd="0" presId="urn:microsoft.com/office/officeart/2005/8/layout/hProcess9"/>
    <dgm:cxn modelId="{737BC67D-E8BC-461E-8EF2-5AB9C5F0F3DA}" type="presParOf" srcId="{429AB293-D4D8-4F0E-94AC-B43ED8A2BCDF}" destId="{4C722FE7-142F-40D0-A4C9-B6DA2959D7ED}" srcOrd="1" destOrd="0" presId="urn:microsoft.com/office/officeart/2005/8/layout/hProcess9"/>
    <dgm:cxn modelId="{50852D5F-51D6-41A4-AABD-8E2F06633E6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3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تقدير نواتج الضرب باستعمال التقريب.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9405EFB-8C97-4CEB-AE2F-0E23FADC7D9C}" type="presOf" srcId="{49775A54-6AA3-43D3-9CAF-D142C9146301}" destId="{D22DB70D-8119-48F0-970C-5A2A48B1D19C}" srcOrd="0" destOrd="0" presId="urn:microsoft.com/office/officeart/2005/8/layout/hProcess9"/>
    <dgm:cxn modelId="{DAEE74C9-8FE0-4A4D-9B9C-7E1999A94F64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E28B73A1-08F5-42E3-A95F-7BF185EE2EFC}" type="presParOf" srcId="{429AB293-D4D8-4F0E-94AC-B43ED8A2BCDF}" destId="{57687D3E-4B89-492C-9B8A-7CB92F4D9B37}" srcOrd="0" destOrd="0" presId="urn:microsoft.com/office/officeart/2005/8/layout/hProcess9"/>
    <dgm:cxn modelId="{5458377F-87C2-4149-9B6A-0EDCC8B8A97F}" type="presParOf" srcId="{429AB293-D4D8-4F0E-94AC-B43ED8A2BCDF}" destId="{4C722FE7-142F-40D0-A4C9-B6DA2959D7ED}" srcOrd="1" destOrd="0" presId="urn:microsoft.com/office/officeart/2005/8/layout/hProcess9"/>
    <dgm:cxn modelId="{62D5437C-D5F7-43AD-B777-38E8F341E454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40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التقدير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22EEF96E-FFC2-48EE-BAE5-2EB3A7BAB35B}">
      <dgm:prSet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التقريب</a:t>
          </a:r>
          <a:endParaRPr kumimoji="0" lang="en-US" b="1" i="0" u="none" strike="noStrike" cap="none" spc="0" normalizeH="0" baseline="0" noProof="0" dirty="0">
            <a:ln/>
            <a:effectLst/>
            <a:uLnTx/>
            <a:uFillTx/>
          </a:endParaRPr>
        </a:p>
      </dgm:t>
    </dgm:pt>
    <dgm:pt modelId="{4E920537-A1F5-462B-8A45-34B5C9E89CD2}" type="sibTrans" cxnId="{B8DBA5EE-6312-4947-8105-71AE741A22AB}">
      <dgm:prSet/>
      <dgm:spPr/>
      <dgm:t>
        <a:bodyPr/>
        <a:lstStyle/>
        <a:p>
          <a:pPr rtl="1"/>
          <a:endParaRPr lang="ar-EG"/>
        </a:p>
      </dgm:t>
    </dgm:pt>
    <dgm:pt modelId="{530F1CE0-0896-42E9-BD25-D1A47461CD73}" type="parTrans" cxnId="{B8DBA5EE-6312-4947-8105-71AE741A22AB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2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D0F5A142-8D79-4974-B401-9620A251631C}" type="pres">
      <dgm:prSet presAssocID="{530F1CE0-0896-42E9-BD25-D1A47461CD73}" presName="parTrans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437B3A9E-76A1-4287-A433-CAFFDC0325A9}" type="pres">
      <dgm:prSet presAssocID="{530F1CE0-0896-42E9-BD25-D1A47461CD73}" presName="connectorText" presStyleLbl="sibTrans2D1" presStyleIdx="1" presStyleCnt="2"/>
      <dgm:spPr/>
      <dgm:t>
        <a:bodyPr/>
        <a:lstStyle/>
        <a:p>
          <a:pPr rtl="1"/>
          <a:endParaRPr lang="ar-EG"/>
        </a:p>
      </dgm:t>
    </dgm:pt>
    <dgm:pt modelId="{CEC4111A-8E46-4C25-B9D5-40CA4D7CDF6C}" type="pres">
      <dgm:prSet presAssocID="{22EEF96E-FFC2-48EE-BAE5-2EB3A7BAB35B}" presName="node" presStyleLbl="node1" presStyleIdx="1" presStyleCnt="2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B8DBA5EE-6312-4947-8105-71AE741A22AB}" srcId="{127AF5DB-5973-4B68-8A85-279B604A3884}" destId="{22EEF96E-FFC2-48EE-BAE5-2EB3A7BAB35B}" srcOrd="1" destOrd="0" parTransId="{530F1CE0-0896-42E9-BD25-D1A47461CD73}" sibTransId="{4E920537-A1F5-462B-8A45-34B5C9E89CD2}"/>
    <dgm:cxn modelId="{D090A6B2-1127-4B2F-B050-5D10B2D4B86E}" type="presOf" srcId="{530F1CE0-0896-42E9-BD25-D1A47461CD73}" destId="{D0F5A142-8D79-4974-B401-9620A251631C}" srcOrd="0" destOrd="0" presId="urn:microsoft.com/office/officeart/2005/8/layout/radial5"/>
    <dgm:cxn modelId="{16D55DF9-EB23-4429-9239-E6EE5FC1312B}" type="presOf" srcId="{22EEF96E-FFC2-48EE-BAE5-2EB3A7BAB35B}" destId="{CEC4111A-8E46-4C25-B9D5-40CA4D7CDF6C}" srcOrd="0" destOrd="0" presId="urn:microsoft.com/office/officeart/2005/8/layout/radial5"/>
    <dgm:cxn modelId="{FAC22668-5986-4B15-8F42-5A51A72B21EE}" type="presOf" srcId="{82EB96A4-D952-459A-96C5-C7DD8B649EEA}" destId="{A75E3939-FBEB-4A4B-9B77-2963312FE412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E9D00293-F91F-4F3F-B048-AC2F486C3E0C}" type="presOf" srcId="{90074277-9BFE-44DD-B806-DA1BF9FA6F0D}" destId="{99C3E3D4-F563-49D8-B40D-4A20E78ECFB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8D2F403B-F7B4-4F95-A8BD-803741F5321B}" type="presOf" srcId="{127AF5DB-5973-4B68-8A85-279B604A3884}" destId="{EB870B2B-FBF0-44FF-8D0D-960F499EBCDD}" srcOrd="0" destOrd="0" presId="urn:microsoft.com/office/officeart/2005/8/layout/radial5"/>
    <dgm:cxn modelId="{4543601B-3DCA-4D64-820A-B12B5C12136B}" type="presOf" srcId="{530F1CE0-0896-42E9-BD25-D1A47461CD73}" destId="{437B3A9E-76A1-4287-A433-CAFFDC0325A9}" srcOrd="1" destOrd="0" presId="urn:microsoft.com/office/officeart/2005/8/layout/radial5"/>
    <dgm:cxn modelId="{65C5CD25-3100-4C3D-AD23-D29DD992896E}" type="presOf" srcId="{F318011B-DD42-4E80-8261-FCCDA7592F08}" destId="{93667316-EF19-46F2-ADFA-9FEED8C8A8EF}" srcOrd="1" destOrd="0" presId="urn:microsoft.com/office/officeart/2005/8/layout/radial5"/>
    <dgm:cxn modelId="{D79F3E58-51E0-4683-B18F-E8B2250D5462}" type="presOf" srcId="{F318011B-DD42-4E80-8261-FCCDA7592F08}" destId="{67A68FE6-FCCB-47EB-8934-603B8AFD81D9}" srcOrd="0" destOrd="0" presId="urn:microsoft.com/office/officeart/2005/8/layout/radial5"/>
    <dgm:cxn modelId="{30D6A748-92B8-45D8-A210-23CF06C08668}" type="presParOf" srcId="{99C3E3D4-F563-49D8-B40D-4A20E78ECFB9}" destId="{EB870B2B-FBF0-44FF-8D0D-960F499EBCDD}" srcOrd="0" destOrd="0" presId="urn:microsoft.com/office/officeart/2005/8/layout/radial5"/>
    <dgm:cxn modelId="{67F20D98-FC73-46F8-832E-957CFB69ADFF}" type="presParOf" srcId="{99C3E3D4-F563-49D8-B40D-4A20E78ECFB9}" destId="{67A68FE6-FCCB-47EB-8934-603B8AFD81D9}" srcOrd="1" destOrd="0" presId="urn:microsoft.com/office/officeart/2005/8/layout/radial5"/>
    <dgm:cxn modelId="{9FA7F2D5-7103-456D-AFA4-0A72271B90A2}" type="presParOf" srcId="{67A68FE6-FCCB-47EB-8934-603B8AFD81D9}" destId="{93667316-EF19-46F2-ADFA-9FEED8C8A8EF}" srcOrd="0" destOrd="0" presId="urn:microsoft.com/office/officeart/2005/8/layout/radial5"/>
    <dgm:cxn modelId="{A8FA2EA1-AC01-45C0-9837-4E9539D6A51A}" type="presParOf" srcId="{99C3E3D4-F563-49D8-B40D-4A20E78ECFB9}" destId="{A75E3939-FBEB-4A4B-9B77-2963312FE412}" srcOrd="2" destOrd="0" presId="urn:microsoft.com/office/officeart/2005/8/layout/radial5"/>
    <dgm:cxn modelId="{F0499639-F764-4BE6-B4C8-D23FF38BE2A7}" type="presParOf" srcId="{99C3E3D4-F563-49D8-B40D-4A20E78ECFB9}" destId="{D0F5A142-8D79-4974-B401-9620A251631C}" srcOrd="3" destOrd="0" presId="urn:microsoft.com/office/officeart/2005/8/layout/radial5"/>
    <dgm:cxn modelId="{CAF89A0D-08FD-4B37-9C30-F90A21D26D39}" type="presParOf" srcId="{D0F5A142-8D79-4974-B401-9620A251631C}" destId="{437B3A9E-76A1-4287-A433-CAFFDC0325A9}" srcOrd="0" destOrd="0" presId="urn:microsoft.com/office/officeart/2005/8/layout/radial5"/>
    <dgm:cxn modelId="{B7DDB0F2-925C-4E34-A58E-CFBF359FC798}" type="presParOf" srcId="{99C3E3D4-F563-49D8-B40D-4A20E78ECFB9}" destId="{CEC4111A-8E46-4C25-B9D5-40CA4D7CDF6C}" srcOrd="4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1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التقدير باستعمال التقريب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1089D695-BBB8-4E46-A4A6-7B23988F409A}" type="presOf" srcId="{28E5B375-0585-4330-B057-FE57F364A9B4}" destId="{86A4047B-C60D-4E7A-A720-FE5E336C30A2}" srcOrd="0" destOrd="0" presId="urn:microsoft.com/office/officeart/2005/8/layout/target3"/>
    <dgm:cxn modelId="{94ED5A30-0F2A-4AA7-9570-404A7B3C1283}" type="presOf" srcId="{74485DCF-D4EB-4321-9A88-E7147CA86E0D}" destId="{FC37627A-476B-4AE9-A251-172673B2D601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8E773747-E21B-4CA9-88AB-8212EBF06A42}" type="presOf" srcId="{28E5B375-0585-4330-B057-FE57F364A9B4}" destId="{3CAFD8A8-F79C-4302-B852-756F40463C2A}" srcOrd="1" destOrd="0" presId="urn:microsoft.com/office/officeart/2005/8/layout/target3"/>
    <dgm:cxn modelId="{6D4FE31D-E8E2-4D5D-8A37-A262653FDFEA}" type="presParOf" srcId="{FC37627A-476B-4AE9-A251-172673B2D601}" destId="{3BD32DC1-7B47-49D9-89F9-E6A7FB6A33A1}" srcOrd="0" destOrd="0" presId="urn:microsoft.com/office/officeart/2005/8/layout/target3"/>
    <dgm:cxn modelId="{81497BF6-9137-49DF-8707-059150E91F46}" type="presParOf" srcId="{FC37627A-476B-4AE9-A251-172673B2D601}" destId="{42CF9895-9E29-4C3D-AE11-00F6D340B103}" srcOrd="1" destOrd="0" presId="urn:microsoft.com/office/officeart/2005/8/layout/target3"/>
    <dgm:cxn modelId="{81A69DF0-47E6-4B28-B688-7621020F3E42}" type="presParOf" srcId="{FC37627A-476B-4AE9-A251-172673B2D601}" destId="{86A4047B-C60D-4E7A-A720-FE5E336C30A2}" srcOrd="2" destOrd="0" presId="urn:microsoft.com/office/officeart/2005/8/layout/target3"/>
    <dgm:cxn modelId="{A9DDD0FA-C2DE-4382-B83A-8B7EB0988345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2.xml><?xml version="1.0" encoding="utf-8"?>
<dgm:dataModel xmlns:dgm="http://schemas.openxmlformats.org/drawingml/2006/diagram" xmlns:a="http://schemas.openxmlformats.org/drawingml/2006/main">
  <dgm:ptLst>
    <dgm:pt modelId="{FFE5B77D-506B-4798-8641-A30B5820F188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A6779089-EC23-45CE-A53C-4547CFBE82DD}">
      <dgm:prSet custT="1"/>
      <dgm:spPr/>
      <dgm:t>
        <a:bodyPr/>
        <a:lstStyle/>
        <a:p>
          <a:pPr algn="ctr" rtl="1"/>
          <a:r>
            <a:rPr lang="ar-JO" sz="2000" b="1" cap="none" spc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تقريب العدد 26 لأقرب عشرة هو 30</a:t>
          </a:r>
          <a:endParaRPr lang="ar-JO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3A7BC79-D590-4645-8822-62EB95DB79B3}" type="parTrans" cxnId="{94FD7726-CDA3-4AD9-AB3B-588322CB7078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ED6CD42-23CA-48BD-97A5-00B2CF543919}" type="sibTrans" cxnId="{94FD7726-CDA3-4AD9-AB3B-588322CB7078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CB9318C-561D-4A07-BEBE-043069C48935}">
      <dgm:prSet custT="1"/>
      <dgm:spPr/>
      <dgm:t>
        <a:bodyPr/>
        <a:lstStyle/>
        <a:p>
          <a:pPr algn="ctr" rtl="1"/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6 × 30 = 180</a:t>
          </a:r>
          <a:endParaRPr lang="ar-EG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5278B38-415C-4475-84F0-BBC7156334F6}" type="parTrans" cxnId="{7773AC4A-58EE-41E4-A4CC-647CF52BCC1E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22C8724-8549-40ED-ADC8-E850F711B822}" type="sibTrans" cxnId="{7773AC4A-58EE-41E4-A4CC-647CF52BCC1E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4F3D187-F737-4FBE-B4FF-C23944CE0AA4}">
      <dgm:prSet custT="1"/>
      <dgm:spPr/>
      <dgm:t>
        <a:bodyPr/>
        <a:lstStyle/>
        <a:p>
          <a:pPr algn="ctr" rtl="1"/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اذن</a:t>
          </a:r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، 180 طالباً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</a:t>
          </a:r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تقريباً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 شاركوا بالمسابقة.</a:t>
          </a:r>
          <a:endParaRPr lang="ar-EG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589B45E-E879-45C4-B692-9E535970F884}" type="parTrans" cxnId="{45AB5922-13A6-491B-B344-D893963440BA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BB9B2F6-276D-40E2-93EB-D5E2052EE5A5}" type="sibTrans" cxnId="{45AB5922-13A6-491B-B344-D893963440BA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AAC4013-7927-4BD6-836D-65D0CD860AF6}" type="pres">
      <dgm:prSet presAssocID="{FFE5B77D-506B-4798-8641-A30B5820F18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FA801D1C-5489-464F-9EC3-81A45690D62F}" type="pres">
      <dgm:prSet presAssocID="{A6779089-EC23-45CE-A53C-4547CFBE82DD}" presName="parentText" presStyleLbl="node1" presStyleIdx="0" presStyleCnt="3" custLinFactNeighborX="232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78895BA-79F5-4101-B0C5-E368806E669A}" type="pres">
      <dgm:prSet presAssocID="{EED6CD42-23CA-48BD-97A5-00B2CF543919}" presName="spacer" presStyleCnt="0"/>
      <dgm:spPr/>
      <dgm:t>
        <a:bodyPr/>
        <a:lstStyle/>
        <a:p>
          <a:pPr rtl="1"/>
          <a:endParaRPr lang="ar-EG"/>
        </a:p>
      </dgm:t>
    </dgm:pt>
    <dgm:pt modelId="{F853206D-D9BF-401C-9975-493E9158FD5C}" type="pres">
      <dgm:prSet presAssocID="{0CB9318C-561D-4A07-BEBE-043069C48935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159455E-20E6-4B02-A879-93D2963C0CA8}" type="pres">
      <dgm:prSet presAssocID="{622C8724-8549-40ED-ADC8-E850F711B822}" presName="spacer" presStyleCnt="0"/>
      <dgm:spPr/>
      <dgm:t>
        <a:bodyPr/>
        <a:lstStyle/>
        <a:p>
          <a:pPr rtl="1"/>
          <a:endParaRPr lang="ar-EG"/>
        </a:p>
      </dgm:t>
    </dgm:pt>
    <dgm:pt modelId="{84273414-CED1-42CD-9292-5B2CB5C1CC30}" type="pres">
      <dgm:prSet presAssocID="{F4F3D187-F737-4FBE-B4FF-C23944CE0AA4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773AC4A-58EE-41E4-A4CC-647CF52BCC1E}" srcId="{FFE5B77D-506B-4798-8641-A30B5820F188}" destId="{0CB9318C-561D-4A07-BEBE-043069C48935}" srcOrd="1" destOrd="0" parTransId="{85278B38-415C-4475-84F0-BBC7156334F6}" sibTransId="{622C8724-8549-40ED-ADC8-E850F711B822}"/>
    <dgm:cxn modelId="{066380A9-0969-4B73-B1DD-D4612D088955}" type="presOf" srcId="{F4F3D187-F737-4FBE-B4FF-C23944CE0AA4}" destId="{84273414-CED1-42CD-9292-5B2CB5C1CC30}" srcOrd="0" destOrd="0" presId="urn:microsoft.com/office/officeart/2005/8/layout/vList2"/>
    <dgm:cxn modelId="{1DBDAEA9-A9E5-44AC-8AA4-E09BAB4BA138}" type="presOf" srcId="{A6779089-EC23-45CE-A53C-4547CFBE82DD}" destId="{FA801D1C-5489-464F-9EC3-81A45690D62F}" srcOrd="0" destOrd="0" presId="urn:microsoft.com/office/officeart/2005/8/layout/vList2"/>
    <dgm:cxn modelId="{091FC4FA-C8D6-4915-B207-592D36CC6536}" type="presOf" srcId="{FFE5B77D-506B-4798-8641-A30B5820F188}" destId="{FAAC4013-7927-4BD6-836D-65D0CD860AF6}" srcOrd="0" destOrd="0" presId="urn:microsoft.com/office/officeart/2005/8/layout/vList2"/>
    <dgm:cxn modelId="{45AB5922-13A6-491B-B344-D893963440BA}" srcId="{FFE5B77D-506B-4798-8641-A30B5820F188}" destId="{F4F3D187-F737-4FBE-B4FF-C23944CE0AA4}" srcOrd="2" destOrd="0" parTransId="{B589B45E-E879-45C4-B692-9E535970F884}" sibTransId="{5BB9B2F6-276D-40E2-93EB-D5E2052EE5A5}"/>
    <dgm:cxn modelId="{5BACF8FB-D12A-4FAC-B78D-BA11135D1835}" type="presOf" srcId="{0CB9318C-561D-4A07-BEBE-043069C48935}" destId="{F853206D-D9BF-401C-9975-493E9158FD5C}" srcOrd="0" destOrd="0" presId="urn:microsoft.com/office/officeart/2005/8/layout/vList2"/>
    <dgm:cxn modelId="{94FD7726-CDA3-4AD9-AB3B-588322CB7078}" srcId="{FFE5B77D-506B-4798-8641-A30B5820F188}" destId="{A6779089-EC23-45CE-A53C-4547CFBE82DD}" srcOrd="0" destOrd="0" parTransId="{03A7BC79-D590-4645-8822-62EB95DB79B3}" sibTransId="{EED6CD42-23CA-48BD-97A5-00B2CF543919}"/>
    <dgm:cxn modelId="{3C6912FE-8AB5-4470-9CCF-6BCE0EDE27D5}" type="presParOf" srcId="{FAAC4013-7927-4BD6-836D-65D0CD860AF6}" destId="{FA801D1C-5489-464F-9EC3-81A45690D62F}" srcOrd="0" destOrd="0" presId="urn:microsoft.com/office/officeart/2005/8/layout/vList2"/>
    <dgm:cxn modelId="{6A6E0DA8-0C61-4698-BF30-9B94EFDEE8EE}" type="presParOf" srcId="{FAAC4013-7927-4BD6-836D-65D0CD860AF6}" destId="{F78895BA-79F5-4101-B0C5-E368806E669A}" srcOrd="1" destOrd="0" presId="urn:microsoft.com/office/officeart/2005/8/layout/vList2"/>
    <dgm:cxn modelId="{4C3E5947-B22B-4803-9FDB-21E0AA25EAF4}" type="presParOf" srcId="{FAAC4013-7927-4BD6-836D-65D0CD860AF6}" destId="{F853206D-D9BF-401C-9975-493E9158FD5C}" srcOrd="2" destOrd="0" presId="urn:microsoft.com/office/officeart/2005/8/layout/vList2"/>
    <dgm:cxn modelId="{C9AB45CC-73EA-4805-9A9F-ED104D45B8C6}" type="presParOf" srcId="{FAAC4013-7927-4BD6-836D-65D0CD860AF6}" destId="{2159455E-20E6-4B02-A879-93D2963C0CA8}" srcOrd="3" destOrd="0" presId="urn:microsoft.com/office/officeart/2005/8/layout/vList2"/>
    <dgm:cxn modelId="{B96D14B0-C565-4F55-84FC-40E832663925}" type="presParOf" srcId="{FAAC4013-7927-4BD6-836D-65D0CD860AF6}" destId="{84273414-CED1-42CD-9292-5B2CB5C1CC30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143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التقدير باستعمال التقريب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B3ACE94-E267-4B84-BE20-24AB841A4722}" type="presOf" srcId="{28E5B375-0585-4330-B057-FE57F364A9B4}" destId="{3CAFD8A8-F79C-4302-B852-756F40463C2A}" srcOrd="1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57EAE1C9-D0F2-4D98-8942-FEF6A1A9ECAF}" type="presOf" srcId="{28E5B375-0585-4330-B057-FE57F364A9B4}" destId="{86A4047B-C60D-4E7A-A720-FE5E336C30A2}" srcOrd="0" destOrd="0" presId="urn:microsoft.com/office/officeart/2005/8/layout/target3"/>
    <dgm:cxn modelId="{B9AC9EEE-2366-492B-9ADF-284DEE9DDA70}" type="presOf" srcId="{74485DCF-D4EB-4321-9A88-E7147CA86E0D}" destId="{FC37627A-476B-4AE9-A251-172673B2D601}" srcOrd="0" destOrd="0" presId="urn:microsoft.com/office/officeart/2005/8/layout/target3"/>
    <dgm:cxn modelId="{C256BCE6-827E-4C26-A1FA-BB423C54AAAE}" type="presParOf" srcId="{FC37627A-476B-4AE9-A251-172673B2D601}" destId="{3BD32DC1-7B47-49D9-89F9-E6A7FB6A33A1}" srcOrd="0" destOrd="0" presId="urn:microsoft.com/office/officeart/2005/8/layout/target3"/>
    <dgm:cxn modelId="{00548688-AB4A-4FBB-AA8D-7B7D126F8432}" type="presParOf" srcId="{FC37627A-476B-4AE9-A251-172673B2D601}" destId="{42CF9895-9E29-4C3D-AE11-00F6D340B103}" srcOrd="1" destOrd="0" presId="urn:microsoft.com/office/officeart/2005/8/layout/target3"/>
    <dgm:cxn modelId="{1509E349-A048-4EAF-A46E-9DCBC0E88CAC}" type="presParOf" srcId="{FC37627A-476B-4AE9-A251-172673B2D601}" destId="{86A4047B-C60D-4E7A-A720-FE5E336C30A2}" srcOrd="2" destOrd="0" presId="urn:microsoft.com/office/officeart/2005/8/layout/target3"/>
    <dgm:cxn modelId="{4C6EA7DB-203D-4C88-8D80-C840B4098F6F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4.xml><?xml version="1.0" encoding="utf-8"?>
<dgm:dataModel xmlns:dgm="http://schemas.openxmlformats.org/drawingml/2006/diagram" xmlns:a="http://schemas.openxmlformats.org/drawingml/2006/main">
  <dgm:ptLst>
    <dgm:pt modelId="{FFE5B77D-506B-4798-8641-A30B5820F188}" type="doc">
      <dgm:prSet loTypeId="urn:microsoft.com/office/officeart/2005/8/layout/vList2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pPr rtl="1"/>
          <a:endParaRPr lang="ar-EG"/>
        </a:p>
      </dgm:t>
    </dgm:pt>
    <dgm:pt modelId="{A6779089-EC23-45CE-A53C-4547CFBE82DD}">
      <dgm:prSet custT="1"/>
      <dgm:spPr/>
      <dgm:t>
        <a:bodyPr/>
        <a:lstStyle/>
        <a:p>
          <a:pPr algn="ctr" rtl="1"/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تقريب العدد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104 </a:t>
          </a:r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لأقرب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مئة </a:t>
          </a:r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هو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100</a:t>
          </a:r>
          <a:endParaRPr lang="ar-JO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3A7BC79-D590-4645-8822-62EB95DB79B3}" type="parTrans" cxnId="{94FD7726-CDA3-4AD9-AB3B-588322CB7078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EED6CD42-23CA-48BD-97A5-00B2CF543919}" type="sibTrans" cxnId="{94FD7726-CDA3-4AD9-AB3B-588322CB7078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0CB9318C-561D-4A07-BEBE-043069C48935}">
      <dgm:prSet custT="1"/>
      <dgm:spPr/>
      <dgm:t>
        <a:bodyPr/>
        <a:lstStyle/>
        <a:p>
          <a:pPr algn="ctr" rtl="1"/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3 × 100 = 300</a:t>
          </a:r>
          <a:endParaRPr lang="ar-EG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85278B38-415C-4475-84F0-BBC7156334F6}" type="parTrans" cxnId="{7773AC4A-58EE-41E4-A4CC-647CF52BCC1E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622C8724-8549-40ED-ADC8-E850F711B822}" type="sibTrans" cxnId="{7773AC4A-58EE-41E4-A4CC-647CF52BCC1E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4F3D187-F737-4FBE-B4FF-C23944CE0AA4}">
      <dgm:prSet custT="1"/>
      <dgm:spPr/>
      <dgm:t>
        <a:bodyPr/>
        <a:lstStyle/>
        <a:p>
          <a:pPr algn="ctr" rtl="1"/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اذن</a:t>
          </a:r>
          <a:r>
            <a:rPr lang="ar-JO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، </a:t>
          </a:r>
          <a:r>
            <a:rPr lang="ar-EG" sz="2000" b="1" cap="none" spc="0" dirty="0" smtClean="0">
              <a:ln w="18415" cmpd="sng">
                <a:prstDash val="solid"/>
              </a:ln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rPr>
            <a:t>عدد المدعوين حوالي 300 شخص.</a:t>
          </a:r>
          <a:endParaRPr lang="ar-EG" sz="2000" b="1" cap="none" spc="0" dirty="0">
            <a:ln w="18415" cmpd="sng">
              <a:prstDash val="solid"/>
            </a:ln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B589B45E-E879-45C4-B692-9E535970F884}" type="parTrans" cxnId="{45AB5922-13A6-491B-B344-D893963440BA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5BB9B2F6-276D-40E2-93EB-D5E2052EE5A5}" type="sibTrans" cxnId="{45AB5922-13A6-491B-B344-D893963440BA}">
      <dgm:prSet/>
      <dgm:spPr/>
      <dgm:t>
        <a:bodyPr/>
        <a:lstStyle/>
        <a:p>
          <a:pPr algn="ctr" rtl="1"/>
          <a:endParaRPr lang="ar-EG" sz="1400" b="1" cap="none" spc="0">
            <a:ln w="18415" cmpd="sng">
              <a:solidFill>
                <a:srgbClr val="FFFFFF"/>
              </a:solidFill>
              <a:prstDash val="solid"/>
            </a:ln>
            <a:solidFill>
              <a:srgbClr val="FFFFFF"/>
            </a:solidFill>
            <a:effectLst>
              <a:outerShdw blurRad="63500" dir="3600000" algn="tl" rotWithShape="0">
                <a:srgbClr val="000000">
                  <a:alpha val="70000"/>
                </a:srgbClr>
              </a:outerShdw>
            </a:effectLst>
          </a:endParaRPr>
        </a:p>
      </dgm:t>
    </dgm:pt>
    <dgm:pt modelId="{FAAC4013-7927-4BD6-836D-65D0CD860AF6}" type="pres">
      <dgm:prSet presAssocID="{FFE5B77D-506B-4798-8641-A30B5820F18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FA801D1C-5489-464F-9EC3-81A45690D62F}" type="pres">
      <dgm:prSet presAssocID="{A6779089-EC23-45CE-A53C-4547CFBE82DD}" presName="parentText" presStyleLbl="node1" presStyleIdx="0" presStyleCnt="3" custLinFactNeighborX="2326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F78895BA-79F5-4101-B0C5-E368806E669A}" type="pres">
      <dgm:prSet presAssocID="{EED6CD42-23CA-48BD-97A5-00B2CF543919}" presName="spacer" presStyleCnt="0"/>
      <dgm:spPr/>
      <dgm:t>
        <a:bodyPr/>
        <a:lstStyle/>
        <a:p>
          <a:pPr rtl="1"/>
          <a:endParaRPr lang="ar-EG"/>
        </a:p>
      </dgm:t>
    </dgm:pt>
    <dgm:pt modelId="{F853206D-D9BF-401C-9975-493E9158FD5C}" type="pres">
      <dgm:prSet presAssocID="{0CB9318C-561D-4A07-BEBE-043069C48935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  <dgm:pt modelId="{2159455E-20E6-4B02-A879-93D2963C0CA8}" type="pres">
      <dgm:prSet presAssocID="{622C8724-8549-40ED-ADC8-E850F711B822}" presName="spacer" presStyleCnt="0"/>
      <dgm:spPr/>
      <dgm:t>
        <a:bodyPr/>
        <a:lstStyle/>
        <a:p>
          <a:pPr rtl="1"/>
          <a:endParaRPr lang="ar-EG"/>
        </a:p>
      </dgm:t>
    </dgm:pt>
    <dgm:pt modelId="{84273414-CED1-42CD-9292-5B2CB5C1CC30}" type="pres">
      <dgm:prSet presAssocID="{F4F3D187-F737-4FBE-B4FF-C23944CE0AA4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7773AC4A-58EE-41E4-A4CC-647CF52BCC1E}" srcId="{FFE5B77D-506B-4798-8641-A30B5820F188}" destId="{0CB9318C-561D-4A07-BEBE-043069C48935}" srcOrd="1" destOrd="0" parTransId="{85278B38-415C-4475-84F0-BBC7156334F6}" sibTransId="{622C8724-8549-40ED-ADC8-E850F711B822}"/>
    <dgm:cxn modelId="{CA643EF4-5B97-4D7E-B804-1C19ACD9ECB3}" type="presOf" srcId="{A6779089-EC23-45CE-A53C-4547CFBE82DD}" destId="{FA801D1C-5489-464F-9EC3-81A45690D62F}" srcOrd="0" destOrd="0" presId="urn:microsoft.com/office/officeart/2005/8/layout/vList2"/>
    <dgm:cxn modelId="{AC51E046-38BD-4BF6-9A38-6BA89388FEF6}" type="presOf" srcId="{FFE5B77D-506B-4798-8641-A30B5820F188}" destId="{FAAC4013-7927-4BD6-836D-65D0CD860AF6}" srcOrd="0" destOrd="0" presId="urn:microsoft.com/office/officeart/2005/8/layout/vList2"/>
    <dgm:cxn modelId="{814D29D7-95C1-49A4-B212-34DA5D6E40DE}" type="presOf" srcId="{0CB9318C-561D-4A07-BEBE-043069C48935}" destId="{F853206D-D9BF-401C-9975-493E9158FD5C}" srcOrd="0" destOrd="0" presId="urn:microsoft.com/office/officeart/2005/8/layout/vList2"/>
    <dgm:cxn modelId="{6315F97C-5DB1-4038-816F-8147C9EE4F83}" type="presOf" srcId="{F4F3D187-F737-4FBE-B4FF-C23944CE0AA4}" destId="{84273414-CED1-42CD-9292-5B2CB5C1CC30}" srcOrd="0" destOrd="0" presId="urn:microsoft.com/office/officeart/2005/8/layout/vList2"/>
    <dgm:cxn modelId="{45AB5922-13A6-491B-B344-D893963440BA}" srcId="{FFE5B77D-506B-4798-8641-A30B5820F188}" destId="{F4F3D187-F737-4FBE-B4FF-C23944CE0AA4}" srcOrd="2" destOrd="0" parTransId="{B589B45E-E879-45C4-B692-9E535970F884}" sibTransId="{5BB9B2F6-276D-40E2-93EB-D5E2052EE5A5}"/>
    <dgm:cxn modelId="{94FD7726-CDA3-4AD9-AB3B-588322CB7078}" srcId="{FFE5B77D-506B-4798-8641-A30B5820F188}" destId="{A6779089-EC23-45CE-A53C-4547CFBE82DD}" srcOrd="0" destOrd="0" parTransId="{03A7BC79-D590-4645-8822-62EB95DB79B3}" sibTransId="{EED6CD42-23CA-48BD-97A5-00B2CF543919}"/>
    <dgm:cxn modelId="{FC06C5BF-15DA-42B5-85F3-156C53F4429B}" type="presParOf" srcId="{FAAC4013-7927-4BD6-836D-65D0CD860AF6}" destId="{FA801D1C-5489-464F-9EC3-81A45690D62F}" srcOrd="0" destOrd="0" presId="urn:microsoft.com/office/officeart/2005/8/layout/vList2"/>
    <dgm:cxn modelId="{822AEF70-2BEE-4D5D-86A5-1748099DE373}" type="presParOf" srcId="{FAAC4013-7927-4BD6-836D-65D0CD860AF6}" destId="{F78895BA-79F5-4101-B0C5-E368806E669A}" srcOrd="1" destOrd="0" presId="urn:microsoft.com/office/officeart/2005/8/layout/vList2"/>
    <dgm:cxn modelId="{C3C1B994-1F89-45D2-BCB1-937D31952C2D}" type="presParOf" srcId="{FAAC4013-7927-4BD6-836D-65D0CD860AF6}" destId="{F853206D-D9BF-401C-9975-493E9158FD5C}" srcOrd="2" destOrd="0" presId="urn:microsoft.com/office/officeart/2005/8/layout/vList2"/>
    <dgm:cxn modelId="{02A9D444-34F9-47BC-98DB-6B89E7B54653}" type="presParOf" srcId="{FAAC4013-7927-4BD6-836D-65D0CD860AF6}" destId="{2159455E-20E6-4B02-A879-93D2963C0CA8}" srcOrd="3" destOrd="0" presId="urn:microsoft.com/office/officeart/2005/8/layout/vList2"/>
    <dgm:cxn modelId="{F19AB7DB-2235-45F4-8136-6873020289CA}" type="presParOf" srcId="{FAAC4013-7927-4BD6-836D-65D0CD860AF6}" destId="{84273414-CED1-42CD-9292-5B2CB5C1CC30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4" minVer="http://schemas.openxmlformats.org/drawingml/2006/diagram"/>
    </a:ext>
  </dgm:extLst>
</dgm:dataModel>
</file>

<file path=ppt/diagrams/data145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تقدير 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النواتج الكبيرة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E5C7631-4979-416B-B920-F0AA785D74E8}" type="presOf" srcId="{28E5B375-0585-4330-B057-FE57F364A9B4}" destId="{86A4047B-C60D-4E7A-A720-FE5E336C30A2}" srcOrd="0" destOrd="0" presId="urn:microsoft.com/office/officeart/2005/8/layout/target3"/>
    <dgm:cxn modelId="{47FC1F48-272F-448F-901A-0B6A08DA7447}" type="presOf" srcId="{28E5B375-0585-4330-B057-FE57F364A9B4}" destId="{3CAFD8A8-F79C-4302-B852-756F40463C2A}" srcOrd="1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E0E7B485-256C-44C6-B9CE-41EA72FA0781}" type="presOf" srcId="{74485DCF-D4EB-4321-9A88-E7147CA86E0D}" destId="{FC37627A-476B-4AE9-A251-172673B2D601}" srcOrd="0" destOrd="0" presId="urn:microsoft.com/office/officeart/2005/8/layout/target3"/>
    <dgm:cxn modelId="{6AA82294-D08A-4842-B336-64747AD39EF1}" type="presParOf" srcId="{FC37627A-476B-4AE9-A251-172673B2D601}" destId="{3BD32DC1-7B47-49D9-89F9-E6A7FB6A33A1}" srcOrd="0" destOrd="0" presId="urn:microsoft.com/office/officeart/2005/8/layout/target3"/>
    <dgm:cxn modelId="{87671682-8620-4AA3-940B-4CE47FE669BD}" type="presParOf" srcId="{FC37627A-476B-4AE9-A251-172673B2D601}" destId="{42CF9895-9E29-4C3D-AE11-00F6D340B103}" srcOrd="1" destOrd="0" presId="urn:microsoft.com/office/officeart/2005/8/layout/target3"/>
    <dgm:cxn modelId="{0CA127BD-6827-44EA-A11A-12822008F8AF}" type="presParOf" srcId="{FC37627A-476B-4AE9-A251-172673B2D601}" destId="{86A4047B-C60D-4E7A-A720-FE5E336C30A2}" srcOrd="2" destOrd="0" presId="urn:microsoft.com/office/officeart/2005/8/layout/target3"/>
    <dgm:cxn modelId="{13CC2103-114F-4B16-8500-9FFF4E0E68E0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6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ضرب عدد من رقمين في عدد من رقم واحد دون إعادة تجميع,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B5BE39F-8032-415E-B189-912877BFA40E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F01F3526-CD54-47A5-B3C7-9D56CA38E545}" type="presOf" srcId="{49775A54-6AA3-43D3-9CAF-D142C9146301}" destId="{D22DB70D-8119-48F0-970C-5A2A48B1D19C}" srcOrd="0" destOrd="0" presId="urn:microsoft.com/office/officeart/2005/8/layout/hProcess9"/>
    <dgm:cxn modelId="{EDAEB411-22F5-427F-A166-DEE5F3828992}" type="presParOf" srcId="{429AB293-D4D8-4F0E-94AC-B43ED8A2BCDF}" destId="{57687D3E-4B89-492C-9B8A-7CB92F4D9B37}" srcOrd="0" destOrd="0" presId="urn:microsoft.com/office/officeart/2005/8/layout/hProcess9"/>
    <dgm:cxn modelId="{0417C1E9-6A80-4461-947E-67C8246A78E3}" type="presParOf" srcId="{429AB293-D4D8-4F0E-94AC-B43ED8A2BCDF}" destId="{4C722FE7-142F-40D0-A4C9-B6DA2959D7ED}" srcOrd="1" destOrd="0" presId="urn:microsoft.com/office/officeart/2005/8/layout/hProcess9"/>
    <dgm:cxn modelId="{B751B640-8D3B-4D01-84D7-D224B6E0FC01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47.xml><?xml version="1.0" encoding="utf-8"?>
<dgm:dataModel xmlns:dgm="http://schemas.openxmlformats.org/drawingml/2006/diagram" xmlns:a="http://schemas.openxmlformats.org/drawingml/2006/main">
  <dgm:ptLst>
    <dgm:pt modelId="{90074277-9BFE-44DD-B806-DA1BF9FA6F0D}" type="doc">
      <dgm:prSet loTypeId="urn:microsoft.com/office/officeart/2005/8/layout/radial5" loCatId="cycle" qsTypeId="urn:microsoft.com/office/officeart/2005/8/quickstyle/3d1" qsCatId="3D" csTypeId="urn:microsoft.com/office/officeart/2005/8/colors/colorful2" csCatId="colorful" phldr="1"/>
      <dgm:spPr/>
      <dgm:t>
        <a:bodyPr/>
        <a:lstStyle/>
        <a:p>
          <a:pPr rtl="1"/>
          <a:endParaRPr lang="ar-EG"/>
        </a:p>
      </dgm:t>
    </dgm:pt>
    <dgm:pt modelId="{127AF5DB-5973-4B68-8A85-279B604A3884}">
      <dgm:prSet phldrT="[Text]"/>
      <dgm:spPr/>
      <dgm:t>
        <a:bodyPr/>
        <a:lstStyle/>
        <a:p>
          <a:pPr rtl="1"/>
          <a:r>
            <a:rPr lang="ar-JO" b="1" dirty="0" smtClean="0"/>
            <a:t>المفردات </a:t>
          </a:r>
          <a:endParaRPr lang="ar-EG" dirty="0"/>
        </a:p>
      </dgm:t>
    </dgm:pt>
    <dgm:pt modelId="{D7FEA888-B744-4582-9487-7FAB3F82FFD0}" type="par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224F15FB-2A64-4DB5-ACB0-5402EE318A1D}" type="sibTrans" cxnId="{1CB4DAD7-9327-4448-AE27-4975ACC4D300}">
      <dgm:prSet/>
      <dgm:spPr/>
      <dgm:t>
        <a:bodyPr/>
        <a:lstStyle/>
        <a:p>
          <a:pPr rtl="1"/>
          <a:endParaRPr lang="ar-EG"/>
        </a:p>
      </dgm:t>
    </dgm:pt>
    <dgm:pt modelId="{82EB96A4-D952-459A-96C5-C7DD8B649EEA}">
      <dgm:prSet phldrT="[Text]"/>
      <dgm:spPr/>
      <dgm:t>
        <a:bodyPr/>
        <a:lstStyle/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نواتج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الضرب</a:t>
          </a:r>
        </a:p>
        <a:p>
          <a:pPr rtl="1"/>
          <a:r>
            <a:rPr kumimoji="0" lang="ar-JO" b="1" i="0" u="none" strike="noStrike" cap="none" spc="0" normalizeH="0" baseline="0" noProof="0" smtClean="0">
              <a:ln/>
              <a:effectLst/>
              <a:uLnTx/>
              <a:uFillTx/>
            </a:rPr>
            <a:t>الجزئية</a:t>
          </a:r>
          <a:endParaRPr lang="ar-EG" dirty="0"/>
        </a:p>
      </dgm:t>
    </dgm:pt>
    <dgm:pt modelId="{F318011B-DD42-4E80-8261-FCCDA7592F08}" type="par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07D5DCDB-D3B8-4E4F-B168-9FA438D07B56}" type="sibTrans" cxnId="{F5D9A811-008E-4E85-97C9-B4D06BF102DD}">
      <dgm:prSet/>
      <dgm:spPr/>
      <dgm:t>
        <a:bodyPr/>
        <a:lstStyle/>
        <a:p>
          <a:pPr rtl="1"/>
          <a:endParaRPr lang="ar-EG"/>
        </a:p>
      </dgm:t>
    </dgm:pt>
    <dgm:pt modelId="{99C3E3D4-F563-49D8-B40D-4A20E78ECFB9}" type="pres">
      <dgm:prSet presAssocID="{90074277-9BFE-44DD-B806-DA1BF9FA6F0D}" presName="Name0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EB870B2B-FBF0-44FF-8D0D-960F499EBCDD}" type="pres">
      <dgm:prSet presAssocID="{127AF5DB-5973-4B68-8A85-279B604A3884}" presName="centerShape" presStyleLbl="node0" presStyleIdx="0" presStyleCnt="1"/>
      <dgm:spPr/>
      <dgm:t>
        <a:bodyPr/>
        <a:lstStyle/>
        <a:p>
          <a:pPr rtl="1"/>
          <a:endParaRPr lang="ar-EG"/>
        </a:p>
      </dgm:t>
    </dgm:pt>
    <dgm:pt modelId="{67A68FE6-FCCB-47EB-8934-603B8AFD81D9}" type="pres">
      <dgm:prSet presAssocID="{F318011B-DD42-4E80-8261-FCCDA7592F08}" presName="parTrans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93667316-EF19-46F2-ADFA-9FEED8C8A8EF}" type="pres">
      <dgm:prSet presAssocID="{F318011B-DD42-4E80-8261-FCCDA7592F08}" presName="connectorText" presStyleLbl="sibTrans2D1" presStyleIdx="0" presStyleCnt="1"/>
      <dgm:spPr/>
      <dgm:t>
        <a:bodyPr/>
        <a:lstStyle/>
        <a:p>
          <a:pPr rtl="1"/>
          <a:endParaRPr lang="ar-EG"/>
        </a:p>
      </dgm:t>
    </dgm:pt>
    <dgm:pt modelId="{A75E3939-FBEB-4A4B-9B77-2963312FE412}" type="pres">
      <dgm:prSet presAssocID="{82EB96A4-D952-459A-96C5-C7DD8B649EEA}" presName="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1DF9FD1-8283-404F-A3EC-CF17E6A2BEE7}" type="presOf" srcId="{127AF5DB-5973-4B68-8A85-279B604A3884}" destId="{EB870B2B-FBF0-44FF-8D0D-960F499EBCDD}" srcOrd="0" destOrd="0" presId="urn:microsoft.com/office/officeart/2005/8/layout/radial5"/>
    <dgm:cxn modelId="{FAFE6865-A12F-45EA-9C8B-1E611D3F9E97}" type="presOf" srcId="{82EB96A4-D952-459A-96C5-C7DD8B649EEA}" destId="{A75E3939-FBEB-4A4B-9B77-2963312FE412}" srcOrd="0" destOrd="0" presId="urn:microsoft.com/office/officeart/2005/8/layout/radial5"/>
    <dgm:cxn modelId="{F5D9A811-008E-4E85-97C9-B4D06BF102DD}" srcId="{127AF5DB-5973-4B68-8A85-279B604A3884}" destId="{82EB96A4-D952-459A-96C5-C7DD8B649EEA}" srcOrd="0" destOrd="0" parTransId="{F318011B-DD42-4E80-8261-FCCDA7592F08}" sibTransId="{07D5DCDB-D3B8-4E4F-B168-9FA438D07B56}"/>
    <dgm:cxn modelId="{391BEA6F-070F-4F65-8090-CCA650D80921}" type="presOf" srcId="{F318011B-DD42-4E80-8261-FCCDA7592F08}" destId="{67A68FE6-FCCB-47EB-8934-603B8AFD81D9}" srcOrd="0" destOrd="0" presId="urn:microsoft.com/office/officeart/2005/8/layout/radial5"/>
    <dgm:cxn modelId="{1CB4DAD7-9327-4448-AE27-4975ACC4D300}" srcId="{90074277-9BFE-44DD-B806-DA1BF9FA6F0D}" destId="{127AF5DB-5973-4B68-8A85-279B604A3884}" srcOrd="0" destOrd="0" parTransId="{D7FEA888-B744-4582-9487-7FAB3F82FFD0}" sibTransId="{224F15FB-2A64-4DB5-ACB0-5402EE318A1D}"/>
    <dgm:cxn modelId="{20D9CFA7-EA39-4BCA-81C6-147DBF62F5C6}" type="presOf" srcId="{90074277-9BFE-44DD-B806-DA1BF9FA6F0D}" destId="{99C3E3D4-F563-49D8-B40D-4A20E78ECFB9}" srcOrd="0" destOrd="0" presId="urn:microsoft.com/office/officeart/2005/8/layout/radial5"/>
    <dgm:cxn modelId="{17FF65E0-A89C-4978-BB0A-F454B073735E}" type="presOf" srcId="{F318011B-DD42-4E80-8261-FCCDA7592F08}" destId="{93667316-EF19-46F2-ADFA-9FEED8C8A8EF}" srcOrd="1" destOrd="0" presId="urn:microsoft.com/office/officeart/2005/8/layout/radial5"/>
    <dgm:cxn modelId="{39BB16B4-2ABA-42E3-BDD0-2CAC60014D3B}" type="presParOf" srcId="{99C3E3D4-F563-49D8-B40D-4A20E78ECFB9}" destId="{EB870B2B-FBF0-44FF-8D0D-960F499EBCDD}" srcOrd="0" destOrd="0" presId="urn:microsoft.com/office/officeart/2005/8/layout/radial5"/>
    <dgm:cxn modelId="{E1AAC029-2F00-4169-BA0A-E4419F221433}" type="presParOf" srcId="{99C3E3D4-F563-49D8-B40D-4A20E78ECFB9}" destId="{67A68FE6-FCCB-47EB-8934-603B8AFD81D9}" srcOrd="1" destOrd="0" presId="urn:microsoft.com/office/officeart/2005/8/layout/radial5"/>
    <dgm:cxn modelId="{1CBB2FC4-51AB-4EEC-855C-9164E8CF559A}" type="presParOf" srcId="{67A68FE6-FCCB-47EB-8934-603B8AFD81D9}" destId="{93667316-EF19-46F2-ADFA-9FEED8C8A8EF}" srcOrd="0" destOrd="0" presId="urn:microsoft.com/office/officeart/2005/8/layout/radial5"/>
    <dgm:cxn modelId="{3B29EB16-AF4F-4FA6-8DBA-7DDC0E10E7CD}" type="presParOf" srcId="{99C3E3D4-F563-49D8-B40D-4A20E78ECFB9}" destId="{A75E3939-FBEB-4A4B-9B77-2963312FE412}" srcOrd="2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8.xml><?xml version="1.0" encoding="utf-8"?>
<dgm:dataModel xmlns:dgm="http://schemas.openxmlformats.org/drawingml/2006/diagram" xmlns:a="http://schemas.openxmlformats.org/drawingml/2006/main">
  <dgm:ptLst>
    <dgm:pt modelId="{0F99CF7B-9CE3-4226-AEB4-275097D1437E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CA94238D-EC41-4A32-9976-806C6BBAD20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استعمال النماذج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D8398A5-474B-46B3-AE0A-48A8D85305DF}" type="sib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BB09CFCB-FB8D-4235-8466-16CAAE61E9E7}" type="par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9FE676B-312D-4193-92BD-6927539E60EF}" type="pres">
      <dgm:prSet presAssocID="{0F99CF7B-9CE3-4226-AEB4-275097D1437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805DDECC-F025-4264-A6F6-47E3DEC80010}" type="pres">
      <dgm:prSet presAssocID="{CA94238D-EC41-4A32-9976-806C6BBAD209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31F82059-6465-4C86-AA98-804CA1B8F614}" type="pres">
      <dgm:prSet presAssocID="{CA94238D-EC41-4A32-9976-806C6BBAD209}" presName="space" presStyleCnt="0"/>
      <dgm:spPr/>
      <dgm:t>
        <a:bodyPr/>
        <a:lstStyle/>
        <a:p>
          <a:pPr rtl="1"/>
          <a:endParaRPr lang="ar-EG"/>
        </a:p>
      </dgm:t>
    </dgm:pt>
    <dgm:pt modelId="{7E4CF3B5-E6B6-4BC4-9628-2F6AF61C35DD}" type="pres">
      <dgm:prSet presAssocID="{CA94238D-EC41-4A32-9976-806C6BBAD209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A5AE10A-1E92-48CF-8066-643F3F6DF094}" type="pres">
      <dgm:prSet presAssocID="{CA94238D-EC41-4A32-9976-806C6BBAD209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81564A9-B40A-4E1C-A979-5651235BF2B6}" type="presOf" srcId="{0F99CF7B-9CE3-4226-AEB4-275097D1437E}" destId="{49FE676B-312D-4193-92BD-6927539E60EF}" srcOrd="0" destOrd="0" presId="urn:microsoft.com/office/officeart/2005/8/layout/target3"/>
    <dgm:cxn modelId="{DEC04594-CD90-42EA-8851-DA0BF9B43424}" srcId="{0F99CF7B-9CE3-4226-AEB4-275097D1437E}" destId="{CA94238D-EC41-4A32-9976-806C6BBAD209}" srcOrd="0" destOrd="0" parTransId="{BB09CFCB-FB8D-4235-8466-16CAAE61E9E7}" sibTransId="{FD8398A5-474B-46B3-AE0A-48A8D85305DF}"/>
    <dgm:cxn modelId="{87294672-0F5B-4127-A3D5-13665844596D}" type="presOf" srcId="{CA94238D-EC41-4A32-9976-806C6BBAD209}" destId="{5A5AE10A-1E92-48CF-8066-643F3F6DF094}" srcOrd="1" destOrd="0" presId="urn:microsoft.com/office/officeart/2005/8/layout/target3"/>
    <dgm:cxn modelId="{3B014C73-2DF6-43C4-BF54-647223B117F8}" type="presOf" srcId="{CA94238D-EC41-4A32-9976-806C6BBAD209}" destId="{7E4CF3B5-E6B6-4BC4-9628-2F6AF61C35DD}" srcOrd="0" destOrd="0" presId="urn:microsoft.com/office/officeart/2005/8/layout/target3"/>
    <dgm:cxn modelId="{AF2D7F02-5FCA-4DE8-987A-C21F38A78FE0}" type="presParOf" srcId="{49FE676B-312D-4193-92BD-6927539E60EF}" destId="{805DDECC-F025-4264-A6F6-47E3DEC80010}" srcOrd="0" destOrd="0" presId="urn:microsoft.com/office/officeart/2005/8/layout/target3"/>
    <dgm:cxn modelId="{9295B883-83FD-4934-A5B2-4EDE5AEB6A66}" type="presParOf" srcId="{49FE676B-312D-4193-92BD-6927539E60EF}" destId="{31F82059-6465-4C86-AA98-804CA1B8F614}" srcOrd="1" destOrd="0" presId="urn:microsoft.com/office/officeart/2005/8/layout/target3"/>
    <dgm:cxn modelId="{E9AB9D93-B7FF-46A6-B19E-F99309AFB879}" type="presParOf" srcId="{49FE676B-312D-4193-92BD-6927539E60EF}" destId="{7E4CF3B5-E6B6-4BC4-9628-2F6AF61C35DD}" srcOrd="2" destOrd="0" presId="urn:microsoft.com/office/officeart/2005/8/layout/target3"/>
    <dgm:cxn modelId="{7AFEC89B-37CA-4105-83E4-776DDC143533}" type="presParOf" srcId="{49FE676B-312D-4193-92BD-6927539E60EF}" destId="{5A5AE10A-1E92-48CF-8066-643F3F6DF094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9.xml><?xml version="1.0" encoding="utf-8"?>
<dgm:dataModel xmlns:dgm="http://schemas.openxmlformats.org/drawingml/2006/diagram" xmlns:a="http://schemas.openxmlformats.org/drawingml/2006/main">
  <dgm:ptLst>
    <dgm:pt modelId="{896E7BFC-8F7E-4248-8F2A-D49BDF4B315D}" type="doc">
      <dgm:prSet loTypeId="urn:microsoft.com/office/officeart/2005/8/layout/vList2" loCatId="list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6A6A21FE-31CF-47CB-92C6-0DBFA640FCAE}">
      <dgm:prSet custT="1"/>
      <dgm:spPr/>
      <dgm:t>
        <a:bodyPr/>
        <a:lstStyle/>
        <a:p>
          <a:pPr algn="ctr" rtl="1"/>
          <a:r>
            <a:rPr lang="ar-JO" sz="2800" b="0" dirty="0" smtClean="0"/>
            <a:t>إذن: توجد 39 كرة مع </a:t>
          </a:r>
          <a:r>
            <a:rPr lang="ar-EG" sz="2800" b="0" dirty="0" smtClean="0"/>
            <a:t>عمر واخويه.</a:t>
          </a:r>
          <a:endParaRPr lang="ar-EG" sz="2800" b="0" dirty="0"/>
        </a:p>
      </dgm:t>
    </dgm:pt>
    <dgm:pt modelId="{910DD551-4C33-430A-A521-E5ABE113C84E}" type="parTrans" cxnId="{37558A56-A38D-4FBE-824D-3F513E515418}">
      <dgm:prSet/>
      <dgm:spPr/>
      <dgm:t>
        <a:bodyPr/>
        <a:lstStyle/>
        <a:p>
          <a:pPr rtl="1"/>
          <a:endParaRPr lang="ar-EG"/>
        </a:p>
      </dgm:t>
    </dgm:pt>
    <dgm:pt modelId="{1A4C2AFC-C45B-44F1-A11E-C51A48F9AC7C}" type="sibTrans" cxnId="{37558A56-A38D-4FBE-824D-3F513E515418}">
      <dgm:prSet/>
      <dgm:spPr/>
      <dgm:t>
        <a:bodyPr/>
        <a:lstStyle/>
        <a:p>
          <a:pPr rtl="1"/>
          <a:endParaRPr lang="ar-EG"/>
        </a:p>
      </dgm:t>
    </dgm:pt>
    <dgm:pt modelId="{D99CD9E6-D7F2-46B9-82BB-AA4B8F58640E}" type="pres">
      <dgm:prSet presAssocID="{896E7BFC-8F7E-4248-8F2A-D49BDF4B315D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0EFF9D4-F510-442E-B47C-88CE32F8C44A}" type="pres">
      <dgm:prSet presAssocID="{6A6A21FE-31CF-47CB-92C6-0DBFA640FCAE}" presName="parentText" presStyleLbl="node1" presStyleIdx="0" presStyleCnt="1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7558A56-A38D-4FBE-824D-3F513E515418}" srcId="{896E7BFC-8F7E-4248-8F2A-D49BDF4B315D}" destId="{6A6A21FE-31CF-47CB-92C6-0DBFA640FCAE}" srcOrd="0" destOrd="0" parTransId="{910DD551-4C33-430A-A521-E5ABE113C84E}" sibTransId="{1A4C2AFC-C45B-44F1-A11E-C51A48F9AC7C}"/>
    <dgm:cxn modelId="{4869EFAD-58F2-446A-BA7F-BD20FC160BF0}" type="presOf" srcId="{896E7BFC-8F7E-4248-8F2A-D49BDF4B315D}" destId="{D99CD9E6-D7F2-46B9-82BB-AA4B8F58640E}" srcOrd="0" destOrd="0" presId="urn:microsoft.com/office/officeart/2005/8/layout/vList2"/>
    <dgm:cxn modelId="{E6BF1C8F-C33E-42BE-B168-D6617A6C20C5}" type="presOf" srcId="{6A6A21FE-31CF-47CB-92C6-0DBFA640FCAE}" destId="{30EFF9D4-F510-442E-B47C-88CE32F8C44A}" srcOrd="0" destOrd="0" presId="urn:microsoft.com/office/officeart/2005/8/layout/vList2"/>
    <dgm:cxn modelId="{82E3CBC2-B5A2-4FE6-B0AF-D9B8DB2F23C6}" type="presParOf" srcId="{D99CD9E6-D7F2-46B9-82BB-AA4B8F58640E}" destId="{30EFF9D4-F510-442E-B47C-88CE32F8C44A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ata150.xml><?xml version="1.0" encoding="utf-8"?>
<dgm:dataModel xmlns:dgm="http://schemas.openxmlformats.org/drawingml/2006/diagram" xmlns:a="http://schemas.openxmlformats.org/drawingml/2006/main">
  <dgm:ptLst>
    <dgm:pt modelId="{0F99CF7B-9CE3-4226-AEB4-275097D1437E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CA94238D-EC41-4A32-9976-806C6BBAD20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استعمال النماذج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D8398A5-474B-46B3-AE0A-48A8D85305DF}" type="sib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BB09CFCB-FB8D-4235-8466-16CAAE61E9E7}" type="par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9FE676B-312D-4193-92BD-6927539E60EF}" type="pres">
      <dgm:prSet presAssocID="{0F99CF7B-9CE3-4226-AEB4-275097D1437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805DDECC-F025-4264-A6F6-47E3DEC80010}" type="pres">
      <dgm:prSet presAssocID="{CA94238D-EC41-4A32-9976-806C6BBAD209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31F82059-6465-4C86-AA98-804CA1B8F614}" type="pres">
      <dgm:prSet presAssocID="{CA94238D-EC41-4A32-9976-806C6BBAD209}" presName="space" presStyleCnt="0"/>
      <dgm:spPr/>
      <dgm:t>
        <a:bodyPr/>
        <a:lstStyle/>
        <a:p>
          <a:pPr rtl="1"/>
          <a:endParaRPr lang="ar-EG"/>
        </a:p>
      </dgm:t>
    </dgm:pt>
    <dgm:pt modelId="{7E4CF3B5-E6B6-4BC4-9628-2F6AF61C35DD}" type="pres">
      <dgm:prSet presAssocID="{CA94238D-EC41-4A32-9976-806C6BBAD209}" presName="rect1" presStyleLbl="alignAcc1" presStyleIdx="0" presStyleCnt="1" custLinFactNeighborY="-7143"/>
      <dgm:spPr/>
      <dgm:t>
        <a:bodyPr/>
        <a:lstStyle/>
        <a:p>
          <a:pPr rtl="1"/>
          <a:endParaRPr lang="ar-EG"/>
        </a:p>
      </dgm:t>
    </dgm:pt>
    <dgm:pt modelId="{5A5AE10A-1E92-48CF-8066-643F3F6DF094}" type="pres">
      <dgm:prSet presAssocID="{CA94238D-EC41-4A32-9976-806C6BBAD209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EC04594-CD90-42EA-8851-DA0BF9B43424}" srcId="{0F99CF7B-9CE3-4226-AEB4-275097D1437E}" destId="{CA94238D-EC41-4A32-9976-806C6BBAD209}" srcOrd="0" destOrd="0" parTransId="{BB09CFCB-FB8D-4235-8466-16CAAE61E9E7}" sibTransId="{FD8398A5-474B-46B3-AE0A-48A8D85305DF}"/>
    <dgm:cxn modelId="{02682C8F-1897-4125-807E-CE642730A706}" type="presOf" srcId="{CA94238D-EC41-4A32-9976-806C6BBAD209}" destId="{7E4CF3B5-E6B6-4BC4-9628-2F6AF61C35DD}" srcOrd="0" destOrd="0" presId="urn:microsoft.com/office/officeart/2005/8/layout/target3"/>
    <dgm:cxn modelId="{BFA02DD2-BA1F-487F-B39E-BC0D80C949CB}" type="presOf" srcId="{CA94238D-EC41-4A32-9976-806C6BBAD209}" destId="{5A5AE10A-1E92-48CF-8066-643F3F6DF094}" srcOrd="1" destOrd="0" presId="urn:microsoft.com/office/officeart/2005/8/layout/target3"/>
    <dgm:cxn modelId="{4E665DB8-45FF-495D-8F93-6A13CCE969F4}" type="presOf" srcId="{0F99CF7B-9CE3-4226-AEB4-275097D1437E}" destId="{49FE676B-312D-4193-92BD-6927539E60EF}" srcOrd="0" destOrd="0" presId="urn:microsoft.com/office/officeart/2005/8/layout/target3"/>
    <dgm:cxn modelId="{69F8FB39-64B5-4A92-9F34-28FB8842A5F3}" type="presParOf" srcId="{49FE676B-312D-4193-92BD-6927539E60EF}" destId="{805DDECC-F025-4264-A6F6-47E3DEC80010}" srcOrd="0" destOrd="0" presId="urn:microsoft.com/office/officeart/2005/8/layout/target3"/>
    <dgm:cxn modelId="{0A205338-40F4-4894-944D-6A8E027797AF}" type="presParOf" srcId="{49FE676B-312D-4193-92BD-6927539E60EF}" destId="{31F82059-6465-4C86-AA98-804CA1B8F614}" srcOrd="1" destOrd="0" presId="urn:microsoft.com/office/officeart/2005/8/layout/target3"/>
    <dgm:cxn modelId="{A0848E80-EAAF-48B0-B82D-7AE8983D1A6D}" type="presParOf" srcId="{49FE676B-312D-4193-92BD-6927539E60EF}" destId="{7E4CF3B5-E6B6-4BC4-9628-2F6AF61C35DD}" srcOrd="2" destOrd="0" presId="urn:microsoft.com/office/officeart/2005/8/layout/target3"/>
    <dgm:cxn modelId="{DEFD62E4-BAC7-4179-BDC1-E51D44A2D118}" type="presParOf" srcId="{49FE676B-312D-4193-92BD-6927539E60EF}" destId="{5A5AE10A-1E92-48CF-8066-643F3F6DF094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51.xml><?xml version="1.0" encoding="utf-8"?>
<dgm:dataModel xmlns:dgm="http://schemas.openxmlformats.org/drawingml/2006/diagram" xmlns:a="http://schemas.openxmlformats.org/drawingml/2006/main">
  <dgm:ptLst>
    <dgm:pt modelId="{0F99CF7B-9CE3-4226-AEB4-275097D1437E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CA94238D-EC41-4A32-9976-806C6BBAD209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استعمال 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القلم والورقة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FD8398A5-474B-46B3-AE0A-48A8D85305DF}" type="sib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BB09CFCB-FB8D-4235-8466-16CAAE61E9E7}" type="parTrans" cxnId="{DEC04594-CD90-42EA-8851-DA0BF9B4342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9FE676B-312D-4193-92BD-6927539E60EF}" type="pres">
      <dgm:prSet presAssocID="{0F99CF7B-9CE3-4226-AEB4-275097D1437E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805DDECC-F025-4264-A6F6-47E3DEC80010}" type="pres">
      <dgm:prSet presAssocID="{CA94238D-EC41-4A32-9976-806C6BBAD209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31F82059-6465-4C86-AA98-804CA1B8F614}" type="pres">
      <dgm:prSet presAssocID="{CA94238D-EC41-4A32-9976-806C6BBAD209}" presName="space" presStyleCnt="0"/>
      <dgm:spPr/>
      <dgm:t>
        <a:bodyPr/>
        <a:lstStyle/>
        <a:p>
          <a:pPr rtl="1"/>
          <a:endParaRPr lang="ar-EG"/>
        </a:p>
      </dgm:t>
    </dgm:pt>
    <dgm:pt modelId="{7E4CF3B5-E6B6-4BC4-9628-2F6AF61C35DD}" type="pres">
      <dgm:prSet presAssocID="{CA94238D-EC41-4A32-9976-806C6BBAD209}" presName="rect1" presStyleLbl="alignAcc1" presStyleIdx="0" presStyleCnt="1" custLinFactNeighborY="-7143"/>
      <dgm:spPr/>
      <dgm:t>
        <a:bodyPr/>
        <a:lstStyle/>
        <a:p>
          <a:pPr rtl="1"/>
          <a:endParaRPr lang="ar-EG"/>
        </a:p>
      </dgm:t>
    </dgm:pt>
    <dgm:pt modelId="{5A5AE10A-1E92-48CF-8066-643F3F6DF094}" type="pres">
      <dgm:prSet presAssocID="{CA94238D-EC41-4A32-9976-806C6BBAD209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DEC04594-CD90-42EA-8851-DA0BF9B43424}" srcId="{0F99CF7B-9CE3-4226-AEB4-275097D1437E}" destId="{CA94238D-EC41-4A32-9976-806C6BBAD209}" srcOrd="0" destOrd="0" parTransId="{BB09CFCB-FB8D-4235-8466-16CAAE61E9E7}" sibTransId="{FD8398A5-474B-46B3-AE0A-48A8D85305DF}"/>
    <dgm:cxn modelId="{2B0ADBA8-5AB6-46A8-9F38-68F78A53D58E}" type="presOf" srcId="{0F99CF7B-9CE3-4226-AEB4-275097D1437E}" destId="{49FE676B-312D-4193-92BD-6927539E60EF}" srcOrd="0" destOrd="0" presId="urn:microsoft.com/office/officeart/2005/8/layout/target3"/>
    <dgm:cxn modelId="{D4AF5F99-B452-44DD-BDF2-3E2EAEA005D6}" type="presOf" srcId="{CA94238D-EC41-4A32-9976-806C6BBAD209}" destId="{5A5AE10A-1E92-48CF-8066-643F3F6DF094}" srcOrd="1" destOrd="0" presId="urn:microsoft.com/office/officeart/2005/8/layout/target3"/>
    <dgm:cxn modelId="{3B4C6496-7EA1-4B58-836B-C1BB6A03FDFA}" type="presOf" srcId="{CA94238D-EC41-4A32-9976-806C6BBAD209}" destId="{7E4CF3B5-E6B6-4BC4-9628-2F6AF61C35DD}" srcOrd="0" destOrd="0" presId="urn:microsoft.com/office/officeart/2005/8/layout/target3"/>
    <dgm:cxn modelId="{9E9E111A-F376-4093-ADEF-1E5B3A062989}" type="presParOf" srcId="{49FE676B-312D-4193-92BD-6927539E60EF}" destId="{805DDECC-F025-4264-A6F6-47E3DEC80010}" srcOrd="0" destOrd="0" presId="urn:microsoft.com/office/officeart/2005/8/layout/target3"/>
    <dgm:cxn modelId="{FA0853DB-22BC-4649-8BC1-6622772391F7}" type="presParOf" srcId="{49FE676B-312D-4193-92BD-6927539E60EF}" destId="{31F82059-6465-4C86-AA98-804CA1B8F614}" srcOrd="1" destOrd="0" presId="urn:microsoft.com/office/officeart/2005/8/layout/target3"/>
    <dgm:cxn modelId="{910C66AA-2A4F-4A91-9063-4859ADC2A33F}" type="presParOf" srcId="{49FE676B-312D-4193-92BD-6927539E60EF}" destId="{7E4CF3B5-E6B6-4BC4-9628-2F6AF61C35DD}" srcOrd="2" destOrd="0" presId="urn:microsoft.com/office/officeart/2005/8/layout/target3"/>
    <dgm:cxn modelId="{C5813398-3448-4676-B705-BE1D60B67E37}" type="presParOf" srcId="{49FE676B-312D-4193-92BD-6927539E60EF}" destId="{5A5AE10A-1E92-48CF-8066-643F3F6DF094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2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4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 custT="1"/>
      <dgm:spPr/>
      <dgm:t>
        <a:bodyPr/>
        <a:lstStyle/>
        <a:p>
          <a:pPr rtl="1"/>
          <a:r>
            <a:rPr lang="ar-JO" sz="2800" b="1" cap="none" spc="0" dirty="0" smtClean="0">
              <a:ln w="10541" cmpd="sng">
                <a:prstDash val="solid"/>
              </a:ln>
              <a:effectLst/>
              <a:latin typeface="Calibri"/>
              <a:ea typeface="+mn-ea"/>
              <a:cs typeface="Arial"/>
            </a:rPr>
            <a:t>ضرب عدد من رقمين في عدد من </a:t>
          </a:r>
        </a:p>
        <a:p>
          <a:pPr rtl="1"/>
          <a:r>
            <a:rPr lang="ar-JO" sz="2800" b="1" cap="none" spc="0" dirty="0" smtClean="0">
              <a:ln w="10541" cmpd="sng">
                <a:prstDash val="solid"/>
              </a:ln>
              <a:effectLst/>
              <a:latin typeface="Calibri"/>
              <a:ea typeface="+mn-ea"/>
              <a:cs typeface="Arial"/>
            </a:rPr>
            <a:t>رقم واحد مع إعادة تجميع</a:t>
          </a:r>
          <a:endParaRPr lang="en-US" sz="2800" b="1" cap="none" spc="0" dirty="0">
            <a:ln w="10541" cmpd="sng">
              <a:prstDash val="solid"/>
            </a:ln>
            <a:effectLst/>
          </a:endParaRPr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  <dgm:t>
        <a:bodyPr/>
        <a:lstStyle/>
        <a:p>
          <a:pPr rtl="1"/>
          <a:endParaRPr lang="ar-EG"/>
        </a:p>
      </dgm:t>
    </dgm:pt>
    <dgm:pt modelId="{4C722FE7-142F-40D0-A4C9-B6DA2959D7ED}" type="pres">
      <dgm:prSet presAssocID="{BD526F95-ECBB-40AD-A0CB-D5ACCC5B1E2A}" presName="linearProcess" presStyleCnt="0"/>
      <dgm:spPr/>
      <dgm:t>
        <a:bodyPr/>
        <a:lstStyle/>
        <a:p>
          <a:pPr rtl="1"/>
          <a:endParaRPr lang="ar-EG"/>
        </a:p>
      </dgm:t>
    </dgm:pt>
    <dgm:pt modelId="{D22DB70D-8119-48F0-970C-5A2A48B1D19C}" type="pres">
      <dgm:prSet presAssocID="{49775A54-6AA3-43D3-9CAF-D142C9146301}" presName="textNode" presStyleLbl="node1" presStyleIdx="0" presStyleCnt="1" custScaleX="23043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35D4AD1-7258-42C7-9003-B373D601D597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E23991AB-719B-45E5-B03D-14F3484E5160}" type="presOf" srcId="{49775A54-6AA3-43D3-9CAF-D142C9146301}" destId="{D22DB70D-8119-48F0-970C-5A2A48B1D19C}" srcOrd="0" destOrd="0" presId="urn:microsoft.com/office/officeart/2005/8/layout/hProcess9"/>
    <dgm:cxn modelId="{D5FC89FE-15F3-4291-AB2A-2334D6294ABA}" type="presParOf" srcId="{429AB293-D4D8-4F0E-94AC-B43ED8A2BCDF}" destId="{57687D3E-4B89-492C-9B8A-7CB92F4D9B37}" srcOrd="0" destOrd="0" presId="urn:microsoft.com/office/officeart/2005/8/layout/hProcess9"/>
    <dgm:cxn modelId="{F1123A7C-2AAE-40EA-B44E-7F087CFBA2C4}" type="presParOf" srcId="{429AB293-D4D8-4F0E-94AC-B43ED8A2BCDF}" destId="{4C722FE7-142F-40D0-A4C9-B6DA2959D7ED}" srcOrd="1" destOrd="0" presId="urn:microsoft.com/office/officeart/2005/8/layout/hProcess9"/>
    <dgm:cxn modelId="{1CBC44ED-8FAC-48E2-A533-821BC9D453E5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53.xml><?xml version="1.0" encoding="utf-8"?>
<dgm:dataModel xmlns:dgm="http://schemas.openxmlformats.org/drawingml/2006/diagram" xmlns:a="http://schemas.openxmlformats.org/drawingml/2006/main">
  <dgm:ptLst>
    <dgm:pt modelId="{9F910899-BF28-47BC-977D-A74D79014481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1B99363B-957B-43A7-BC7F-49747D812562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الضرب مع إعادة التجميع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3821F1CD-2EC4-4768-9418-0F60251811A1}" type="parTrans" cxnId="{31BBE387-8D5B-45AE-9A26-6B9BA7FA6F1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3385181-E032-4310-98A6-CB5E0B0AE8E3}" type="sibTrans" cxnId="{31BBE387-8D5B-45AE-9A26-6B9BA7FA6F1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0FA30364-3FBB-489A-AC54-0FD5908C1708}" type="pres">
      <dgm:prSet presAssocID="{9F910899-BF28-47BC-977D-A74D79014481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1650DA10-0644-4908-9A84-0BE7AD82D1B5}" type="pres">
      <dgm:prSet presAssocID="{1B99363B-957B-43A7-BC7F-49747D812562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007532C8-55BC-4D36-9F76-54A22A5D82B0}" type="pres">
      <dgm:prSet presAssocID="{1B99363B-957B-43A7-BC7F-49747D812562}" presName="space" presStyleCnt="0"/>
      <dgm:spPr/>
      <dgm:t>
        <a:bodyPr/>
        <a:lstStyle/>
        <a:p>
          <a:pPr rtl="1"/>
          <a:endParaRPr lang="ar-EG"/>
        </a:p>
      </dgm:t>
    </dgm:pt>
    <dgm:pt modelId="{A969C457-6C34-4E8E-BB89-2DC9B48B9A6C}" type="pres">
      <dgm:prSet presAssocID="{1B99363B-957B-43A7-BC7F-49747D812562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D9E69F8F-2B37-4C1C-8589-842921E935E5}" type="pres">
      <dgm:prSet presAssocID="{1B99363B-957B-43A7-BC7F-49747D812562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1BBE387-8D5B-45AE-9A26-6B9BA7FA6F1B}" srcId="{9F910899-BF28-47BC-977D-A74D79014481}" destId="{1B99363B-957B-43A7-BC7F-49747D812562}" srcOrd="0" destOrd="0" parTransId="{3821F1CD-2EC4-4768-9418-0F60251811A1}" sibTransId="{23385181-E032-4310-98A6-CB5E0B0AE8E3}"/>
    <dgm:cxn modelId="{20D9C248-74F2-447F-BCC7-40E2945DEE5B}" type="presOf" srcId="{1B99363B-957B-43A7-BC7F-49747D812562}" destId="{A969C457-6C34-4E8E-BB89-2DC9B48B9A6C}" srcOrd="0" destOrd="0" presId="urn:microsoft.com/office/officeart/2005/8/layout/target3"/>
    <dgm:cxn modelId="{F18EA390-ECEB-4EEE-AD69-A29566B4DB9F}" type="presOf" srcId="{1B99363B-957B-43A7-BC7F-49747D812562}" destId="{D9E69F8F-2B37-4C1C-8589-842921E935E5}" srcOrd="1" destOrd="0" presId="urn:microsoft.com/office/officeart/2005/8/layout/target3"/>
    <dgm:cxn modelId="{ACB664FD-03BF-41FE-BAC1-A9CB4D1A02F6}" type="presOf" srcId="{9F910899-BF28-47BC-977D-A74D79014481}" destId="{0FA30364-3FBB-489A-AC54-0FD5908C1708}" srcOrd="0" destOrd="0" presId="urn:microsoft.com/office/officeart/2005/8/layout/target3"/>
    <dgm:cxn modelId="{119E47CC-EBFD-4660-8634-09DF039FF097}" type="presParOf" srcId="{0FA30364-3FBB-489A-AC54-0FD5908C1708}" destId="{1650DA10-0644-4908-9A84-0BE7AD82D1B5}" srcOrd="0" destOrd="0" presId="urn:microsoft.com/office/officeart/2005/8/layout/target3"/>
    <dgm:cxn modelId="{1ACC936A-41AD-4EBD-BDC7-7B6DE98E5B0C}" type="presParOf" srcId="{0FA30364-3FBB-489A-AC54-0FD5908C1708}" destId="{007532C8-55BC-4D36-9F76-54A22A5D82B0}" srcOrd="1" destOrd="0" presId="urn:microsoft.com/office/officeart/2005/8/layout/target3"/>
    <dgm:cxn modelId="{6A63523C-AC31-41BF-BA47-E864017D65A8}" type="presParOf" srcId="{0FA30364-3FBB-489A-AC54-0FD5908C1708}" destId="{A969C457-6C34-4E8E-BB89-2DC9B48B9A6C}" srcOrd="2" destOrd="0" presId="urn:microsoft.com/office/officeart/2005/8/layout/target3"/>
    <dgm:cxn modelId="{DB527DF7-C5E8-4949-9E9A-949294A75267}" type="presParOf" srcId="{0FA30364-3FBB-489A-AC54-0FD5908C1708}" destId="{D9E69F8F-2B37-4C1C-8589-842921E935E5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4.xml><?xml version="1.0" encoding="utf-8"?>
<dgm:dataModel xmlns:dgm="http://schemas.openxmlformats.org/drawingml/2006/diagram" xmlns:a="http://schemas.openxmlformats.org/drawingml/2006/main">
  <dgm:ptLst>
    <dgm:pt modelId="{0D2A10E7-0D8D-43FD-8223-629FFFD930EB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6F7B5C53-FB09-46D2-804C-5B0F6CC2AEBB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الضرب مع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إعادة التجميع</a:t>
          </a:r>
          <a:endParaRPr lang="ar-EG" b="1" cap="none" spc="0" dirty="0">
            <a:ln/>
            <a:solidFill>
              <a:schemeClr val="accent2"/>
            </a:solidFill>
            <a:effectLst/>
          </a:endParaRPr>
        </a:p>
      </dgm:t>
    </dgm:pt>
    <dgm:pt modelId="{56BB348F-67C7-4B58-B798-B13501BB0B89}" type="parTrans" cxnId="{04F00E1B-2E3C-4D41-A452-5CAB2C33421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4E5B6112-FE1D-49E0-A02F-A278375A3E3E}" type="sibTrans" cxnId="{04F00E1B-2E3C-4D41-A452-5CAB2C33421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501396C-3A49-40CD-AAD0-EEE920480A93}" type="pres">
      <dgm:prSet presAssocID="{0D2A10E7-0D8D-43FD-8223-629FFFD930EB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AFB6E80A-62FF-47BC-A20C-6E07260AE35D}" type="pres">
      <dgm:prSet presAssocID="{6F7B5C53-FB09-46D2-804C-5B0F6CC2AEBB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2E09D5AF-0C18-40A4-A712-8675BCF2EAC3}" type="pres">
      <dgm:prSet presAssocID="{6F7B5C53-FB09-46D2-804C-5B0F6CC2AEBB}" presName="space" presStyleCnt="0"/>
      <dgm:spPr/>
      <dgm:t>
        <a:bodyPr/>
        <a:lstStyle/>
        <a:p>
          <a:pPr rtl="1"/>
          <a:endParaRPr lang="ar-EG"/>
        </a:p>
      </dgm:t>
    </dgm:pt>
    <dgm:pt modelId="{4166F8E7-0829-448B-B3E8-BCB91377AB42}" type="pres">
      <dgm:prSet presAssocID="{6F7B5C53-FB09-46D2-804C-5B0F6CC2AEBB}" presName="rect1" presStyleLbl="alignAcc1" presStyleIdx="0" presStyleCnt="1"/>
      <dgm:spPr/>
      <dgm:t>
        <a:bodyPr/>
        <a:lstStyle/>
        <a:p>
          <a:pPr rtl="1"/>
          <a:endParaRPr lang="ar-EG"/>
        </a:p>
      </dgm:t>
    </dgm:pt>
    <dgm:pt modelId="{56A411BC-DD7A-413E-94F3-2D7BD19146B7}" type="pres">
      <dgm:prSet presAssocID="{6F7B5C53-FB09-46D2-804C-5B0F6CC2AEBB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4F00E1B-2E3C-4D41-A452-5CAB2C334214}" srcId="{0D2A10E7-0D8D-43FD-8223-629FFFD930EB}" destId="{6F7B5C53-FB09-46D2-804C-5B0F6CC2AEBB}" srcOrd="0" destOrd="0" parTransId="{56BB348F-67C7-4B58-B798-B13501BB0B89}" sibTransId="{4E5B6112-FE1D-49E0-A02F-A278375A3E3E}"/>
    <dgm:cxn modelId="{DD05FC1D-43D6-4A2E-A4C1-DCC3D6B85A5F}" type="presOf" srcId="{6F7B5C53-FB09-46D2-804C-5B0F6CC2AEBB}" destId="{56A411BC-DD7A-413E-94F3-2D7BD19146B7}" srcOrd="1" destOrd="0" presId="urn:microsoft.com/office/officeart/2005/8/layout/target3"/>
    <dgm:cxn modelId="{07DCA2EC-547B-47AE-B345-4FE5FDE667D8}" type="presOf" srcId="{6F7B5C53-FB09-46D2-804C-5B0F6CC2AEBB}" destId="{4166F8E7-0829-448B-B3E8-BCB91377AB42}" srcOrd="0" destOrd="0" presId="urn:microsoft.com/office/officeart/2005/8/layout/target3"/>
    <dgm:cxn modelId="{778A1433-73C1-4793-BF80-A41009A701CC}" type="presOf" srcId="{0D2A10E7-0D8D-43FD-8223-629FFFD930EB}" destId="{F501396C-3A49-40CD-AAD0-EEE920480A93}" srcOrd="0" destOrd="0" presId="urn:microsoft.com/office/officeart/2005/8/layout/target3"/>
    <dgm:cxn modelId="{2C528A35-D471-4496-ADE2-15AAA60CEBCE}" type="presParOf" srcId="{F501396C-3A49-40CD-AAD0-EEE920480A93}" destId="{AFB6E80A-62FF-47BC-A20C-6E07260AE35D}" srcOrd="0" destOrd="0" presId="urn:microsoft.com/office/officeart/2005/8/layout/target3"/>
    <dgm:cxn modelId="{69AAF0DA-1A87-4179-B54B-A5CBF541C3A0}" type="presParOf" srcId="{F501396C-3A49-40CD-AAD0-EEE920480A93}" destId="{2E09D5AF-0C18-40A4-A712-8675BCF2EAC3}" srcOrd="1" destOrd="0" presId="urn:microsoft.com/office/officeart/2005/8/layout/target3"/>
    <dgm:cxn modelId="{EF653AF3-EEEF-4817-A2F8-AF02DA5003F5}" type="presParOf" srcId="{F501396C-3A49-40CD-AAD0-EEE920480A93}" destId="{4166F8E7-0829-448B-B3E8-BCB91377AB42}" srcOrd="2" destOrd="0" presId="urn:microsoft.com/office/officeart/2005/8/layout/target3"/>
    <dgm:cxn modelId="{7569C23E-3F81-4B8E-9022-DAE27DD6A845}" type="presParOf" srcId="{F501396C-3A49-40CD-AAD0-EEE920480A93}" destId="{56A411BC-DD7A-413E-94F3-2D7BD19146B7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اختيار أفضل طريقة لحل المسألة.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0AA9EA1-9AA3-4D46-88A6-78CA94F92062}" type="presOf" srcId="{BD526F95-ECBB-40AD-A0CB-D5ACCC5B1E2A}" destId="{429AB293-D4D8-4F0E-94AC-B43ED8A2BCDF}" srcOrd="0" destOrd="0" presId="urn:microsoft.com/office/officeart/2005/8/layout/hProcess9"/>
    <dgm:cxn modelId="{6CC7E994-FF58-44F6-9EF8-657D4E574A05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DEB52072-48B9-435A-8633-B6CEBAEECFE6}" type="presParOf" srcId="{429AB293-D4D8-4F0E-94AC-B43ED8A2BCDF}" destId="{57687D3E-4B89-492C-9B8A-7CB92F4D9B37}" srcOrd="0" destOrd="0" presId="urn:microsoft.com/office/officeart/2005/8/layout/hProcess9"/>
    <dgm:cxn modelId="{4A4EFE5D-ABA8-4169-AB54-40A827E0481E}" type="presParOf" srcId="{429AB293-D4D8-4F0E-94AC-B43ED8A2BCDF}" destId="{4C722FE7-142F-40D0-A4C9-B6DA2959D7ED}" srcOrd="1" destOrd="0" presId="urn:microsoft.com/office/officeart/2005/8/layout/hProcess9"/>
    <dgm:cxn modelId="{FA12BD02-5E38-40B5-88B2-554CCF9BC05B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56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إيجاد ناتج ضرب عدد من </a:t>
          </a:r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ثلاثة أ</a:t>
          </a:r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رق</a:t>
          </a:r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ا</a:t>
          </a:r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م في عدد من</a:t>
          </a:r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 رقم</a:t>
          </a:r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 واح</a:t>
          </a:r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د</a:t>
          </a:r>
          <a:r>
            <a:rPr lang="ar-JO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Arial"/>
              <a:ea typeface="+mn-ea"/>
              <a:cs typeface="Arial"/>
            </a:rPr>
            <a:t>.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 custScaleX="161649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F32607A-863C-4D99-8DAE-04E562633755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2F5B350C-68A7-40C4-8F62-12256D8B370B}" type="presOf" srcId="{49775A54-6AA3-43D3-9CAF-D142C9146301}" destId="{D22DB70D-8119-48F0-970C-5A2A48B1D19C}" srcOrd="0" destOrd="0" presId="urn:microsoft.com/office/officeart/2005/8/layout/hProcess9"/>
    <dgm:cxn modelId="{67F2B7AE-36B3-4A40-A5A9-71288D7EE5C0}" type="presParOf" srcId="{429AB293-D4D8-4F0E-94AC-B43ED8A2BCDF}" destId="{57687D3E-4B89-492C-9B8A-7CB92F4D9B37}" srcOrd="0" destOrd="0" presId="urn:microsoft.com/office/officeart/2005/8/layout/hProcess9"/>
    <dgm:cxn modelId="{5622D1AC-CB0D-46D9-B895-4654FB5CB663}" type="presParOf" srcId="{429AB293-D4D8-4F0E-94AC-B43ED8A2BCDF}" destId="{4C722FE7-142F-40D0-A4C9-B6DA2959D7ED}" srcOrd="1" destOrd="0" presId="urn:microsoft.com/office/officeart/2005/8/layout/hProcess9"/>
    <dgm:cxn modelId="{4DF9D432-CC80-4678-9C52-6382BAC1A17F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57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JO" b="1" cap="none" spc="0" dirty="0" smtClean="0">
              <a:ln/>
              <a:solidFill>
                <a:schemeClr val="accent2"/>
              </a:solidFill>
              <a:effectLst/>
            </a:rPr>
            <a:t>استعمال </a:t>
          </a:r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نواتج الضرب الجزئية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402FD521-BF17-4596-AF75-F9EB76497CCB}" type="presOf" srcId="{74485DCF-D4EB-4321-9A88-E7147CA86E0D}" destId="{FC37627A-476B-4AE9-A251-172673B2D601}" srcOrd="0" destOrd="0" presId="urn:microsoft.com/office/officeart/2005/8/layout/target3"/>
    <dgm:cxn modelId="{CE20463C-D143-4725-A668-7E3C3861ABC2}" type="presOf" srcId="{28E5B375-0585-4330-B057-FE57F364A9B4}" destId="{86A4047B-C60D-4E7A-A720-FE5E336C30A2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67008161-B7C9-458A-8D89-94CE15AC00BE}" type="presOf" srcId="{28E5B375-0585-4330-B057-FE57F364A9B4}" destId="{3CAFD8A8-F79C-4302-B852-756F40463C2A}" srcOrd="1" destOrd="0" presId="urn:microsoft.com/office/officeart/2005/8/layout/target3"/>
    <dgm:cxn modelId="{026B1E62-45E2-471C-AEBE-D67E3400642E}" type="presParOf" srcId="{FC37627A-476B-4AE9-A251-172673B2D601}" destId="{3BD32DC1-7B47-49D9-89F9-E6A7FB6A33A1}" srcOrd="0" destOrd="0" presId="urn:microsoft.com/office/officeart/2005/8/layout/target3"/>
    <dgm:cxn modelId="{5F85CE9F-E2C1-4E72-AB82-3B05C411F8A3}" type="presParOf" srcId="{FC37627A-476B-4AE9-A251-172673B2D601}" destId="{42CF9895-9E29-4C3D-AE11-00F6D340B103}" srcOrd="1" destOrd="0" presId="urn:microsoft.com/office/officeart/2005/8/layout/target3"/>
    <dgm:cxn modelId="{24FB6705-0031-4604-BC1A-FD9685DB3075}" type="presParOf" srcId="{FC37627A-476B-4AE9-A251-172673B2D601}" destId="{86A4047B-C60D-4E7A-A720-FE5E336C30A2}" srcOrd="2" destOrd="0" presId="urn:microsoft.com/office/officeart/2005/8/layout/target3"/>
    <dgm:cxn modelId="{3334ECBE-D081-4606-B5F9-50629993D178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8.xml><?xml version="1.0" encoding="utf-8"?>
<dgm:dataModel xmlns:dgm="http://schemas.openxmlformats.org/drawingml/2006/diagram" xmlns:a="http://schemas.openxmlformats.org/drawingml/2006/main">
  <dgm:ptLst>
    <dgm:pt modelId="{68FD9990-9464-4D7C-A788-2DBED5C32CF9}" type="doc">
      <dgm:prSet loTypeId="urn:microsoft.com/office/officeart/2005/8/layout/vList2" loCatId="list" qsTypeId="urn:microsoft.com/office/officeart/2005/8/quickstyle/simple5" qsCatId="simple" csTypeId="urn:microsoft.com/office/officeart/2005/8/colors/accent3_2" csCatId="accent3"/>
      <dgm:spPr/>
      <dgm:t>
        <a:bodyPr/>
        <a:lstStyle/>
        <a:p>
          <a:pPr rtl="1"/>
          <a:endParaRPr lang="ar-EG"/>
        </a:p>
      </dgm:t>
    </dgm:pt>
    <dgm:pt modelId="{42D8C52A-D3DD-43D8-B3EB-6C69E9D94B64}">
      <dgm:prSet/>
      <dgm:spPr/>
      <dgm:t>
        <a:bodyPr/>
        <a:lstStyle/>
        <a:p>
          <a:pPr rtl="1"/>
          <a:r>
            <a:rPr lang="ar-JO" b="0" dirty="0" smtClean="0"/>
            <a:t>قدّر:  5 × 132         5 × 100 = 500</a:t>
          </a:r>
          <a:endParaRPr lang="ar-JO" b="0" dirty="0"/>
        </a:p>
      </dgm:t>
    </dgm:pt>
    <dgm:pt modelId="{FE6ADA32-2431-4B74-80CF-5BA1C457F5A8}" type="parTrans" cxnId="{0369F68D-C914-49B4-96E2-30E617136EF7}">
      <dgm:prSet/>
      <dgm:spPr/>
      <dgm:t>
        <a:bodyPr/>
        <a:lstStyle/>
        <a:p>
          <a:pPr rtl="1"/>
          <a:endParaRPr lang="ar-EG"/>
        </a:p>
      </dgm:t>
    </dgm:pt>
    <dgm:pt modelId="{DEEC92AC-AD61-4589-8D75-91F01E403F69}" type="sibTrans" cxnId="{0369F68D-C914-49B4-96E2-30E617136EF7}">
      <dgm:prSet/>
      <dgm:spPr/>
      <dgm:t>
        <a:bodyPr/>
        <a:lstStyle/>
        <a:p>
          <a:pPr rtl="1"/>
          <a:endParaRPr lang="ar-EG"/>
        </a:p>
      </dgm:t>
    </dgm:pt>
    <dgm:pt modelId="{3568E629-3227-4F00-AA10-A6F9837AE6DD}" type="pres">
      <dgm:prSet presAssocID="{68FD9990-9464-4D7C-A788-2DBED5C32CF9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8430A546-94B9-491A-A3C0-DDF8494B7C7F}" type="pres">
      <dgm:prSet presAssocID="{42D8C52A-D3DD-43D8-B3EB-6C69E9D94B64}" presName="parentText" presStyleLbl="node1" presStyleIdx="0" presStyleCnt="1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E3BA8B85-C63F-4F0F-86DA-2A24D8B79476}" type="presOf" srcId="{42D8C52A-D3DD-43D8-B3EB-6C69E9D94B64}" destId="{8430A546-94B9-491A-A3C0-DDF8494B7C7F}" srcOrd="0" destOrd="0" presId="urn:microsoft.com/office/officeart/2005/8/layout/vList2"/>
    <dgm:cxn modelId="{C30AEC11-BA67-4551-A84D-E12D8D9E5E9D}" type="presOf" srcId="{68FD9990-9464-4D7C-A788-2DBED5C32CF9}" destId="{3568E629-3227-4F00-AA10-A6F9837AE6DD}" srcOrd="0" destOrd="0" presId="urn:microsoft.com/office/officeart/2005/8/layout/vList2"/>
    <dgm:cxn modelId="{0369F68D-C914-49B4-96E2-30E617136EF7}" srcId="{68FD9990-9464-4D7C-A788-2DBED5C32CF9}" destId="{42D8C52A-D3DD-43D8-B3EB-6C69E9D94B64}" srcOrd="0" destOrd="0" parTransId="{FE6ADA32-2431-4B74-80CF-5BA1C457F5A8}" sibTransId="{DEEC92AC-AD61-4589-8D75-91F01E403F69}"/>
    <dgm:cxn modelId="{F1A562F5-67C6-443F-8640-8506894FA05E}" type="presParOf" srcId="{3568E629-3227-4F00-AA10-A6F9837AE6DD}" destId="{8430A546-94B9-491A-A3C0-DDF8494B7C7F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4" minVer="http://schemas.openxmlformats.org/drawingml/2006/diagram"/>
    </a:ext>
  </dgm:extLst>
</dgm:dataModel>
</file>

<file path=ppt/diagrams/data159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اعداد بعض ارقامها أصفار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BCCC034-88DC-4A95-BB3D-5568833B7E5A}" type="presOf" srcId="{28E5B375-0585-4330-B057-FE57F364A9B4}" destId="{3CAFD8A8-F79C-4302-B852-756F40463C2A}" srcOrd="1" destOrd="0" presId="urn:microsoft.com/office/officeart/2005/8/layout/target3"/>
    <dgm:cxn modelId="{B63C9FC4-7DBD-446E-A0B5-6A863D74A7B1}" type="presOf" srcId="{28E5B375-0585-4330-B057-FE57F364A9B4}" destId="{86A4047B-C60D-4E7A-A720-FE5E336C30A2}" srcOrd="0" destOrd="0" presId="urn:microsoft.com/office/officeart/2005/8/layout/target3"/>
    <dgm:cxn modelId="{1CF66D7B-F7ED-4392-ACBD-AE993BDB530B}" type="presOf" srcId="{74485DCF-D4EB-4321-9A88-E7147CA86E0D}" destId="{FC37627A-476B-4AE9-A251-172673B2D601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9B1574E8-B27E-4FEB-8E85-A2C22F1A08D3}" type="presParOf" srcId="{FC37627A-476B-4AE9-A251-172673B2D601}" destId="{3BD32DC1-7B47-49D9-89F9-E6A7FB6A33A1}" srcOrd="0" destOrd="0" presId="urn:microsoft.com/office/officeart/2005/8/layout/target3"/>
    <dgm:cxn modelId="{9DF3EF7B-BD70-480B-8E5A-985D49BC450B}" type="presParOf" srcId="{FC37627A-476B-4AE9-A251-172673B2D601}" destId="{42CF9895-9E29-4C3D-AE11-00F6D340B103}" srcOrd="1" destOrd="0" presId="urn:microsoft.com/office/officeart/2005/8/layout/target3"/>
    <dgm:cxn modelId="{BC1EAF33-41AF-400C-9FC2-8C7E651023C1}" type="presParOf" srcId="{FC37627A-476B-4AE9-A251-172673B2D601}" destId="{86A4047B-C60D-4E7A-A720-FE5E336C30A2}" srcOrd="2" destOrd="0" presId="urn:microsoft.com/office/officeart/2005/8/layout/target3"/>
    <dgm:cxn modelId="{87358E4B-4C5D-4F6F-BD92-ABBBA73C5AD6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0.xml><?xml version="1.0" encoding="utf-8"?>
<dgm:dataModel xmlns:dgm="http://schemas.openxmlformats.org/drawingml/2006/diagram" xmlns:a="http://schemas.openxmlformats.org/drawingml/2006/main">
  <dgm:ptLst>
    <dgm:pt modelId="{68FD9990-9464-4D7C-A788-2DBED5C32CF9}" type="doc">
      <dgm:prSet loTypeId="urn:microsoft.com/office/officeart/2005/8/layout/vList2" loCatId="list" qsTypeId="urn:microsoft.com/office/officeart/2005/8/quickstyle/simple5" qsCatId="simple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42D8C52A-D3DD-43D8-B3EB-6C69E9D94B64}">
      <dgm:prSet/>
      <dgm:spPr/>
      <dgm:t>
        <a:bodyPr/>
        <a:lstStyle/>
        <a:p>
          <a:pPr rtl="1"/>
          <a:r>
            <a:rPr lang="ar-JO" b="0" dirty="0" smtClean="0"/>
            <a:t>قدّر:  </a:t>
          </a:r>
          <a:r>
            <a:rPr lang="ar-EG" b="0" dirty="0" smtClean="0"/>
            <a:t>6</a:t>
          </a:r>
          <a:r>
            <a:rPr lang="ar-JO" b="0" dirty="0" smtClean="0"/>
            <a:t> × </a:t>
          </a:r>
          <a:r>
            <a:rPr lang="ar-EG" b="0" dirty="0" smtClean="0"/>
            <a:t>108</a:t>
          </a:r>
          <a:r>
            <a:rPr lang="ar-JO" b="0" dirty="0" smtClean="0"/>
            <a:t>         </a:t>
          </a:r>
          <a:r>
            <a:rPr lang="ar-EG" b="0" dirty="0" smtClean="0"/>
            <a:t>6</a:t>
          </a:r>
          <a:r>
            <a:rPr lang="ar-JO" b="0" dirty="0" smtClean="0"/>
            <a:t> × 100 = </a:t>
          </a:r>
          <a:r>
            <a:rPr lang="ar-EG" b="0" dirty="0" smtClean="0"/>
            <a:t>6</a:t>
          </a:r>
          <a:r>
            <a:rPr lang="ar-JO" b="0" dirty="0" smtClean="0"/>
            <a:t>00</a:t>
          </a:r>
          <a:endParaRPr lang="ar-JO" b="0" dirty="0"/>
        </a:p>
      </dgm:t>
    </dgm:pt>
    <dgm:pt modelId="{FE6ADA32-2431-4B74-80CF-5BA1C457F5A8}" type="parTrans" cxnId="{0369F68D-C914-49B4-96E2-30E617136EF7}">
      <dgm:prSet/>
      <dgm:spPr/>
      <dgm:t>
        <a:bodyPr/>
        <a:lstStyle/>
        <a:p>
          <a:pPr rtl="1"/>
          <a:endParaRPr lang="ar-EG"/>
        </a:p>
      </dgm:t>
    </dgm:pt>
    <dgm:pt modelId="{DEEC92AC-AD61-4589-8D75-91F01E403F69}" type="sibTrans" cxnId="{0369F68D-C914-49B4-96E2-30E617136EF7}">
      <dgm:prSet/>
      <dgm:spPr/>
      <dgm:t>
        <a:bodyPr/>
        <a:lstStyle/>
        <a:p>
          <a:pPr rtl="1"/>
          <a:endParaRPr lang="ar-EG"/>
        </a:p>
      </dgm:t>
    </dgm:pt>
    <dgm:pt modelId="{3568E629-3227-4F00-AA10-A6F9837AE6DD}" type="pres">
      <dgm:prSet presAssocID="{68FD9990-9464-4D7C-A788-2DBED5C32CF9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8430A546-94B9-491A-A3C0-DDF8494B7C7F}" type="pres">
      <dgm:prSet presAssocID="{42D8C52A-D3DD-43D8-B3EB-6C69E9D94B64}" presName="parentText" presStyleLbl="node1" presStyleIdx="0" presStyleCnt="1">
        <dgm:presLayoutVars>
          <dgm:chMax val="0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0369F68D-C914-49B4-96E2-30E617136EF7}" srcId="{68FD9990-9464-4D7C-A788-2DBED5C32CF9}" destId="{42D8C52A-D3DD-43D8-B3EB-6C69E9D94B64}" srcOrd="0" destOrd="0" parTransId="{FE6ADA32-2431-4B74-80CF-5BA1C457F5A8}" sibTransId="{DEEC92AC-AD61-4589-8D75-91F01E403F69}"/>
    <dgm:cxn modelId="{099773A3-80E2-4C4A-9D75-287081D67874}" type="presOf" srcId="{42D8C52A-D3DD-43D8-B3EB-6C69E9D94B64}" destId="{8430A546-94B9-491A-A3C0-DDF8494B7C7F}" srcOrd="0" destOrd="0" presId="urn:microsoft.com/office/officeart/2005/8/layout/vList2"/>
    <dgm:cxn modelId="{1CD0D0C5-36D9-4C76-BB5A-3F45147ACB4F}" type="presOf" srcId="{68FD9990-9464-4D7C-A788-2DBED5C32CF9}" destId="{3568E629-3227-4F00-AA10-A6F9837AE6DD}" srcOrd="0" destOrd="0" presId="urn:microsoft.com/office/officeart/2005/8/layout/vList2"/>
    <dgm:cxn modelId="{ADEAA660-B7D7-42A1-B00C-5C7CCE67C8F1}" type="presParOf" srcId="{3568E629-3227-4F00-AA10-A6F9837AE6DD}" destId="{8430A546-94B9-491A-A3C0-DDF8494B7C7F}" srcOrd="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161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اعداد بعض ارقامها أصفار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A4BA55C3-82BA-42C7-A3B7-A6FCDE9C6BF0}" type="presOf" srcId="{28E5B375-0585-4330-B057-FE57F364A9B4}" destId="{3CAFD8A8-F79C-4302-B852-756F40463C2A}" srcOrd="1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1AAC1F28-E21E-4701-8802-61AACF4BF44F}" type="presOf" srcId="{28E5B375-0585-4330-B057-FE57F364A9B4}" destId="{86A4047B-C60D-4E7A-A720-FE5E336C30A2}" srcOrd="0" destOrd="0" presId="urn:microsoft.com/office/officeart/2005/8/layout/target3"/>
    <dgm:cxn modelId="{8365E06F-C4CC-4FB2-9710-C2A25D4F3ED8}" type="presOf" srcId="{74485DCF-D4EB-4321-9A88-E7147CA86E0D}" destId="{FC37627A-476B-4AE9-A251-172673B2D601}" srcOrd="0" destOrd="0" presId="urn:microsoft.com/office/officeart/2005/8/layout/target3"/>
    <dgm:cxn modelId="{8B77AA0E-CC83-4CAB-B99C-1BF39A99B4D8}" type="presParOf" srcId="{FC37627A-476B-4AE9-A251-172673B2D601}" destId="{3BD32DC1-7B47-49D9-89F9-E6A7FB6A33A1}" srcOrd="0" destOrd="0" presId="urn:microsoft.com/office/officeart/2005/8/layout/target3"/>
    <dgm:cxn modelId="{913FB3A0-A474-4D5D-8A58-302AC9378868}" type="presParOf" srcId="{FC37627A-476B-4AE9-A251-172673B2D601}" destId="{42CF9895-9E29-4C3D-AE11-00F6D340B103}" srcOrd="1" destOrd="0" presId="urn:microsoft.com/office/officeart/2005/8/layout/target3"/>
    <dgm:cxn modelId="{EB322041-5F6D-4274-B9B4-4D86528A1789}" type="presParOf" srcId="{FC37627A-476B-4AE9-A251-172673B2D601}" destId="{86A4047B-C60D-4E7A-A720-FE5E336C30A2}" srcOrd="2" destOrd="0" presId="urn:microsoft.com/office/officeart/2005/8/layout/target3"/>
    <dgm:cxn modelId="{D9A3E343-C5A9-4CD2-8271-231B002B7650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62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ضرب أعداد فى مضاعفات العشرة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096A5BF-FA1B-4828-8C24-BC36F2112475}" type="presOf" srcId="{BD526F95-ECBB-40AD-A0CB-D5ACCC5B1E2A}" destId="{429AB293-D4D8-4F0E-94AC-B43ED8A2BCDF}" srcOrd="0" destOrd="0" presId="urn:microsoft.com/office/officeart/2005/8/layout/hProcess9"/>
    <dgm:cxn modelId="{065330AA-2295-4232-98CC-4E60F27B8C16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AC8C26EE-2516-46AC-BFB1-78F6B4BFE125}" type="presParOf" srcId="{429AB293-D4D8-4F0E-94AC-B43ED8A2BCDF}" destId="{57687D3E-4B89-492C-9B8A-7CB92F4D9B37}" srcOrd="0" destOrd="0" presId="urn:microsoft.com/office/officeart/2005/8/layout/hProcess9"/>
    <dgm:cxn modelId="{E1BDCB9F-107E-485F-A01C-DC66126173DF}" type="presParOf" srcId="{429AB293-D4D8-4F0E-94AC-B43ED8A2BCDF}" destId="{4C722FE7-142F-40D0-A4C9-B6DA2959D7ED}" srcOrd="1" destOrd="0" presId="urn:microsoft.com/office/officeart/2005/8/layout/hProcess9"/>
    <dgm:cxn modelId="{3004883D-CED8-4490-86C3-F3EFF4C1C04E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63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مضاعفات العشرة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8910B264-A32D-483D-B128-2AEC34FD83A6}" type="presOf" srcId="{28E5B375-0585-4330-B057-FE57F364A9B4}" destId="{86A4047B-C60D-4E7A-A720-FE5E336C30A2}" srcOrd="0" destOrd="0" presId="urn:microsoft.com/office/officeart/2005/8/layout/target3"/>
    <dgm:cxn modelId="{B6C7B8D3-5F73-464B-8646-13AD6966D91B}" type="presOf" srcId="{28E5B375-0585-4330-B057-FE57F364A9B4}" destId="{3CAFD8A8-F79C-4302-B852-756F40463C2A}" srcOrd="1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0A490E56-0BCA-43D7-97C3-BF4B9626CA7E}" type="presOf" srcId="{74485DCF-D4EB-4321-9A88-E7147CA86E0D}" destId="{FC37627A-476B-4AE9-A251-172673B2D601}" srcOrd="0" destOrd="0" presId="urn:microsoft.com/office/officeart/2005/8/layout/target3"/>
    <dgm:cxn modelId="{70BB171E-433D-4F29-98C8-0FFEEC0C9BBA}" type="presParOf" srcId="{FC37627A-476B-4AE9-A251-172673B2D601}" destId="{3BD32DC1-7B47-49D9-89F9-E6A7FB6A33A1}" srcOrd="0" destOrd="0" presId="urn:microsoft.com/office/officeart/2005/8/layout/target3"/>
    <dgm:cxn modelId="{4AF2B315-884E-4328-9BFA-415FAA3DC850}" type="presParOf" srcId="{FC37627A-476B-4AE9-A251-172673B2D601}" destId="{42CF9895-9E29-4C3D-AE11-00F6D340B103}" srcOrd="1" destOrd="0" presId="urn:microsoft.com/office/officeart/2005/8/layout/target3"/>
    <dgm:cxn modelId="{A179DE61-8FF1-48D0-83CD-9B5356562BC3}" type="presParOf" srcId="{FC37627A-476B-4AE9-A251-172673B2D601}" destId="{86A4047B-C60D-4E7A-A720-FE5E336C30A2}" srcOrd="2" destOrd="0" presId="urn:microsoft.com/office/officeart/2005/8/layout/target3"/>
    <dgm:cxn modelId="{35ECAB17-C401-4763-93B9-BC7CBD6E5CC3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4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مضاعفات العشرة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659E7BC-AFA4-4DD7-8C76-0C70DAD7DD2B}" type="presOf" srcId="{28E5B375-0585-4330-B057-FE57F364A9B4}" destId="{86A4047B-C60D-4E7A-A720-FE5E336C30A2}" srcOrd="0" destOrd="0" presId="urn:microsoft.com/office/officeart/2005/8/layout/target3"/>
    <dgm:cxn modelId="{A33C9E96-313F-40C1-82C2-893D98B61EF3}" type="presOf" srcId="{28E5B375-0585-4330-B057-FE57F364A9B4}" destId="{3CAFD8A8-F79C-4302-B852-756F40463C2A}" srcOrd="1" destOrd="0" presId="urn:microsoft.com/office/officeart/2005/8/layout/target3"/>
    <dgm:cxn modelId="{B92BCA69-A5AD-4039-B631-3142439246D1}" type="presOf" srcId="{74485DCF-D4EB-4321-9A88-E7147CA86E0D}" destId="{FC37627A-476B-4AE9-A251-172673B2D601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79EC4BEF-53C8-49C3-8CAC-568B20CCB30B}" type="presParOf" srcId="{FC37627A-476B-4AE9-A251-172673B2D601}" destId="{3BD32DC1-7B47-49D9-89F9-E6A7FB6A33A1}" srcOrd="0" destOrd="0" presId="urn:microsoft.com/office/officeart/2005/8/layout/target3"/>
    <dgm:cxn modelId="{8B096E86-A82D-4C6F-BF67-DDABC61B043F}" type="presParOf" srcId="{FC37627A-476B-4AE9-A251-172673B2D601}" destId="{42CF9895-9E29-4C3D-AE11-00F6D340B103}" srcOrd="1" destOrd="0" presId="urn:microsoft.com/office/officeart/2005/8/layout/target3"/>
    <dgm:cxn modelId="{BB8F8320-E2E5-4085-8019-E3CEB03E48C1}" type="presParOf" srcId="{FC37627A-476B-4AE9-A251-172673B2D601}" destId="{86A4047B-C60D-4E7A-A720-FE5E336C30A2}" srcOrd="2" destOrd="0" presId="urn:microsoft.com/office/officeart/2005/8/layout/target3"/>
    <dgm:cxn modelId="{855B82C6-D445-49B3-B563-5F4E43F3767D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5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تقدير ناتج الضرب باستعمال التقريب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2CCF8DC7-4F70-461C-A2B5-2929DE316B38}" type="presOf" srcId="{49775A54-6AA3-43D3-9CAF-D142C9146301}" destId="{D22DB70D-8119-48F0-970C-5A2A48B1D19C}" srcOrd="0" destOrd="0" presId="urn:microsoft.com/office/officeart/2005/8/layout/hProcess9"/>
    <dgm:cxn modelId="{F2C4B486-71F8-4018-A543-7526217C15A0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B7847151-CB7E-4730-82C5-3824264F3624}" type="presParOf" srcId="{429AB293-D4D8-4F0E-94AC-B43ED8A2BCDF}" destId="{57687D3E-4B89-492C-9B8A-7CB92F4D9B37}" srcOrd="0" destOrd="0" presId="urn:microsoft.com/office/officeart/2005/8/layout/hProcess9"/>
    <dgm:cxn modelId="{E4E24AE5-DA6B-473D-AAD9-FB49D4224B54}" type="presParOf" srcId="{429AB293-D4D8-4F0E-94AC-B43ED8A2BCDF}" destId="{4C722FE7-142F-40D0-A4C9-B6DA2959D7ED}" srcOrd="1" destOrd="0" presId="urn:microsoft.com/office/officeart/2005/8/layout/hProcess9"/>
    <dgm:cxn modelId="{72C11D19-ED3C-4047-9833-209895C97148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66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تقدير ناتج الضرب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E165B7ED-BC94-4B1B-AC0C-521A393A91DF}" type="presOf" srcId="{28E5B375-0585-4330-B057-FE57F364A9B4}" destId="{3CAFD8A8-F79C-4302-B852-756F40463C2A}" srcOrd="1" destOrd="0" presId="urn:microsoft.com/office/officeart/2005/8/layout/target3"/>
    <dgm:cxn modelId="{F730DF1D-0B61-4C45-9418-B7D3039CB815}" type="presOf" srcId="{28E5B375-0585-4330-B057-FE57F364A9B4}" destId="{86A4047B-C60D-4E7A-A720-FE5E336C30A2}" srcOrd="0" destOrd="0" presId="urn:microsoft.com/office/officeart/2005/8/layout/target3"/>
    <dgm:cxn modelId="{B334198D-6BC9-44F6-A6A0-DB9935D17F96}" type="presOf" srcId="{74485DCF-D4EB-4321-9A88-E7147CA86E0D}" destId="{FC37627A-476B-4AE9-A251-172673B2D601}" srcOrd="0" destOrd="0" presId="urn:microsoft.com/office/officeart/2005/8/layout/target3"/>
    <dgm:cxn modelId="{E57C6C9C-DCB2-4768-A95D-2C0595ACAC82}" type="presParOf" srcId="{FC37627A-476B-4AE9-A251-172673B2D601}" destId="{3BD32DC1-7B47-49D9-89F9-E6A7FB6A33A1}" srcOrd="0" destOrd="0" presId="urn:microsoft.com/office/officeart/2005/8/layout/target3"/>
    <dgm:cxn modelId="{F93C8A91-4E91-4BDD-B704-CCFF7EA70CC3}" type="presParOf" srcId="{FC37627A-476B-4AE9-A251-172673B2D601}" destId="{42CF9895-9E29-4C3D-AE11-00F6D340B103}" srcOrd="1" destOrd="0" presId="urn:microsoft.com/office/officeart/2005/8/layout/target3"/>
    <dgm:cxn modelId="{B9EF21F5-E185-4DA2-B34B-26FFEFD05213}" type="presParOf" srcId="{FC37627A-476B-4AE9-A251-172673B2D601}" destId="{86A4047B-C60D-4E7A-A720-FE5E336C30A2}" srcOrd="2" destOrd="0" presId="urn:microsoft.com/office/officeart/2005/8/layout/target3"/>
    <dgm:cxn modelId="{9798AFC2-303D-4145-A3A8-E04111AB0C3F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7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تقدير ناتج الضرب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834DD09-3950-405B-9345-91A6AC13CFF0}" type="presOf" srcId="{28E5B375-0585-4330-B057-FE57F364A9B4}" destId="{3CAFD8A8-F79C-4302-B852-756F40463C2A}" srcOrd="1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9EB832BB-252F-4E9F-B2E3-5BA3E605B7B4}" type="presOf" srcId="{28E5B375-0585-4330-B057-FE57F364A9B4}" destId="{86A4047B-C60D-4E7A-A720-FE5E336C30A2}" srcOrd="0" destOrd="0" presId="urn:microsoft.com/office/officeart/2005/8/layout/target3"/>
    <dgm:cxn modelId="{7C3C1361-288D-4BAE-A85E-000D36114496}" type="presOf" srcId="{74485DCF-D4EB-4321-9A88-E7147CA86E0D}" destId="{FC37627A-476B-4AE9-A251-172673B2D601}" srcOrd="0" destOrd="0" presId="urn:microsoft.com/office/officeart/2005/8/layout/target3"/>
    <dgm:cxn modelId="{9442988F-B8F7-4D1E-89F0-E6FF9B05E503}" type="presParOf" srcId="{FC37627A-476B-4AE9-A251-172673B2D601}" destId="{3BD32DC1-7B47-49D9-89F9-E6A7FB6A33A1}" srcOrd="0" destOrd="0" presId="urn:microsoft.com/office/officeart/2005/8/layout/target3"/>
    <dgm:cxn modelId="{081F532C-1ED3-4997-9F56-F167CDD9F973}" type="presParOf" srcId="{FC37627A-476B-4AE9-A251-172673B2D601}" destId="{42CF9895-9E29-4C3D-AE11-00F6D340B103}" srcOrd="1" destOrd="0" presId="urn:microsoft.com/office/officeart/2005/8/layout/target3"/>
    <dgm:cxn modelId="{144CCB26-3806-403F-ACED-9B92608C8091}" type="presParOf" srcId="{FC37627A-476B-4AE9-A251-172673B2D601}" destId="{86A4047B-C60D-4E7A-A720-FE5E336C30A2}" srcOrd="2" destOrd="0" presId="urn:microsoft.com/office/officeart/2005/8/layout/target3"/>
    <dgm:cxn modelId="{8742E75A-E98C-42ED-8506-DEC26F219830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8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استعمال التمثيل لحل المسألة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A926948-B046-4395-B075-894D03C88A66}" type="presOf" srcId="{49775A54-6AA3-43D3-9CAF-D142C9146301}" destId="{D22DB70D-8119-48F0-970C-5A2A48B1D19C}" srcOrd="0" destOrd="0" presId="urn:microsoft.com/office/officeart/2005/8/layout/hProcess9"/>
    <dgm:cxn modelId="{97437C61-B288-4F84-908B-9735465C0455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6DEF3DFD-00FA-4F2C-A7F9-1C795F5F8A94}" type="presParOf" srcId="{429AB293-D4D8-4F0E-94AC-B43ED8A2BCDF}" destId="{57687D3E-4B89-492C-9B8A-7CB92F4D9B37}" srcOrd="0" destOrd="0" presId="urn:microsoft.com/office/officeart/2005/8/layout/hProcess9"/>
    <dgm:cxn modelId="{65755C43-7EF6-44AA-8B1B-57CEF0D598C2}" type="presParOf" srcId="{429AB293-D4D8-4F0E-94AC-B43ED8A2BCDF}" destId="{4C722FE7-142F-40D0-A4C9-B6DA2959D7ED}" srcOrd="1" destOrd="0" presId="urn:microsoft.com/office/officeart/2005/8/layout/hProcess9"/>
    <dgm:cxn modelId="{699E29C6-638E-4B0C-9FB8-C816AA4E7D0A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69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ايجاد ناتج ضرب عدد من رقمين في عدد من رقمين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3DCC9030-D547-407E-81B7-21CD56D6C3CE}" type="presOf" srcId="{BD526F95-ECBB-40AD-A0CB-D5ACCC5B1E2A}" destId="{429AB293-D4D8-4F0E-94AC-B43ED8A2BCDF}" srcOrd="0" destOrd="0" presId="urn:microsoft.com/office/officeart/2005/8/layout/hProcess9"/>
    <dgm:cxn modelId="{C58FD9F1-0627-4B82-9C99-CC58EE7D0942}" type="presOf" srcId="{49775A54-6AA3-43D3-9CAF-D142C9146301}" destId="{D22DB70D-8119-48F0-970C-5A2A48B1D19C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A9D580E5-D9E3-45F8-829D-6248749112CB}" type="presParOf" srcId="{429AB293-D4D8-4F0E-94AC-B43ED8A2BCDF}" destId="{57687D3E-4B89-492C-9B8A-7CB92F4D9B37}" srcOrd="0" destOrd="0" presId="urn:microsoft.com/office/officeart/2005/8/layout/hProcess9"/>
    <dgm:cxn modelId="{BF403A72-74AE-4B35-AF4B-085A76769C73}" type="presParOf" srcId="{429AB293-D4D8-4F0E-94AC-B43ED8A2BCDF}" destId="{4C722FE7-142F-40D0-A4C9-B6DA2959D7ED}" srcOrd="1" destOrd="0" presId="urn:microsoft.com/office/officeart/2005/8/layout/hProcess9"/>
    <dgm:cxn modelId="{88A3B01F-3D25-4E7B-861B-07D2A819FB04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70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عدد من رقمين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F01611A6-642D-4508-ADB9-D2469537B72C}" type="presOf" srcId="{28E5B375-0585-4330-B057-FE57F364A9B4}" destId="{86A4047B-C60D-4E7A-A720-FE5E336C30A2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1125B6FE-1CAE-41EE-8B90-70026FFD0DFB}" type="presOf" srcId="{74485DCF-D4EB-4321-9A88-E7147CA86E0D}" destId="{FC37627A-476B-4AE9-A251-172673B2D601}" srcOrd="0" destOrd="0" presId="urn:microsoft.com/office/officeart/2005/8/layout/target3"/>
    <dgm:cxn modelId="{F0F2A975-FCA5-4B71-847F-01358099C410}" type="presOf" srcId="{28E5B375-0585-4330-B057-FE57F364A9B4}" destId="{3CAFD8A8-F79C-4302-B852-756F40463C2A}" srcOrd="1" destOrd="0" presId="urn:microsoft.com/office/officeart/2005/8/layout/target3"/>
    <dgm:cxn modelId="{698ACE10-95E1-41DB-9FD2-FD769EA44C4D}" type="presParOf" srcId="{FC37627A-476B-4AE9-A251-172673B2D601}" destId="{3BD32DC1-7B47-49D9-89F9-E6A7FB6A33A1}" srcOrd="0" destOrd="0" presId="urn:microsoft.com/office/officeart/2005/8/layout/target3"/>
    <dgm:cxn modelId="{1695A4DB-C295-4166-AF6D-2DEB556CE329}" type="presParOf" srcId="{FC37627A-476B-4AE9-A251-172673B2D601}" destId="{42CF9895-9E29-4C3D-AE11-00F6D340B103}" srcOrd="1" destOrd="0" presId="urn:microsoft.com/office/officeart/2005/8/layout/target3"/>
    <dgm:cxn modelId="{E08D1E6C-CB22-40C2-9B69-A41A8DAB5C03}" type="presParOf" srcId="{FC37627A-476B-4AE9-A251-172673B2D601}" destId="{86A4047B-C60D-4E7A-A720-FE5E336C30A2}" srcOrd="2" destOrd="0" presId="urn:microsoft.com/office/officeart/2005/8/layout/target3"/>
    <dgm:cxn modelId="{F9502AE0-94B7-408C-AB8B-F91C1B507A79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1.xml><?xml version="1.0" encoding="utf-8"?>
<dgm:dataModel xmlns:dgm="http://schemas.openxmlformats.org/drawingml/2006/diagram" xmlns:a="http://schemas.openxmlformats.org/drawingml/2006/main">
  <dgm:ptLst>
    <dgm:pt modelId="{74485DCF-D4EB-4321-9A88-E7147CA86E0D}" type="doc">
      <dgm:prSet loTypeId="urn:microsoft.com/office/officeart/2005/8/layout/target3" loCatId="relationship" qsTypeId="urn:microsoft.com/office/officeart/2005/8/quickstyle/3d1" qsCatId="3D" csTypeId="urn:microsoft.com/office/officeart/2005/8/colors/accent3_2" csCatId="accent3" phldr="1"/>
      <dgm:spPr/>
      <dgm:t>
        <a:bodyPr/>
        <a:lstStyle/>
        <a:p>
          <a:pPr rtl="1"/>
          <a:endParaRPr lang="ar-EG"/>
        </a:p>
      </dgm:t>
    </dgm:pt>
    <dgm:pt modelId="{28E5B375-0585-4330-B057-FE57F364A9B4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0"/>
          <a:r>
            <a:rPr lang="ar-EG" b="1" cap="none" spc="0" dirty="0" smtClean="0">
              <a:ln/>
              <a:solidFill>
                <a:schemeClr val="accent2"/>
              </a:solidFill>
              <a:effectLst/>
            </a:rPr>
            <a:t>الضرب في عدد من رقمين</a:t>
          </a:r>
          <a:endParaRPr lang="en-US" b="1" cap="none" spc="0" dirty="0">
            <a:ln/>
            <a:solidFill>
              <a:schemeClr val="accent2"/>
            </a:solidFill>
            <a:effectLst/>
          </a:endParaRPr>
        </a:p>
      </dgm:t>
    </dgm:pt>
    <dgm:pt modelId="{B7D763D3-E5CB-440D-B74F-63C40095FB37}" type="par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278C0E05-D062-452C-B8B7-806277EB09BC}" type="sibTrans" cxnId="{5337830D-5FD5-408B-A52D-EFE548778FED}">
      <dgm:prSet/>
      <dgm:spPr/>
      <dgm:t>
        <a:bodyPr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rtl="1"/>
          <a:endParaRPr lang="ar-EG" b="1" cap="none" spc="0">
            <a:ln/>
            <a:solidFill>
              <a:schemeClr val="accent2"/>
            </a:solidFill>
            <a:effectLst/>
          </a:endParaRPr>
        </a:p>
      </dgm:t>
    </dgm:pt>
    <dgm:pt modelId="{FC37627A-476B-4AE9-A251-172673B2D601}" type="pres">
      <dgm:prSet presAssocID="{74485DCF-D4EB-4321-9A88-E7147CA86E0D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3BD32DC1-7B47-49D9-89F9-E6A7FB6A33A1}" type="pres">
      <dgm:prSet presAssocID="{28E5B375-0585-4330-B057-FE57F364A9B4}" presName="circle1" presStyleLbl="node1" presStyleIdx="0" presStyleCnt="1"/>
      <dgm:spPr/>
      <dgm:t>
        <a:bodyPr/>
        <a:lstStyle/>
        <a:p>
          <a:pPr rtl="1"/>
          <a:endParaRPr lang="ar-EG"/>
        </a:p>
      </dgm:t>
    </dgm:pt>
    <dgm:pt modelId="{42CF9895-9E29-4C3D-AE11-00F6D340B103}" type="pres">
      <dgm:prSet presAssocID="{28E5B375-0585-4330-B057-FE57F364A9B4}" presName="space" presStyleCnt="0"/>
      <dgm:spPr/>
      <dgm:t>
        <a:bodyPr/>
        <a:lstStyle/>
        <a:p>
          <a:pPr rtl="1"/>
          <a:endParaRPr lang="ar-EG"/>
        </a:p>
      </dgm:t>
    </dgm:pt>
    <dgm:pt modelId="{86A4047B-C60D-4E7A-A720-FE5E336C30A2}" type="pres">
      <dgm:prSet presAssocID="{28E5B375-0585-4330-B057-FE57F364A9B4}" presName="rect1" presStyleLbl="alignAcc1" presStyleIdx="0" presStyleCnt="1" custLinFactNeighborY="-10000"/>
      <dgm:spPr/>
      <dgm:t>
        <a:bodyPr/>
        <a:lstStyle/>
        <a:p>
          <a:pPr rtl="1"/>
          <a:endParaRPr lang="ar-EG"/>
        </a:p>
      </dgm:t>
    </dgm:pt>
    <dgm:pt modelId="{3CAFD8A8-F79C-4302-B852-756F40463C2A}" type="pres">
      <dgm:prSet presAssocID="{28E5B375-0585-4330-B057-FE57F364A9B4}" presName="rect1ParTxNoCh" presStyleLbl="alignAcc1" presStyleIdx="0" presStyleCnt="1">
        <dgm:presLayoutVars>
          <dgm:chMax val="1"/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93B6E923-B4FA-4399-8B28-0252B2FDC979}" type="presOf" srcId="{28E5B375-0585-4330-B057-FE57F364A9B4}" destId="{86A4047B-C60D-4E7A-A720-FE5E336C30A2}" srcOrd="0" destOrd="0" presId="urn:microsoft.com/office/officeart/2005/8/layout/target3"/>
    <dgm:cxn modelId="{5337830D-5FD5-408B-A52D-EFE548778FED}" srcId="{74485DCF-D4EB-4321-9A88-E7147CA86E0D}" destId="{28E5B375-0585-4330-B057-FE57F364A9B4}" srcOrd="0" destOrd="0" parTransId="{B7D763D3-E5CB-440D-B74F-63C40095FB37}" sibTransId="{278C0E05-D062-452C-B8B7-806277EB09BC}"/>
    <dgm:cxn modelId="{4815C441-8C82-41D9-8ACF-A01AF31E8CC5}" type="presOf" srcId="{74485DCF-D4EB-4321-9A88-E7147CA86E0D}" destId="{FC37627A-476B-4AE9-A251-172673B2D601}" srcOrd="0" destOrd="0" presId="urn:microsoft.com/office/officeart/2005/8/layout/target3"/>
    <dgm:cxn modelId="{847484F0-B851-445A-9E10-53A15DCC5516}" type="presOf" srcId="{28E5B375-0585-4330-B057-FE57F364A9B4}" destId="{3CAFD8A8-F79C-4302-B852-756F40463C2A}" srcOrd="1" destOrd="0" presId="urn:microsoft.com/office/officeart/2005/8/layout/target3"/>
    <dgm:cxn modelId="{112BCC5B-AED0-446D-8958-C3B263A73D23}" type="presParOf" srcId="{FC37627A-476B-4AE9-A251-172673B2D601}" destId="{3BD32DC1-7B47-49D9-89F9-E6A7FB6A33A1}" srcOrd="0" destOrd="0" presId="urn:microsoft.com/office/officeart/2005/8/layout/target3"/>
    <dgm:cxn modelId="{39E70AF6-D6B4-49AD-8942-1BBAD70561AF}" type="presParOf" srcId="{FC37627A-476B-4AE9-A251-172673B2D601}" destId="{42CF9895-9E29-4C3D-AE11-00F6D340B103}" srcOrd="1" destOrd="0" presId="urn:microsoft.com/office/officeart/2005/8/layout/target3"/>
    <dgm:cxn modelId="{BCEB2CAE-1BE0-430E-B099-C1A63EF45C4B}" type="presParOf" srcId="{FC37627A-476B-4AE9-A251-172673B2D601}" destId="{86A4047B-C60D-4E7A-A720-FE5E336C30A2}" srcOrd="2" destOrd="0" presId="urn:microsoft.com/office/officeart/2005/8/layout/target3"/>
    <dgm:cxn modelId="{CEEDC91B-5A79-4D84-849F-6DF2111DBFBD}" type="presParOf" srcId="{FC37627A-476B-4AE9-A251-172673B2D601}" destId="{3CAFD8A8-F79C-4302-B852-756F40463C2A}" srcOrd="3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2.xml><?xml version="1.0" encoding="utf-8"?>
<dgm:dataModel xmlns:dgm="http://schemas.openxmlformats.org/drawingml/2006/diagram" xmlns:a="http://schemas.openxmlformats.org/drawingml/2006/main">
  <dgm:ptLst>
    <dgm:pt modelId="{BD526F95-ECBB-40AD-A0CB-D5ACCC5B1E2A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9775A54-6AA3-43D3-9CAF-D142C9146301}">
      <dgm:prSet/>
      <dgm:spPr/>
      <dgm:t>
        <a:bodyPr/>
        <a:lstStyle/>
        <a:p>
          <a:pPr rtl="1"/>
          <a:r>
            <a:rPr lang="ar-EG" b="1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ايجاد ناتج ضرب عدد من ثلاثة ارقام في عدد من رقمين</a:t>
          </a:r>
          <a:endParaRPr lang="en-US" b="1" dirty="0"/>
        </a:p>
      </dgm:t>
    </dgm:pt>
    <dgm:pt modelId="{4CFFC632-B762-410F-A8C6-A0AA0C1CD5E3}" type="parTrans" cxnId="{CC9AA29A-F7F2-4E77-A24A-539B5E84557C}">
      <dgm:prSet/>
      <dgm:spPr/>
      <dgm:t>
        <a:bodyPr/>
        <a:lstStyle/>
        <a:p>
          <a:endParaRPr lang="en-US"/>
        </a:p>
      </dgm:t>
    </dgm:pt>
    <dgm:pt modelId="{AD7EECF2-1B75-4902-BBE0-4EA818433E46}" type="sibTrans" cxnId="{CC9AA29A-F7F2-4E77-A24A-539B5E84557C}">
      <dgm:prSet/>
      <dgm:spPr/>
      <dgm:t>
        <a:bodyPr/>
        <a:lstStyle/>
        <a:p>
          <a:endParaRPr lang="en-US"/>
        </a:p>
      </dgm:t>
    </dgm:pt>
    <dgm:pt modelId="{429AB293-D4D8-4F0E-94AC-B43ED8A2BCDF}" type="pres">
      <dgm:prSet presAssocID="{BD526F95-ECBB-40AD-A0CB-D5ACCC5B1E2A}" presName="CompostProcess" presStyleCnt="0">
        <dgm:presLayoutVars>
          <dgm:dir/>
          <dgm:resizeHandles val="exact"/>
        </dgm:presLayoutVars>
      </dgm:prSet>
      <dgm:spPr/>
      <dgm:t>
        <a:bodyPr/>
        <a:lstStyle/>
        <a:p>
          <a:pPr rtl="1"/>
          <a:endParaRPr lang="ar-EG"/>
        </a:p>
      </dgm:t>
    </dgm:pt>
    <dgm:pt modelId="{57687D3E-4B89-492C-9B8A-7CB92F4D9B37}" type="pres">
      <dgm:prSet presAssocID="{BD526F95-ECBB-40AD-A0CB-D5ACCC5B1E2A}" presName="arrow" presStyleLbl="bgShp" presStyleIdx="0" presStyleCnt="1"/>
      <dgm:spPr/>
    </dgm:pt>
    <dgm:pt modelId="{4C722FE7-142F-40D0-A4C9-B6DA2959D7ED}" type="pres">
      <dgm:prSet presAssocID="{BD526F95-ECBB-40AD-A0CB-D5ACCC5B1E2A}" presName="linearProcess" presStyleCnt="0"/>
      <dgm:spPr/>
    </dgm:pt>
    <dgm:pt modelId="{D22DB70D-8119-48F0-970C-5A2A48B1D19C}" type="pres">
      <dgm:prSet presAssocID="{49775A54-6AA3-43D3-9CAF-D142C9146301}" presName="textNode" presStyleLbl="node1" presStyleIdx="0" presStyleCnt="1">
        <dgm:presLayoutVars>
          <dgm:bulletEnabled val="1"/>
        </dgm:presLayoutVars>
      </dgm:prSet>
      <dgm:spPr/>
      <dgm:t>
        <a:bodyPr/>
        <a:lstStyle/>
        <a:p>
          <a:pPr rtl="1"/>
          <a:endParaRPr lang="ar-EG"/>
        </a:p>
      </dgm:t>
    </dgm:pt>
  </dgm:ptLst>
  <dgm:cxnLst>
    <dgm:cxn modelId="{568F2350-DE48-4E77-B389-ED6313D36669}" type="presOf" srcId="{49775A54-6AA3-43D3-9CAF-D142C9146301}" destId="{D22DB70D-8119-48F0-970C-5A2A48B1D19C}" srcOrd="0" destOrd="0" presId="urn:microsoft.com/office/officeart/2005/8/layout/hProcess9"/>
    <dgm:cxn modelId="{4C365F7E-3112-4B3F-8D54-2272967B9370}" type="presOf" srcId="{BD526F95-ECBB-40AD-A0CB-D5ACCC5B1E2A}" destId="{429AB293-D4D8-4F0E-94AC-B43ED8A2BCDF}" srcOrd="0" destOrd="0" presId="urn:microsoft.com/office/officeart/2005/8/layout/hProcess9"/>
    <dgm:cxn modelId="{CC9AA29A-F7F2-4E77-A24A-539B5E84557C}" srcId="{BD526F95-ECBB-40AD-A0CB-D5ACCC5B1E2A}" destId="{49775A54-6AA3-43D3-9CAF-D142C9146301}" srcOrd="0" destOrd="0" parTransId="{4CFFC632-B762-410F-A8C6-A0AA0C1CD5E3}" sibTransId="{AD7EECF2-1B75-4902-BBE0-4EA818433E46}"/>
    <dgm:cxn modelId="{303D5B47-FA29-4236-A60B-55E5529D7A32}" type="presParOf" srcId="{429AB293-D4D8-4F0E-94AC-B43ED8A2BCDF}" destId="{57687D3E-4B89-492C-9B8A-7CB92F4D9B37}" srcOrd="0" destOrd="0" presId="urn:microsoft.com/office/officeart/2005/8/layout/hProcess9"/>
    <dgm:cxn modelId="{2BA27D65-4286-4AF6-9E3D-B34039873F6C}" type="presParOf" srcId="{429AB293-D4D8-4F0E-94AC-B43ED8A2BCDF}" destId="{4C722FE7-142F-40D0-A4C9-B6DA2959D7ED}" srcOrd="1" destOrd="0" presId="urn:microsoft.com/office/officeart/2005/8/layout/hProcess9"/>
    <dgm:cxn modelId="{2540E3B3-AC2B-461B-8F38-D1C8A7125570}" type="presParOf" srcId="{4C722FE7-142F-40D0-A4C9-B6DA2959D7ED}" destId="{D22DB70D-8119-48F0-970C-5A2A48B1D19C}" srcOrd="0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7687D3E-4B89-492C-9B8A-7CB92F4D9B37}">
      <dsp:nvSpPr>
        <dsp:cNvPr id="0" name=""/>
        <dsp:cNvSpPr/>
      </dsp:nvSpPr>
      <dsp:spPr>
        <a:xfrm>
          <a:off x="461486" y="0"/>
          <a:ext cx="5230179" cy="2286000"/>
        </a:xfrm>
        <a:prstGeom prst="rightArrow">
          <a:avLst/>
        </a:prstGeom>
        <a:solidFill>
          <a:schemeClr val="accent1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22DB70D-8119-48F0-970C-5A2A48B1D19C}">
      <dsp:nvSpPr>
        <dsp:cNvPr id="0" name=""/>
        <dsp:cNvSpPr/>
      </dsp:nvSpPr>
      <dsp:spPr>
        <a:xfrm>
          <a:off x="0" y="685799"/>
          <a:ext cx="6153152" cy="9144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5730" tIns="125730" rIns="125730" bIns="125730" numCol="1" spcCol="1270" anchor="ctr" anchorCtr="0">
          <a:noAutofit/>
        </a:bodyPr>
        <a:lstStyle/>
        <a:p>
          <a:pPr lvl="0" algn="ctr" defTabSz="14668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3300" b="1" kern="1200" dirty="0" smtClean="0">
              <a:ln w="12700">
                <a:solidFill>
                  <a:srgbClr val="000000">
                    <a:satMod val="155000"/>
                  </a:srgbClr>
                </a:solidFill>
                <a:prstDash val="solid"/>
              </a:ln>
              <a:solidFill>
                <a:srgbClr val="808080">
                  <a:tint val="85000"/>
                  <a:satMod val="155000"/>
                </a:srgb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rPr>
            <a:t>قراءةُ الأعدادِ ضمن مئاتِ الألوفِ وكتابتُها. </a:t>
          </a:r>
          <a:endParaRPr lang="en-US" sz="3300" b="1" kern="1200" dirty="0"/>
        </a:p>
      </dsp:txBody>
      <dsp:txXfrm>
        <a:off x="44637" y="730436"/>
        <a:ext cx="6063878" cy="825126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870B2B-FBF0-44FF-8D0D-960F499EBCDD}">
      <dsp:nvSpPr>
        <dsp:cNvPr id="0" name=""/>
        <dsp:cNvSpPr/>
      </dsp:nvSpPr>
      <dsp:spPr>
        <a:xfrm>
          <a:off x="3203823" y="2022723"/>
          <a:ext cx="1440953" cy="1440953"/>
        </a:xfrm>
        <a:prstGeom prst="ellipse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1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b="1" kern="1200" smtClean="0"/>
            <a:t>المفردات </a:t>
          </a:r>
          <a:endParaRPr lang="ar-EG" sz="2600" kern="1200" dirty="0"/>
        </a:p>
      </dsp:txBody>
      <dsp:txXfrm>
        <a:off x="3414846" y="2233746"/>
        <a:ext cx="1018907" cy="1018907"/>
      </dsp:txXfrm>
    </dsp:sp>
    <dsp:sp modelId="{67A68FE6-FCCB-47EB-8934-603B8AFD81D9}">
      <dsp:nvSpPr>
        <dsp:cNvPr id="0" name=""/>
        <dsp:cNvSpPr/>
      </dsp:nvSpPr>
      <dsp:spPr>
        <a:xfrm rot="16200000">
          <a:off x="3771153" y="1497473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>
        <a:off x="3817097" y="1641402"/>
        <a:ext cx="214405" cy="293954"/>
      </dsp:txXfrm>
    </dsp:sp>
    <dsp:sp modelId="{A75E3939-FBEB-4A4B-9B77-2963312FE412}">
      <dsp:nvSpPr>
        <dsp:cNvPr id="0" name=""/>
        <dsp:cNvSpPr/>
      </dsp:nvSpPr>
      <dsp:spPr>
        <a:xfrm>
          <a:off x="3203823" y="3856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الرقم</a:t>
          </a:r>
          <a:endParaRPr lang="ar-EG" sz="2600" kern="1200" dirty="0"/>
        </a:p>
      </dsp:txBody>
      <dsp:txXfrm>
        <a:off x="3414846" y="214879"/>
        <a:ext cx="1018907" cy="1018907"/>
      </dsp:txXfrm>
    </dsp:sp>
    <dsp:sp modelId="{EC2B6A78-25BE-45BA-BCFC-25A129282FF8}">
      <dsp:nvSpPr>
        <dsp:cNvPr id="0" name=""/>
        <dsp:cNvSpPr/>
      </dsp:nvSpPr>
      <dsp:spPr>
        <a:xfrm rot="19800000">
          <a:off x="4637840" y="1997855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936304"/>
                <a:satOff val="-1168"/>
                <a:lumOff val="275"/>
                <a:alphaOff val="0"/>
                <a:shade val="51000"/>
                <a:satMod val="130000"/>
              </a:schemeClr>
            </a:gs>
            <a:gs pos="80000">
              <a:schemeClr val="accent2">
                <a:hueOff val="936304"/>
                <a:satOff val="-1168"/>
                <a:lumOff val="275"/>
                <a:alphaOff val="0"/>
                <a:shade val="93000"/>
                <a:satMod val="130000"/>
              </a:schemeClr>
            </a:gs>
            <a:gs pos="100000">
              <a:schemeClr val="accent2">
                <a:hueOff val="936304"/>
                <a:satOff val="-1168"/>
                <a:lumOff val="275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>
        <a:off x="4643995" y="2118812"/>
        <a:ext cx="214405" cy="293954"/>
      </dsp:txXfrm>
    </dsp:sp>
    <dsp:sp modelId="{419BD16E-00CC-47AC-BE4F-A94A11604FE3}">
      <dsp:nvSpPr>
        <dsp:cNvPr id="0" name=""/>
        <dsp:cNvSpPr/>
      </dsp:nvSpPr>
      <dsp:spPr>
        <a:xfrm>
          <a:off x="4952213" y="1013289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936304"/>
                <a:satOff val="-1168"/>
                <a:lumOff val="275"/>
                <a:alphaOff val="0"/>
                <a:shade val="51000"/>
                <a:satMod val="130000"/>
              </a:schemeClr>
            </a:gs>
            <a:gs pos="80000">
              <a:schemeClr val="accent2">
                <a:hueOff val="936304"/>
                <a:satOff val="-1168"/>
                <a:lumOff val="275"/>
                <a:alphaOff val="0"/>
                <a:shade val="93000"/>
                <a:satMod val="130000"/>
              </a:schemeClr>
            </a:gs>
            <a:gs pos="100000">
              <a:schemeClr val="accent2">
                <a:hueOff val="936304"/>
                <a:satOff val="-1168"/>
                <a:lumOff val="275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القيمة</a:t>
          </a:r>
        </a:p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المنزلية</a:t>
          </a:r>
          <a:endParaRPr lang="ar-EG" sz="2600" kern="1200" dirty="0"/>
        </a:p>
      </dsp:txBody>
      <dsp:txXfrm>
        <a:off x="5163236" y="1224312"/>
        <a:ext cx="1018907" cy="1018907"/>
      </dsp:txXfrm>
    </dsp:sp>
    <dsp:sp modelId="{A21F7C71-E60D-469E-92E2-0E710B4E2989}">
      <dsp:nvSpPr>
        <dsp:cNvPr id="0" name=""/>
        <dsp:cNvSpPr/>
      </dsp:nvSpPr>
      <dsp:spPr>
        <a:xfrm rot="1800000">
          <a:off x="4637840" y="2998620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1872608"/>
                <a:satOff val="-2336"/>
                <a:lumOff val="549"/>
                <a:alphaOff val="0"/>
                <a:shade val="51000"/>
                <a:satMod val="130000"/>
              </a:schemeClr>
            </a:gs>
            <a:gs pos="80000">
              <a:schemeClr val="accent2">
                <a:hueOff val="1872608"/>
                <a:satOff val="-2336"/>
                <a:lumOff val="549"/>
                <a:alphaOff val="0"/>
                <a:shade val="93000"/>
                <a:satMod val="130000"/>
              </a:schemeClr>
            </a:gs>
            <a:gs pos="100000">
              <a:schemeClr val="accent2">
                <a:hueOff val="1872608"/>
                <a:satOff val="-2336"/>
                <a:lumOff val="549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>
        <a:off x="4643995" y="3073633"/>
        <a:ext cx="214405" cy="293954"/>
      </dsp:txXfrm>
    </dsp:sp>
    <dsp:sp modelId="{86A3CB1C-6CE0-422A-84A0-BD1EBBD52672}">
      <dsp:nvSpPr>
        <dsp:cNvPr id="0" name=""/>
        <dsp:cNvSpPr/>
      </dsp:nvSpPr>
      <dsp:spPr>
        <a:xfrm>
          <a:off x="4952213" y="3032156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1872608"/>
                <a:satOff val="-2336"/>
                <a:lumOff val="549"/>
                <a:alphaOff val="0"/>
                <a:shade val="51000"/>
                <a:satMod val="130000"/>
              </a:schemeClr>
            </a:gs>
            <a:gs pos="80000">
              <a:schemeClr val="accent2">
                <a:hueOff val="1872608"/>
                <a:satOff val="-2336"/>
                <a:lumOff val="549"/>
                <a:alphaOff val="0"/>
                <a:shade val="93000"/>
                <a:satMod val="130000"/>
              </a:schemeClr>
            </a:gs>
            <a:gs pos="100000">
              <a:schemeClr val="accent2">
                <a:hueOff val="1872608"/>
                <a:satOff val="-2336"/>
                <a:lumOff val="549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الصيغة</a:t>
          </a:r>
        </a:p>
        <a:p>
          <a:pPr lvl="0" algn="ctr" defTabSz="11557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القياسية</a:t>
          </a:r>
          <a:endParaRPr lang="ar-EG" sz="2600" kern="1200" dirty="0"/>
        </a:p>
      </dsp:txBody>
      <dsp:txXfrm>
        <a:off x="5163236" y="3243179"/>
        <a:ext cx="1018907" cy="1018907"/>
      </dsp:txXfrm>
    </dsp:sp>
    <dsp:sp modelId="{F708E425-EA53-4064-82B4-79B429314DDD}">
      <dsp:nvSpPr>
        <dsp:cNvPr id="0" name=""/>
        <dsp:cNvSpPr/>
      </dsp:nvSpPr>
      <dsp:spPr>
        <a:xfrm rot="5400000">
          <a:off x="3771153" y="3499002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2808911"/>
                <a:satOff val="-3503"/>
                <a:lumOff val="824"/>
                <a:alphaOff val="0"/>
                <a:shade val="51000"/>
                <a:satMod val="130000"/>
              </a:schemeClr>
            </a:gs>
            <a:gs pos="80000">
              <a:schemeClr val="accent2">
                <a:hueOff val="2808911"/>
                <a:satOff val="-3503"/>
                <a:lumOff val="824"/>
                <a:alphaOff val="0"/>
                <a:shade val="93000"/>
                <a:satMod val="130000"/>
              </a:schemeClr>
            </a:gs>
            <a:gs pos="100000">
              <a:schemeClr val="accent2">
                <a:hueOff val="2808911"/>
                <a:satOff val="-3503"/>
                <a:lumOff val="824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>
        <a:off x="3817097" y="3551043"/>
        <a:ext cx="214405" cy="293954"/>
      </dsp:txXfrm>
    </dsp:sp>
    <dsp:sp modelId="{F86BB917-EF8B-4807-B2ED-73EBC7D474C8}">
      <dsp:nvSpPr>
        <dsp:cNvPr id="0" name=""/>
        <dsp:cNvSpPr/>
      </dsp:nvSpPr>
      <dsp:spPr>
        <a:xfrm>
          <a:off x="3203823" y="4041589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2808911"/>
                <a:satOff val="-3503"/>
                <a:lumOff val="824"/>
                <a:alphaOff val="0"/>
                <a:shade val="51000"/>
                <a:satMod val="130000"/>
              </a:schemeClr>
            </a:gs>
            <a:gs pos="80000">
              <a:schemeClr val="accent2">
                <a:hueOff val="2808911"/>
                <a:satOff val="-3503"/>
                <a:lumOff val="824"/>
                <a:alphaOff val="0"/>
                <a:shade val="93000"/>
                <a:satMod val="130000"/>
              </a:schemeClr>
            </a:gs>
            <a:gs pos="100000">
              <a:schemeClr val="accent2">
                <a:hueOff val="2808911"/>
                <a:satOff val="-3503"/>
                <a:lumOff val="824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EG" sz="2600" kern="1200" dirty="0" smtClean="0">
              <a:latin typeface="+mn-lt"/>
              <a:cs typeface="+mn-cs"/>
            </a:rPr>
            <a:t>دورة الاعداد</a:t>
          </a:r>
          <a:endParaRPr lang="ar-EG" sz="2600" kern="1200" dirty="0"/>
        </a:p>
      </dsp:txBody>
      <dsp:txXfrm>
        <a:off x="3414846" y="4252612"/>
        <a:ext cx="1018907" cy="1018907"/>
      </dsp:txXfrm>
    </dsp:sp>
    <dsp:sp modelId="{4C9EDFE8-D84A-45B8-AA1E-84B2B4AF46E9}">
      <dsp:nvSpPr>
        <dsp:cNvPr id="0" name=""/>
        <dsp:cNvSpPr/>
      </dsp:nvSpPr>
      <dsp:spPr>
        <a:xfrm rot="9000000">
          <a:off x="2904465" y="2998620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3745215"/>
                <a:satOff val="-4671"/>
                <a:lumOff val="1098"/>
                <a:alphaOff val="0"/>
                <a:shade val="51000"/>
                <a:satMod val="130000"/>
              </a:schemeClr>
            </a:gs>
            <a:gs pos="80000">
              <a:schemeClr val="accent2">
                <a:hueOff val="3745215"/>
                <a:satOff val="-4671"/>
                <a:lumOff val="1098"/>
                <a:alphaOff val="0"/>
                <a:shade val="93000"/>
                <a:satMod val="130000"/>
              </a:schemeClr>
            </a:gs>
            <a:gs pos="100000">
              <a:schemeClr val="accent2">
                <a:hueOff val="3745215"/>
                <a:satOff val="-4671"/>
                <a:lumOff val="1098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 rot="10800000">
        <a:off x="2990198" y="3073633"/>
        <a:ext cx="214405" cy="293954"/>
      </dsp:txXfrm>
    </dsp:sp>
    <dsp:sp modelId="{E1B9ACFA-6448-42D2-8296-630279968EF3}">
      <dsp:nvSpPr>
        <dsp:cNvPr id="0" name=""/>
        <dsp:cNvSpPr/>
      </dsp:nvSpPr>
      <dsp:spPr>
        <a:xfrm>
          <a:off x="1455433" y="3032156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3745215"/>
                <a:satOff val="-4671"/>
                <a:lumOff val="1098"/>
                <a:alphaOff val="0"/>
                <a:shade val="51000"/>
                <a:satMod val="130000"/>
              </a:schemeClr>
            </a:gs>
            <a:gs pos="80000">
              <a:schemeClr val="accent2">
                <a:hueOff val="3745215"/>
                <a:satOff val="-4671"/>
                <a:lumOff val="1098"/>
                <a:alphaOff val="0"/>
                <a:shade val="93000"/>
                <a:satMod val="130000"/>
              </a:schemeClr>
            </a:gs>
            <a:gs pos="100000">
              <a:schemeClr val="accent2">
                <a:hueOff val="3745215"/>
                <a:satOff val="-4671"/>
                <a:lumOff val="1098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الصيغة</a:t>
          </a:r>
        </a:p>
        <a:p>
          <a:pPr lvl="0" algn="ctr" defTabSz="11557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التحليلية</a:t>
          </a:r>
          <a:endParaRPr lang="ar-EG" sz="2600" kern="1200" dirty="0"/>
        </a:p>
      </dsp:txBody>
      <dsp:txXfrm>
        <a:off x="1666456" y="3243179"/>
        <a:ext cx="1018907" cy="1018907"/>
      </dsp:txXfrm>
    </dsp:sp>
    <dsp:sp modelId="{BA44AA04-C037-48FC-97B2-1557C562C973}">
      <dsp:nvSpPr>
        <dsp:cNvPr id="0" name=""/>
        <dsp:cNvSpPr/>
      </dsp:nvSpPr>
      <dsp:spPr>
        <a:xfrm rot="12600000">
          <a:off x="2904465" y="1997855"/>
          <a:ext cx="306293" cy="489924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2">
                <a:hueOff val="4681519"/>
                <a:satOff val="-5839"/>
                <a:lumOff val="1373"/>
                <a:alphaOff val="0"/>
                <a:shade val="51000"/>
                <a:satMod val="130000"/>
              </a:schemeClr>
            </a:gs>
            <a:gs pos="80000">
              <a:schemeClr val="accent2">
                <a:hueOff val="4681519"/>
                <a:satOff val="-5839"/>
                <a:lumOff val="1373"/>
                <a:alphaOff val="0"/>
                <a:shade val="93000"/>
                <a:satMod val="130000"/>
              </a:schemeClr>
            </a:gs>
            <a:gs pos="100000">
              <a:schemeClr val="accent2">
                <a:hueOff val="4681519"/>
                <a:satOff val="-5839"/>
                <a:lumOff val="1373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80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9334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ar-EG" sz="2100" kern="1200"/>
        </a:p>
      </dsp:txBody>
      <dsp:txXfrm rot="10800000">
        <a:off x="2990198" y="2118812"/>
        <a:ext cx="214405" cy="293954"/>
      </dsp:txXfrm>
    </dsp:sp>
    <dsp:sp modelId="{F4EB4826-64FD-4CEE-8C25-E37DA3B58380}">
      <dsp:nvSpPr>
        <dsp:cNvPr id="0" name=""/>
        <dsp:cNvSpPr/>
      </dsp:nvSpPr>
      <dsp:spPr>
        <a:xfrm>
          <a:off x="1455433" y="1013289"/>
          <a:ext cx="1440953" cy="1440953"/>
        </a:xfrm>
        <a:prstGeom prst="ellipse">
          <a:avLst/>
        </a:prstGeom>
        <a:gradFill rotWithShape="0">
          <a:gsLst>
            <a:gs pos="0">
              <a:schemeClr val="accent2">
                <a:hueOff val="4681519"/>
                <a:satOff val="-5839"/>
                <a:lumOff val="1373"/>
                <a:alphaOff val="0"/>
                <a:shade val="51000"/>
                <a:satMod val="130000"/>
              </a:schemeClr>
            </a:gs>
            <a:gs pos="80000">
              <a:schemeClr val="accent2">
                <a:hueOff val="4681519"/>
                <a:satOff val="-5839"/>
                <a:lumOff val="1373"/>
                <a:alphaOff val="0"/>
                <a:shade val="93000"/>
                <a:satMod val="130000"/>
              </a:schemeClr>
            </a:gs>
            <a:gs pos="100000">
              <a:schemeClr val="accent2">
                <a:hueOff val="4681519"/>
                <a:satOff val="-5839"/>
                <a:lumOff val="1373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3020" tIns="33020" rIns="33020" bIns="33020" numCol="1" spcCol="1270" anchor="ctr" anchorCtr="0">
          <a:noAutofit/>
        </a:bodyPr>
        <a:lstStyle/>
        <a:p>
          <a:pPr lvl="0" algn="ctr" defTabSz="1155700" rtl="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2600" kern="1200" smtClean="0">
              <a:latin typeface="+mn-lt"/>
              <a:cs typeface="+mn-cs"/>
            </a:rPr>
            <a:t>الصيغة</a:t>
          </a:r>
          <a:r>
            <a:rPr lang="en-US" sz="2600" kern="1200" smtClean="0">
              <a:latin typeface="+mn-lt"/>
              <a:cs typeface="+mn-cs"/>
            </a:rPr>
            <a:t> </a:t>
          </a:r>
          <a:r>
            <a:rPr lang="ar-JO" sz="2600" kern="1200" smtClean="0">
              <a:latin typeface="+mn-lt"/>
              <a:cs typeface="+mn-cs"/>
            </a:rPr>
            <a:t>اللفظية</a:t>
          </a:r>
          <a:endParaRPr lang="ar-JO" sz="2600" kern="1200" dirty="0">
            <a:latin typeface="+mn-lt"/>
            <a:cs typeface="+mn-cs"/>
          </a:endParaRPr>
        </a:p>
      </dsp:txBody>
      <dsp:txXfrm>
        <a:off x="1666456" y="1224312"/>
        <a:ext cx="1018907" cy="1018907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91E923-FFA1-4799-A923-92C38CF21BA5}">
      <dsp:nvSpPr>
        <dsp:cNvPr id="0" name=""/>
        <dsp:cNvSpPr/>
      </dsp:nvSpPr>
      <dsp:spPr>
        <a:xfrm>
          <a:off x="0" y="0"/>
          <a:ext cx="945833" cy="945833"/>
        </a:xfrm>
        <a:prstGeom prst="pie">
          <a:avLst>
            <a:gd name="adj1" fmla="val 5400000"/>
            <a:gd name="adj2" fmla="val 16200000"/>
          </a:avLst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A7DDFA76-9A92-44A0-B00F-258D46AA6505}">
      <dsp:nvSpPr>
        <dsp:cNvPr id="0" name=""/>
        <dsp:cNvSpPr/>
      </dsp:nvSpPr>
      <dsp:spPr>
        <a:xfrm>
          <a:off x="472916" y="0"/>
          <a:ext cx="7742396" cy="945833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63830" tIns="163830" rIns="163830" bIns="163830" numCol="1" spcCol="1270" anchor="ctr" anchorCtr="0">
          <a:noAutofit/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lvl="0" algn="ctr" defTabSz="191135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4300" b="1" kern="1200" cap="none" spc="0" dirty="0" smtClean="0">
              <a:ln/>
              <a:solidFill>
                <a:schemeClr val="accent2"/>
              </a:solidFill>
              <a:effectLst/>
            </a:rPr>
            <a:t>تمثيلُ العددِ في جدولِ المنازلِ</a:t>
          </a:r>
          <a:endParaRPr lang="en-US" sz="4300" b="1" kern="1200" cap="none" spc="0" dirty="0">
            <a:ln/>
            <a:solidFill>
              <a:schemeClr val="accent2"/>
            </a:solidFill>
            <a:effectLst/>
          </a:endParaRPr>
        </a:p>
      </dsp:txBody>
      <dsp:txXfrm>
        <a:off x="472916" y="0"/>
        <a:ext cx="7742396" cy="945833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91E923-FFA1-4799-A923-92C38CF21BA5}">
      <dsp:nvSpPr>
        <dsp:cNvPr id="0" name=""/>
        <dsp:cNvSpPr/>
      </dsp:nvSpPr>
      <dsp:spPr>
        <a:xfrm>
          <a:off x="0" y="0"/>
          <a:ext cx="957263" cy="957263"/>
        </a:xfrm>
        <a:prstGeom prst="pie">
          <a:avLst>
            <a:gd name="adj1" fmla="val 5400000"/>
            <a:gd name="adj2" fmla="val 16200000"/>
          </a:avLst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A7DDFA76-9A92-44A0-B00F-258D46AA6505}">
      <dsp:nvSpPr>
        <dsp:cNvPr id="0" name=""/>
        <dsp:cNvSpPr/>
      </dsp:nvSpPr>
      <dsp:spPr>
        <a:xfrm>
          <a:off x="478631" y="0"/>
          <a:ext cx="7736681" cy="957263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ctr" anchorCtr="0">
          <a:noAutofit/>
          <a:scene3d>
            <a:camera prst="orthographicFront"/>
            <a:lightRig rig="flat" dir="t">
              <a:rot lat="0" lon="0" rev="18900000"/>
            </a:lightRig>
          </a:scene3d>
          <a:sp3d extrusionH="31750" contourW="6350" prstMaterial="powder">
            <a:bevelT w="19050" h="19050" prst="angle"/>
            <a:contourClr>
              <a:schemeClr val="accent3">
                <a:tint val="100000"/>
                <a:shade val="100000"/>
                <a:satMod val="100000"/>
                <a:hueMod val="100000"/>
              </a:schemeClr>
            </a:contourClr>
          </a:sp3d>
        </a:bodyPr>
        <a:lstStyle/>
        <a:p>
          <a:pPr lvl="0" algn="ctr" defTabSz="1600200" rtl="1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ar-JO" sz="3600" b="1" kern="1200" cap="none" spc="0" dirty="0" smtClean="0">
              <a:ln/>
              <a:solidFill>
                <a:schemeClr val="accent2"/>
              </a:solidFill>
              <a:effectLst/>
            </a:rPr>
            <a:t>تحديدُ القيمةِ المنزليّةِ</a:t>
          </a:r>
          <a:r>
            <a:rPr lang="ar-EG" sz="3600" b="1" kern="1200" cap="none" spc="0" dirty="0" smtClean="0">
              <a:ln/>
              <a:solidFill>
                <a:schemeClr val="accent2"/>
              </a:solidFill>
              <a:effectLst/>
            </a:rPr>
            <a:t> </a:t>
          </a:r>
          <a:r>
            <a:rPr lang="ar-JO" sz="3600" b="1" kern="1200" cap="none" spc="0" dirty="0" smtClean="0">
              <a:ln/>
              <a:solidFill>
                <a:schemeClr val="accent2"/>
              </a:solidFill>
              <a:effectLst/>
            </a:rPr>
            <a:t>للرّقمِ في العددِ</a:t>
          </a:r>
          <a:endParaRPr lang="en-US" sz="3600" b="1" kern="1200" cap="none" spc="0" dirty="0">
            <a:ln/>
            <a:solidFill>
              <a:schemeClr val="accent2"/>
            </a:solidFill>
            <a:effectLst/>
          </a:endParaRPr>
        </a:p>
      </dsp:txBody>
      <dsp:txXfrm>
        <a:off x="478631" y="0"/>
        <a:ext cx="7736681" cy="95726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7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9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6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7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7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7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radial3">
  <dgm:title val=""/>
  <dgm:desc val=""/>
  <dgm:catLst>
    <dgm:cat type="relationship" pri="31000"/>
    <dgm:cat type="cycle" pri="1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composite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onstrLst/>
    <dgm:ruleLst/>
    <dgm:layoutNode name="radial">
      <dgm:varLst>
        <dgm:animLvl val="ctr"/>
      </dgm:varLst>
      <dgm:choose name="Name0">
        <dgm:if name="Name1" func="var" arg="dir" op="equ" val="norm">
          <dgm:choose name="Name2">
            <dgm:if name="Name3" axis="ch ch" ptType="node node" st="1 1" cnt="1 0" func="cnt" op="lte" val="1">
              <dgm:alg type="cycle">
                <dgm:param type="stAng" val="90"/>
                <dgm:param type="spanAng" val="360"/>
                <dgm:param type="ctrShpMap" val="fNode"/>
              </dgm:alg>
            </dgm:if>
            <dgm:else name="Name4">
              <dgm:alg type="cycle">
                <dgm:param type="stAng" val="0"/>
                <dgm:param type="spanAng" val="360"/>
                <dgm:param type="ctrShpMap" val="fNode"/>
              </dgm:alg>
            </dgm:else>
          </dgm:choose>
        </dgm:if>
        <dgm:else name="Name5">
          <dgm:alg type="cycle">
            <dgm:param type="stAng" val="0"/>
            <dgm:param type="spanAng" val="-360"/>
            <dgm:param type="ctrShpMap" val="fNode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enterShape" refType="w"/>
        <dgm:constr type="h" for="ch" forName="centerShape" refType="h"/>
        <dgm:constr type="w" for="ch" forName="node" refType="w" fact="0.5"/>
        <dgm:constr type="h" for="ch" forName="node" refType="h" fact="0.5"/>
        <dgm:constr type="sp" refType="w" refFor="ch" refForName="node" fact="-0.2"/>
        <dgm:constr type="sibSp" refType="w" refFor="ch" refForName="node" fact="-0.2"/>
        <dgm:constr type="primFontSz" for="ch" forName="centerShape" val="65"/>
        <dgm:constr type="primFontSz" for="des" forName="node" val="65"/>
        <dgm:constr type="primFontSz" for="ch" forName="node" refType="primFontSz" refFor="ch" refForName="centerShape" op="lte"/>
      </dgm:constrLst>
      <dgm:ruleLst/>
      <dgm:forEach name="Name6" axis="ch" ptType="node" cnt="1">
        <dgm:layoutNode name="centerShape" styleLbl="vennNode1">
          <dgm:alg type="tx"/>
          <dgm:shape xmlns:r="http://schemas.openxmlformats.org/officeDocument/2006/relationships" type="ellipse" r:blip="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</dgm:constrLst>
          <dgm:ruleLst>
            <dgm:rule type="primFontSz" val="5" fact="NaN" max="NaN"/>
          </dgm:ruleLst>
        </dgm:layoutNode>
        <dgm:forEach name="Name7" axis="ch" ptType="node">
          <dgm:layoutNode name="node" styleLbl="venn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</dgm:forEach>
      </dgm:forEach>
    </dgm:layoutNode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05/8/layout/cycle7">
  <dgm:title val=""/>
  <dgm:desc val=""/>
  <dgm:catLst>
    <dgm:cat type="cycle" pri="6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</dgm:alg>
      </dgm:if>
      <dgm:else name="Name3">
        <dgm:alg type="cycle">
          <dgm:param type="stAng" val="0"/>
          <dgm:param type="spanAng" val="-360"/>
        </dgm:alg>
      </dgm:else>
    </dgm:choose>
    <dgm:shape xmlns:r="http://schemas.openxmlformats.org/officeDocument/2006/relationships" r:blip="">
      <dgm:adjLst/>
    </dgm:shape>
    <dgm:presOf/>
    <dgm:constrLst>
      <dgm:constr type="diam" refType="w"/>
      <dgm:constr type="w" for="ch" ptType="node" refType="w"/>
      <dgm:constr type="primFontSz" for="ch" ptType="node" op="equ" val="65"/>
      <dgm:constr type="w" for="ch" forName="sibTrans" refType="w" refFor="ch" refPtType="node" op="equ" fact="0.35"/>
      <dgm:constr type="connDist" for="ch" forName="sibTrans" op="equ"/>
      <dgm:constr type="primFontSz" for="des" forName="connectorText" op="equ" val="55"/>
      <dgm:constr type="primFontSz" for="des" forName="connectorText" refType="primFontSz" refFor="ch" refPtType="node" op="lte" fact="0.8"/>
      <dgm:constr type="sibSp" refType="w" refFor="ch" refPtType="node" op="equ" fact="0.65"/>
    </dgm:constrLst>
    <dgm:ruleLst/>
    <dgm:forEach name="nodesForEach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h" refType="w" fact="0.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4">
        <dgm:if name="Name5" axis="par ch" ptType="doc node" func="cnt" op="gt" val="1">
          <dgm:forEach name="sibTransForEach" axis="followSib" ptType="sibTrans" hideLastTrans="0" cnt="1">
            <dgm:layoutNode name="sibTrans">
              <dgm:choose name="Name6">
                <dgm:if name="Name7" axis="par ch" ptType="doc node" func="posEven" op="equ" val="1">
                  <dgm:alg type="conn">
                    <dgm:param type="begPts" val="radial"/>
                    <dgm:param type="endPts" val="radial"/>
                    <dgm:param type="begSty" val="arr"/>
                    <dgm:param type="endSty" val="arr"/>
                  </dgm:alg>
                </dgm:if>
                <dgm:else name="Name8">
                  <dgm:alg type="conn">
                    <dgm:param type="begPts" val="auto"/>
                    <dgm:param type="endPts" val="auto"/>
                    <dgm:param type="begSty" val="arr"/>
                    <dgm:param type="endSty" val="arr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5"/>
                <dgm:constr type="connDist"/>
                <dgm:constr type="begPad" refType="connDist" fact="0.1"/>
                <dgm:constr type="endPad" refType="connDist" fact="0.1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9"/>
      </dgm:choose>
    </dgm:forEach>
  </dgm:layoutNode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hierarchy2">
  <dgm:title val=""/>
  <dgm:desc val=""/>
  <dgm:catLst>
    <dgm:cat type="hierarchy" pri="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diagram">
    <dgm:varLst>
      <dgm:chPref val="1"/>
      <dgm:dir/>
      <dgm:animOne val="branch"/>
      <dgm:animLvl val="lvl"/>
      <dgm:resizeHandles val="exact"/>
    </dgm:varLst>
    <dgm:choose name="Name0">
      <dgm:if name="Name1" func="var" arg="dir" op="equ" val="norm">
        <dgm:alg type="hierChild">
          <dgm:param type="linDir" val="fromT"/>
          <dgm:param type="chAlign" val="l"/>
        </dgm:alg>
      </dgm:if>
      <dgm:else name="Name2">
        <dgm:alg type="hierChild">
          <dgm:param type="linDir" val="fromT"/>
          <dgm:param type="ch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des" ptType="node" refType="h"/>
      <dgm:constr type="w" for="des" ptType="node" refType="h" refFor="des" refPtType="node" fact="2"/>
      <dgm:constr type="sibSp" refType="h" refFor="des" refPtType="node" op="equ" fact="0.15"/>
      <dgm:constr type="sibSp" for="des" forName="level2hierChild" refType="h" refFor="des" refPtType="node" op="equ" fact="0.15"/>
      <dgm:constr type="sibSp" for="des" forName="level3hierChild" refType="h" refFor="des" refPtType="node" op="equ" fact="0.15"/>
      <dgm:constr type="sp" for="des" forName="root1" refType="w" refFor="des" refPtType="node" fact="0.4"/>
      <dgm:constr type="sp" for="des" forName="root2" refType="sp" refFor="des" refForName="root1" op="equ"/>
      <dgm:constr type="primFontSz" for="des" ptType="node" op="equ" val="65"/>
      <dgm:constr type="primFontSz" for="des" forName="connTx" op="equ" val="55"/>
      <dgm:constr type="primFontSz" for="des" forName="connTx" refType="primFontSz" refFor="des" refPtType="node" op="lte" fact="0.8"/>
    </dgm:constrLst>
    <dgm:ruleLst/>
    <dgm:forEach name="Name3" axis="ch">
      <dgm:forEach name="Name4" axis="self" ptType="node">
        <dgm:layoutNode name="root1">
          <dgm:choose name="Name5">
            <dgm:if name="Name6" func="var" arg="dir" op="equ" val="norm">
              <dgm:alg type="hierRoot">
                <dgm:param type="hierAlign" val="lCtrCh"/>
              </dgm:alg>
            </dgm:if>
            <dgm:else name="Name7">
              <dgm:alg type="hierRoot">
                <dgm:param type="hierAlign" val="rCtrCh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/>
          <dgm:layoutNode name="LevelOneTextNode" styleLbl="node0">
            <dgm:varLst>
              <dgm:chPref val="3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self"/>
            <dgm:constrLst>
              <dgm:constr type="tMarg" refType="primFontSz" fact="0.05"/>
              <dgm:constr type="bMarg" refType="primFontSz" fact="0.05"/>
              <dgm:constr type="lMarg" refType="primFontSz" fact="0.05"/>
              <dgm:constr type="rMarg" refType="primFontSz" fact="0.05"/>
            </dgm:constrLst>
            <dgm:ruleLst>
              <dgm:rule type="primFontSz" val="5" fact="NaN" max="NaN"/>
            </dgm:ruleLst>
          </dgm:layoutNode>
          <dgm:layoutNode name="level2hierChild">
            <dgm:choose name="Name8">
              <dgm:if name="Name9" func="var" arg="dir" op="equ" val="norm">
                <dgm:alg type="hierChild">
                  <dgm:param type="linDir" val="fromT"/>
                  <dgm:param type="chAlign" val="l"/>
                </dgm:alg>
              </dgm:if>
              <dgm:else name="Name10">
                <dgm:alg type="hierChild">
                  <dgm:param type="linDir" val="fromT"/>
                  <dgm:param type="chAlign" val="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eat" axis="ch">
              <dgm:forEach name="Name11" axis="self" ptType="parTrans" cnt="1">
                <dgm:layoutNode name="conn2-1">
                  <dgm:choose name="Name12">
                    <dgm:if name="Name13" func="var" arg="dir" op="equ" val="norm">
                      <dgm:alg type="conn">
                        <dgm:param type="dim" val="1D"/>
                        <dgm:param type="begPts" val="midR"/>
                        <dgm:param type="endPts" val="midL"/>
                        <dgm:param type="endSty" val="noArr"/>
                      </dgm:alg>
                    </dgm:if>
                    <dgm:else name="Name14">
                      <dgm:alg type="conn">
                        <dgm:param type="dim" val="1D"/>
                        <dgm:param type="begPts" val="midL"/>
                        <dgm:param type="endPts" val="midR"/>
                        <dgm:param type="endSty" val="noArr"/>
                      </dgm:alg>
                    </dgm:else>
                  </dgm:choose>
                  <dgm:shape xmlns:r="http://schemas.openxmlformats.org/officeDocument/2006/relationships" type="conn" r:blip="">
                    <dgm:adjLst/>
                  </dgm:shape>
                  <dgm:presOf axis="self"/>
                  <dgm:constrLst>
                    <dgm:constr type="w" val="1"/>
                    <dgm:constr type="h" val="5"/>
                    <dgm:constr type="connDist"/>
                    <dgm:constr type="begPad"/>
                    <dgm:constr type="endPad"/>
                    <dgm:constr type="userA" for="ch" refType="connDist"/>
                  </dgm:constrLst>
                  <dgm:ruleLst/>
                  <dgm:layoutNode name="connTx">
                    <dgm:alg type="tx">
                      <dgm:param type="autoTxRot" val="grav"/>
                    </dgm:alg>
                    <dgm:shape xmlns:r="http://schemas.openxmlformats.org/officeDocument/2006/relationships" type="rect" r:blip="" hideGeom="1">
                      <dgm:adjLst/>
                    </dgm:shape>
                    <dgm:presOf axis="self"/>
                    <dgm:constrLst>
                      <dgm:constr type="userA"/>
                      <dgm:constr type="w" refType="userA" fact="0.05"/>
                      <dgm:constr type="h" refType="userA" fact="0.05"/>
                      <dgm:constr type="lMarg" val="1"/>
                      <dgm:constr type="rMarg" val="1"/>
                      <dgm:constr type="tMarg"/>
                      <dgm:constr type="bMarg"/>
                    </dgm:constrLst>
                    <dgm:ruleLst>
                      <dgm:rule type="h" val="NaN" fact="0.25" max="NaN"/>
                      <dgm:rule type="w" val="NaN" fact="0.8" max="NaN"/>
                      <dgm:rule type="primFontSz" val="5" fact="NaN" max="NaN"/>
                    </dgm:ruleLst>
                  </dgm:layoutNode>
                </dgm:layoutNode>
              </dgm:forEach>
              <dgm:forEach name="Name15" axis="self" ptType="node">
                <dgm:layoutNode name="root2">
                  <dgm:choose name="Name16">
                    <dgm:if name="Name17" func="var" arg="dir" op="equ" val="norm">
                      <dgm:alg type="hierRoot">
                        <dgm:param type="hierAlign" val="lCtrCh"/>
                      </dgm:alg>
                    </dgm:if>
                    <dgm:else name="Name18">
                      <dgm:alg type="hierRoot">
                        <dgm:param type="hierAlign" val="rCtrCh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layoutNode name="LevelTwoTextNode">
                    <dgm:varLst>
                      <dgm:chPref val="3"/>
                    </dgm:varLst>
                    <dgm:alg type="tx"/>
                    <dgm:shape xmlns:r="http://schemas.openxmlformats.org/officeDocument/2006/relationships" type="roundRect" r:blip="">
                      <dgm:adjLst>
                        <dgm:adj idx="1" val="0.1"/>
                      </dgm:adjLst>
                    </dgm:shape>
                    <dgm:presOf axis="self"/>
                    <dgm:constrLst>
                      <dgm:constr type="tMarg" refType="primFontSz" fact="0.05"/>
                      <dgm:constr type="bMarg" refType="primFontSz" fact="0.05"/>
                      <dgm:constr type="lMarg" refType="primFontSz" fact="0.05"/>
                      <dgm:constr type="r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level3hierChild">
                    <dgm:choose name="Name19">
                      <dgm:if name="Name20" func="var" arg="dir" op="equ" val="norm">
                        <dgm:alg type="hierChild">
                          <dgm:param type="linDir" val="fromT"/>
                          <dgm:param type="chAlign" val="l"/>
                        </dgm:alg>
                      </dgm:if>
                      <dgm:else name="Name21">
                        <dgm:alg type="hierChild">
                          <dgm:param type="linDir" val="fromT"/>
                          <dgm:param type="chAlign" val="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22" ref="repeat"/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6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70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7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7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7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75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76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7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80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81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8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8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8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85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8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88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90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9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9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9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9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9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96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9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9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9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0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01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02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0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5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06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07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08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0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1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1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1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13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1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15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1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1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1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1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20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2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4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2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2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2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2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0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31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3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3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35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3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8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3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40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4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4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4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4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45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46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47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layout148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4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5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5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52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5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5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5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56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5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58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59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0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6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2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63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4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5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66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7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68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69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layout170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71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72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3d8">
  <dgm:title val=""/>
  <dgm:desc val=""/>
  <dgm:catLst>
    <dgm:cat type="3D" pri="11800"/>
  </dgm:catLst>
  <dgm:scene3d>
    <a:camera prst="perspectiveHeroicExtremeRightFacing" zoom="82000">
      <a:rot lat="21300000" lon="20400000" rev="180000"/>
    </a:camera>
    <a:lightRig rig="morning" dir="t">
      <a:rot lat="0" lon="0" rev="20400000"/>
    </a:lightRig>
  </dgm:scene3d>
  <dgm:styleLbl name="node0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0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600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635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1520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152400" extrusionH="63500" prstMaterial="matte">
      <a:bevelT w="4445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190500" prstMaterial="matte">
      <a:bevelT w="120650" h="38100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152400" extrusionH="63500" prstMaterial="matte">
      <a:bevelT w="4445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152400" extrusionH="63500" prstMaterial="matte">
      <a:bevelT w="4445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152400" extrusionH="63500" prstMaterial="matte">
      <a:bevelT w="4445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152400" extrusionH="63500" prstMaterial="matte">
      <a:bevelT w="4445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190500" prstMaterial="matte">
      <a:bevelT w="120650" h="38100" prst="relaxedInset"/>
      <a:bevelB w="120650" h="571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1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6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8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3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4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9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0.xml><?xml version="1.0" encoding="utf-8"?>
<dgm:styleDef xmlns:dgm="http://schemas.openxmlformats.org/drawingml/2006/diagram" xmlns:a="http://schemas.openxmlformats.org/drawingml/2006/main" uniqueId="urn:microsoft.com/office/officeart/2005/8/quickstyle/3d3">
  <dgm:title val=""/>
  <dgm:desc val=""/>
  <dgm:catLst>
    <dgm:cat type="3D" pri="11300"/>
  </dgm:catLst>
  <dgm:scene3d>
    <a:camera prst="orthographicFront"/>
    <a:lightRig rig="threePt" dir="t"/>
  </dgm:scene3d>
  <dgm:styleLbl name="node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clear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182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>
        <a:rot lat="0" lon="0" rev="0"/>
      </a:camera>
      <a:lightRig rig="contrasting" dir="t">
        <a:rot lat="0" lon="0" rev="1200000"/>
      </a:lightRig>
    </dgm:scene3d>
    <dgm:sp3d z="10000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2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3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2D4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parChTrans1D1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>
        <a:rot lat="0" lon="0" rev="0"/>
      </a:camera>
      <a:lightRig rig="contrasting" dir="t">
        <a:rot lat="0" lon="0" rev="1200000"/>
      </a:lightRig>
    </dgm:scene3d>
    <dgm:sp3d z="-110000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2700" prstMaterial="flat">
      <a:bevelT w="177800" h="2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>
        <a:rot lat="0" lon="0" rev="0"/>
      </a:camera>
      <a:lightRig rig="contrasting" dir="t">
        <a:rot lat="0" lon="0" rev="1200000"/>
      </a:lightRig>
    </dgm:scene3d>
    <dgm:sp3d z="-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>
        <a:rot lat="0" lon="0" rev="0"/>
      </a:camera>
      <a:lightRig rig="contrasting" dir="t">
        <a:rot lat="0" lon="0" rev="1200000"/>
      </a:lightRig>
    </dgm:scene3d>
    <dgm:sp3d z="-300000" prstMaterial="plastic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>
        <a:rot lat="0" lon="0" rev="0"/>
      </a:camera>
      <a:lightRig rig="contrasting" dir="t">
        <a:rot lat="0" lon="0" rev="1200000"/>
      </a:lightRig>
    </dgm:scene3d>
    <dgm:sp3d contourW="12700" prstMaterial="flat">
      <a:bevelT w="100800" h="154000"/>
      <a:bevelB w="1524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>
        <a:rot lat="0" lon="0" rev="0"/>
      </a:camera>
      <a:lightRig rig="contrasting" dir="t">
        <a:rot lat="0" lon="0" rev="1200000"/>
      </a:lightRig>
    </dgm:scene3d>
    <dgm:sp3d z="-1524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>
        <a:rot lat="0" lon="0" rev="0"/>
      </a:camera>
      <a:lightRig rig="contrasting" dir="t">
        <a:rot lat="0" lon="0" rev="1200000"/>
      </a:lightRig>
    </dgm:scene3d>
    <dgm:sp3d z="300000" contourW="19050" prstMaterial="metal">
      <a:bevelT w="88900" h="203200"/>
      <a:bevelB w="165100" h="254000"/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6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8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2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8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9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0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6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7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0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EG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1588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FA885333-0663-4537-B8B7-9ECD59A7F743}" type="datetimeFigureOut">
              <a:rPr lang="ar-EG" smtClean="0"/>
              <a:t>28/10/1436</a:t>
            </a:fld>
            <a:endParaRPr lang="ar-EG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388620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EG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1588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8FA46D16-06C1-417E-8597-18C7B480809B}" type="slidenum">
              <a:rPr lang="ar-EG" smtClean="0"/>
              <a:t>‹#›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253941942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rtl="0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8DE40DD5-1B99-4F65-9676-592CB59B2922}" type="datetimeFigureOut">
              <a:rPr lang="en-US"/>
              <a:pPr>
                <a:defRPr/>
              </a:pPr>
              <a:t>8/13/2015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n-US" noProof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rtl="0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56A12919-45A7-4018-8B9A-38256D21687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90440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56A12919-45A7-4018-8B9A-38256D21687D}" type="slidenum">
              <a:rPr lang="en-US" smtClean="0"/>
              <a:pPr>
                <a:defRPr/>
              </a:pPr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64501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457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ar-JO" smtClean="0"/>
          </a:p>
        </p:txBody>
      </p:sp>
      <p:sp>
        <p:nvSpPr>
          <p:cNvPr id="24580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F136646-AD1B-417A-AAAF-CA8CE3E144C9}" type="slidenum">
              <a:rPr lang="ar-SA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en-US" smtClean="0">
              <a:solidFill>
                <a:srgbClr val="000000"/>
              </a:solidFill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560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dirty="0" smtClean="0">
              <a:cs typeface="Arial" pitchFamily="34" charset="0"/>
            </a:endParaRPr>
          </a:p>
        </p:txBody>
      </p:sp>
      <p:sp>
        <p:nvSpPr>
          <p:cNvPr id="2560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8D65218-64BF-4016-A5EE-3063D070FA1F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19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355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ar-JO" smtClean="0"/>
          </a:p>
        </p:txBody>
      </p:sp>
      <p:sp>
        <p:nvSpPr>
          <p:cNvPr id="23556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BFC286B-CB68-4045-9C1E-F957AA00FCEC}" type="slidenum">
              <a:rPr lang="en-US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20</a:t>
            </a:fld>
            <a:endParaRPr lang="en-US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355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ar-JO" smtClean="0"/>
          </a:p>
        </p:txBody>
      </p:sp>
      <p:sp>
        <p:nvSpPr>
          <p:cNvPr id="23556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BFC286B-CB68-4045-9C1E-F957AA00FCEC}" type="slidenum">
              <a:rPr lang="en-US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en-US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40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638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n-US" smtClean="0">
              <a:cs typeface="Arial" charset="0"/>
            </a:endParaRPr>
          </a:p>
        </p:txBody>
      </p:sp>
      <p:sp>
        <p:nvSpPr>
          <p:cNvPr id="16388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D472F53A-8CD8-4D73-9AAE-90B2B123B452}" type="slidenum">
              <a:rPr lang="en-US"/>
              <a:pPr/>
              <a:t>47</a:t>
            </a:fld>
            <a:endParaRPr 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49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55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58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F2CD4C-C4B2-47B5-B67A-16237A43636F}" type="slidenum">
              <a:rPr lang="en-US" smtClean="0"/>
              <a:pPr/>
              <a:t>59</a:t>
            </a:fld>
            <a:endParaRPr 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63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46BE2DE-2C33-4F11-8110-A9E2B4B38AE2}" type="slidenum">
              <a:rPr lang="en-US" smtClean="0"/>
              <a:pPr/>
              <a:t>65</a:t>
            </a:fld>
            <a:endParaRPr 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69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F6034F-A68C-41D9-AED8-99E5A5912ADF}" type="slidenum">
              <a:rPr lang="en-US" smtClean="0"/>
              <a:pPr/>
              <a:t>70</a:t>
            </a:fld>
            <a:endParaRPr 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73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 rt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763AF8-30F9-4A22-8A68-336829FD4AE1}" type="slidenum">
              <a:rPr lang="en-US" smtClean="0"/>
              <a:pPr/>
              <a:t>74</a:t>
            </a:fld>
            <a:endParaRPr 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78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FDE3366-AA23-4E7A-A4DE-FEC905C141F3}" type="slidenum">
              <a:rPr lang="en-US" smtClean="0"/>
              <a:pPr/>
              <a:t>80</a:t>
            </a:fld>
            <a:endParaRPr 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83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86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91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FDE3366-AA23-4E7A-A4DE-FEC905C141F3}" type="slidenum">
              <a:rPr lang="en-US" smtClean="0"/>
              <a:pPr/>
              <a:t>93</a:t>
            </a:fld>
            <a:endParaRPr 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95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FDE3366-AA23-4E7A-A4DE-FEC905C141F3}" type="slidenum">
              <a:rPr lang="en-US" smtClean="0"/>
              <a:pPr/>
              <a:t>97</a:t>
            </a:fld>
            <a:endParaRPr 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100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108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r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E302E25-0CA4-41C0-9C35-6D42421A1CB3}" type="slidenum">
              <a:rPr lang="en-US" smtClean="0"/>
              <a:pPr/>
              <a:t>110</a:t>
            </a:fld>
            <a:endParaRPr 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113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119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122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128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135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138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E2CC31-DDB8-4EAC-A70B-44C45BB00913}" type="slidenum">
              <a:rPr lang="ar-EG" smtClean="0"/>
              <a:t>143</a:t>
            </a:fld>
            <a:endParaRPr lang="ar-EG"/>
          </a:p>
        </p:txBody>
      </p:sp>
    </p:spTree>
    <p:extLst>
      <p:ext uri="{BB962C8B-B14F-4D97-AF65-F5344CB8AC3E}">
        <p14:creationId xmlns:p14="http://schemas.microsoft.com/office/powerpoint/2010/main" val="381990494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144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r" rtl="0"/>
            <a:fld id="{D0AB6F5B-A6CF-4A4D-8162-7D83D4C8A47F}" type="slidenum">
              <a:rPr lang="en-US" sz="1200" kern="1200">
                <a:solidFill>
                  <a:prstClr val="black"/>
                </a:solidFill>
                <a:latin typeface="Calibri"/>
                <a:ea typeface="+mn-ea"/>
                <a:cs typeface="+mn-cs"/>
              </a:rPr>
              <a:pPr algn="r" rtl="0"/>
              <a:t>147</a:t>
            </a:fld>
            <a:endParaRPr lang="en-US" sz="1200" kern="120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151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154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160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166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174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algn="r" rtl="1" eaLnBrk="1" hangingPunct="1"/>
            <a:endParaRPr lang="en-US" sz="1800" dirty="0" smtClean="0">
              <a:solidFill>
                <a:srgbClr val="C00000"/>
              </a:solidFill>
              <a:cs typeface="+mj-cs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algn="r" rtl="0" fontAlgn="base">
              <a:spcBef>
                <a:spcPct val="0"/>
              </a:spcBef>
              <a:spcAft>
                <a:spcPct val="0"/>
              </a:spcAft>
            </a:pPr>
            <a:fld id="{AA84D5E9-F1B1-4A34-AF7B-7817F5A78B3F}" type="slidenum">
              <a:rPr lang="ar-SA" sz="1200" kern="1200">
                <a:solidFill>
                  <a:prstClr val="black"/>
                </a:solidFill>
                <a:latin typeface="Arial" charset="0"/>
                <a:ea typeface="+mn-ea"/>
                <a:cs typeface="Arial" charset="0"/>
              </a:rPr>
              <a:pPr algn="r" rtl="0" fontAlgn="base">
                <a:spcBef>
                  <a:spcPct val="0"/>
                </a:spcBef>
                <a:spcAft>
                  <a:spcPct val="0"/>
                </a:spcAft>
              </a:pPr>
              <a:t>177</a:t>
            </a:fld>
            <a:endParaRPr lang="en-US" sz="1200" kern="1200">
              <a:solidFill>
                <a:prstClr val="black"/>
              </a:solidFill>
              <a:latin typeface="Arial" charset="0"/>
              <a:ea typeface="+mn-ea"/>
              <a:cs typeface="Arial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183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187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191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195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algn="r" rtl="1" eaLnBrk="1" hangingPunct="1">
              <a:spcBef>
                <a:spcPct val="0"/>
              </a:spcBef>
            </a:pPr>
            <a:endParaRPr lang="en-US" sz="1600" dirty="0" smtClean="0">
              <a:cs typeface="Arial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7E0346B-4021-41D7-BB84-738609C7CDF7}" type="slidenum">
              <a:rPr lang="ar-JO" smtClean="0">
                <a:solidFill>
                  <a:srgbClr val="000000"/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200</a:t>
            </a:fld>
            <a:endParaRPr lang="ar-JO" smtClean="0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685800" y="740702"/>
            <a:ext cx="7772400" cy="914532"/>
          </a:xfrm>
        </p:spPr>
        <p:txBody>
          <a:bodyPr>
            <a:normAutofit fontScale="90000"/>
          </a:bodyPr>
          <a:lstStyle/>
          <a:p>
            <a:r>
              <a:rPr lang="en-US" smtClean="0">
                <a:solidFill>
                  <a:schemeClr val="bg1"/>
                </a:solidFill>
              </a:rPr>
              <a:t>Click to edit Master title style</a:t>
            </a:r>
            <a:endParaRPr lang="fr-CA" dirty="0">
              <a:solidFill>
                <a:schemeClr val="bg1"/>
              </a:solidFill>
            </a:endParaRPr>
          </a:p>
        </p:txBody>
      </p:sp>
      <p:sp>
        <p:nvSpPr>
          <p:cNvPr id="8" name="Subtitle 2"/>
          <p:cNvSpPr>
            <a:spLocks noGrp="1"/>
          </p:cNvSpPr>
          <p:nvPr>
            <p:ph type="subTitle" idx="1"/>
          </p:nvPr>
        </p:nvSpPr>
        <p:spPr>
          <a:xfrm>
            <a:off x="1371600" y="1463212"/>
            <a:ext cx="6400800" cy="694928"/>
          </a:xfrm>
        </p:spPr>
        <p:txBody>
          <a:bodyPr>
            <a:normAutofit fontScale="92500" lnSpcReduction="10000"/>
          </a:bodyPr>
          <a:lstStyle>
            <a:lvl1pPr marL="0" indent="0" algn="ctr">
              <a:buNone/>
              <a:defRPr/>
            </a:lvl1pPr>
          </a:lstStyle>
          <a:p>
            <a:r>
              <a:rPr lang="en-US" smtClean="0">
                <a:solidFill>
                  <a:schemeClr val="bg1"/>
                </a:solidFill>
              </a:rPr>
              <a:t>Click to edit Master subtitle style</a:t>
            </a:r>
            <a:endParaRPr lang="fr-CA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726141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52863822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ical Title and Tex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5359237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FEF5128-B67D-44CD-B3BB-660738B7EAC2}" type="slidenum">
              <a:rPr lang="ar-SA" smtClean="0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  <p:transition spd="slow">
    <p:wheel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pPr>
              <a:defRPr/>
            </a:pPr>
            <a:fld id="{1488DB14-42FA-495B-A082-2BA78B80C23A}" type="slidenum">
              <a:rPr lang="ar-SA" smtClean="0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 hasCustomPrompt="1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r>
              <a:rPr lang="fr-CA" dirty="0" err="1" smtClean="0"/>
              <a:t>Lorem</a:t>
            </a:r>
            <a:r>
              <a:rPr lang="fr-CA" dirty="0" smtClean="0"/>
              <a:t> </a:t>
            </a:r>
            <a:r>
              <a:rPr lang="fr-CA" dirty="0" err="1" smtClean="0"/>
              <a:t>ipsum</a:t>
            </a:r>
            <a:r>
              <a:rPr lang="fr-CA" dirty="0" smtClean="0"/>
              <a:t> </a:t>
            </a:r>
            <a:r>
              <a:rPr lang="fr-CA" dirty="0" err="1" smtClean="0"/>
              <a:t>dolor</a:t>
            </a:r>
            <a:r>
              <a:rPr lang="fr-CA" dirty="0" smtClean="0"/>
              <a:t> </a:t>
            </a:r>
            <a:r>
              <a:rPr lang="fr-CA" dirty="0" err="1" smtClean="0"/>
              <a:t>sit</a:t>
            </a:r>
            <a:r>
              <a:rPr lang="fr-CA" dirty="0" smtClean="0"/>
              <a:t> </a:t>
            </a:r>
            <a:r>
              <a:rPr lang="fr-CA" dirty="0" err="1" smtClean="0"/>
              <a:t>amet</a:t>
            </a:r>
            <a:r>
              <a:rPr lang="fr-CA" dirty="0" smtClean="0"/>
              <a:t>, </a:t>
            </a:r>
            <a:r>
              <a:rPr lang="fr-CA" dirty="0" err="1" smtClean="0"/>
              <a:t>consectetur</a:t>
            </a:r>
            <a:r>
              <a:rPr lang="fr-CA" dirty="0" smtClean="0"/>
              <a:t> </a:t>
            </a:r>
            <a:r>
              <a:rPr lang="fr-CA" dirty="0" err="1" smtClean="0"/>
              <a:t>adipisicing</a:t>
            </a:r>
            <a:r>
              <a:rPr lang="fr-CA" dirty="0" smtClean="0"/>
              <a:t> </a:t>
            </a:r>
            <a:r>
              <a:rPr lang="fr-CA" dirty="0" err="1" smtClean="0"/>
              <a:t>elit</a:t>
            </a:r>
            <a:endParaRPr lang="fr-CA" dirty="0" smtClean="0"/>
          </a:p>
          <a:p>
            <a:r>
              <a:rPr lang="fr-CA" dirty="0" err="1" smtClean="0"/>
              <a:t>sed</a:t>
            </a:r>
            <a:r>
              <a:rPr lang="fr-CA" dirty="0" smtClean="0"/>
              <a:t> do </a:t>
            </a:r>
            <a:r>
              <a:rPr lang="fr-CA" dirty="0" err="1" smtClean="0"/>
              <a:t>eiusmod</a:t>
            </a:r>
            <a:r>
              <a:rPr lang="fr-CA" dirty="0" smtClean="0"/>
              <a:t> </a:t>
            </a:r>
            <a:r>
              <a:rPr lang="fr-CA" dirty="0" err="1" smtClean="0"/>
              <a:t>tempor</a:t>
            </a:r>
            <a:r>
              <a:rPr lang="fr-CA" dirty="0" smtClean="0"/>
              <a:t> </a:t>
            </a:r>
            <a:r>
              <a:rPr lang="fr-CA" dirty="0" err="1" smtClean="0"/>
              <a:t>incididunt</a:t>
            </a:r>
            <a:r>
              <a:rPr lang="fr-CA" dirty="0" smtClean="0"/>
              <a:t> ut </a:t>
            </a:r>
            <a:r>
              <a:rPr lang="fr-CA" dirty="0" err="1" smtClean="0"/>
              <a:t>labore</a:t>
            </a:r>
            <a:r>
              <a:rPr lang="fr-CA" dirty="0" smtClean="0"/>
              <a:t> et </a:t>
            </a:r>
            <a:r>
              <a:rPr lang="fr-CA" dirty="0" err="1" smtClean="0"/>
              <a:t>dolore</a:t>
            </a:r>
            <a:r>
              <a:rPr lang="fr-CA" dirty="0" smtClean="0"/>
              <a:t> magna </a:t>
            </a:r>
            <a:r>
              <a:rPr lang="fr-CA" dirty="0" err="1" smtClean="0"/>
              <a:t>aliqua</a:t>
            </a:r>
            <a:endParaRPr lang="fr-CA" dirty="0" smtClean="0"/>
          </a:p>
        </p:txBody>
      </p:sp>
    </p:spTree>
    <p:extLst>
      <p:ext uri="{BB962C8B-B14F-4D97-AF65-F5344CB8AC3E}">
        <p14:creationId xmlns:p14="http://schemas.microsoft.com/office/powerpoint/2010/main" val="1894478445"/>
      </p:ext>
    </p:extLst>
  </p:cSld>
  <p:clrMapOvr>
    <a:masterClrMapping/>
  </p:clrMapOvr>
  <p:transition spd="slow">
    <p:wheel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 hasCustomPrompt="1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r>
              <a:rPr lang="fr-CA" dirty="0" err="1" smtClean="0"/>
              <a:t>Lorem</a:t>
            </a:r>
            <a:r>
              <a:rPr lang="fr-CA" dirty="0" smtClean="0"/>
              <a:t> </a:t>
            </a:r>
            <a:r>
              <a:rPr lang="fr-CA" dirty="0" err="1" smtClean="0"/>
              <a:t>ipsum</a:t>
            </a:r>
            <a:r>
              <a:rPr lang="fr-CA" dirty="0" smtClean="0"/>
              <a:t> </a:t>
            </a:r>
            <a:r>
              <a:rPr lang="fr-CA" dirty="0" err="1" smtClean="0"/>
              <a:t>dolor</a:t>
            </a:r>
            <a:r>
              <a:rPr lang="fr-CA" dirty="0" smtClean="0"/>
              <a:t> </a:t>
            </a:r>
            <a:r>
              <a:rPr lang="fr-CA" dirty="0" err="1" smtClean="0"/>
              <a:t>sit</a:t>
            </a:r>
            <a:r>
              <a:rPr lang="fr-CA" dirty="0" smtClean="0"/>
              <a:t> </a:t>
            </a:r>
            <a:r>
              <a:rPr lang="fr-CA" dirty="0" err="1" smtClean="0"/>
              <a:t>amet</a:t>
            </a:r>
            <a:r>
              <a:rPr lang="fr-CA" dirty="0" smtClean="0"/>
              <a:t>, </a:t>
            </a:r>
            <a:r>
              <a:rPr lang="fr-CA" dirty="0" err="1" smtClean="0"/>
              <a:t>consectetur</a:t>
            </a:r>
            <a:r>
              <a:rPr lang="fr-CA" dirty="0" smtClean="0"/>
              <a:t> </a:t>
            </a:r>
            <a:r>
              <a:rPr lang="fr-CA" dirty="0" err="1" smtClean="0"/>
              <a:t>adipisicing</a:t>
            </a:r>
            <a:r>
              <a:rPr lang="fr-CA" dirty="0" smtClean="0"/>
              <a:t> </a:t>
            </a:r>
            <a:r>
              <a:rPr lang="fr-CA" dirty="0" err="1" smtClean="0"/>
              <a:t>elit</a:t>
            </a:r>
            <a:endParaRPr lang="fr-CA" dirty="0" smtClean="0"/>
          </a:p>
          <a:p>
            <a:r>
              <a:rPr lang="fr-CA" dirty="0" err="1" smtClean="0"/>
              <a:t>sed</a:t>
            </a:r>
            <a:r>
              <a:rPr lang="fr-CA" dirty="0" smtClean="0"/>
              <a:t> do </a:t>
            </a:r>
            <a:r>
              <a:rPr lang="fr-CA" dirty="0" err="1" smtClean="0"/>
              <a:t>eiusmod</a:t>
            </a:r>
            <a:r>
              <a:rPr lang="fr-CA" dirty="0" smtClean="0"/>
              <a:t> </a:t>
            </a:r>
            <a:r>
              <a:rPr lang="fr-CA" dirty="0" err="1" smtClean="0"/>
              <a:t>tempor</a:t>
            </a:r>
            <a:r>
              <a:rPr lang="fr-CA" dirty="0" smtClean="0"/>
              <a:t> </a:t>
            </a:r>
            <a:r>
              <a:rPr lang="fr-CA" dirty="0" err="1" smtClean="0"/>
              <a:t>incididunt</a:t>
            </a:r>
            <a:r>
              <a:rPr lang="fr-CA" dirty="0" smtClean="0"/>
              <a:t> ut </a:t>
            </a:r>
            <a:r>
              <a:rPr lang="fr-CA" dirty="0" err="1" smtClean="0"/>
              <a:t>labore</a:t>
            </a:r>
            <a:r>
              <a:rPr lang="fr-CA" dirty="0" smtClean="0"/>
              <a:t> et </a:t>
            </a:r>
            <a:r>
              <a:rPr lang="fr-CA" dirty="0" err="1" smtClean="0"/>
              <a:t>dolore</a:t>
            </a:r>
            <a:r>
              <a:rPr lang="fr-CA" dirty="0" smtClean="0"/>
              <a:t> magna </a:t>
            </a:r>
            <a:r>
              <a:rPr lang="fr-CA" dirty="0" err="1" smtClean="0"/>
              <a:t>aliqua</a:t>
            </a:r>
            <a:endParaRPr lang="fr-CA" dirty="0" smtClean="0"/>
          </a:p>
        </p:txBody>
      </p:sp>
    </p:spTree>
    <p:extLst>
      <p:ext uri="{BB962C8B-B14F-4D97-AF65-F5344CB8AC3E}">
        <p14:creationId xmlns:p14="http://schemas.microsoft.com/office/powerpoint/2010/main" val="1549804189"/>
      </p:ext>
    </p:extLst>
  </p:cSld>
  <p:clrMapOvr>
    <a:masterClrMapping/>
  </p:clrMapOvr>
  <p:transition spd="slow">
    <p:wheel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 hasCustomPrompt="1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r>
              <a:rPr lang="fr-CA" dirty="0" err="1" smtClean="0"/>
              <a:t>Lorem</a:t>
            </a:r>
            <a:r>
              <a:rPr lang="fr-CA" dirty="0" smtClean="0"/>
              <a:t> </a:t>
            </a:r>
            <a:r>
              <a:rPr lang="fr-CA" dirty="0" err="1" smtClean="0"/>
              <a:t>ipsum</a:t>
            </a:r>
            <a:r>
              <a:rPr lang="fr-CA" dirty="0" smtClean="0"/>
              <a:t> </a:t>
            </a:r>
            <a:r>
              <a:rPr lang="fr-CA" dirty="0" err="1" smtClean="0"/>
              <a:t>dolor</a:t>
            </a:r>
            <a:r>
              <a:rPr lang="fr-CA" dirty="0" smtClean="0"/>
              <a:t> </a:t>
            </a:r>
            <a:r>
              <a:rPr lang="fr-CA" dirty="0" err="1" smtClean="0"/>
              <a:t>sit</a:t>
            </a:r>
            <a:r>
              <a:rPr lang="fr-CA" dirty="0" smtClean="0"/>
              <a:t> </a:t>
            </a:r>
            <a:r>
              <a:rPr lang="fr-CA" dirty="0" err="1" smtClean="0"/>
              <a:t>amet</a:t>
            </a:r>
            <a:r>
              <a:rPr lang="fr-CA" dirty="0" smtClean="0"/>
              <a:t>, </a:t>
            </a:r>
            <a:r>
              <a:rPr lang="fr-CA" dirty="0" err="1" smtClean="0"/>
              <a:t>consectetur</a:t>
            </a:r>
            <a:r>
              <a:rPr lang="fr-CA" dirty="0" smtClean="0"/>
              <a:t> </a:t>
            </a:r>
            <a:r>
              <a:rPr lang="fr-CA" dirty="0" err="1" smtClean="0"/>
              <a:t>adipisicing</a:t>
            </a:r>
            <a:r>
              <a:rPr lang="fr-CA" dirty="0" smtClean="0"/>
              <a:t> </a:t>
            </a:r>
            <a:r>
              <a:rPr lang="fr-CA" dirty="0" err="1" smtClean="0"/>
              <a:t>elit</a:t>
            </a:r>
            <a:endParaRPr lang="fr-CA" dirty="0" smtClean="0"/>
          </a:p>
          <a:p>
            <a:r>
              <a:rPr lang="fr-CA" dirty="0" err="1" smtClean="0"/>
              <a:t>sed</a:t>
            </a:r>
            <a:r>
              <a:rPr lang="fr-CA" dirty="0" smtClean="0"/>
              <a:t> do </a:t>
            </a:r>
            <a:r>
              <a:rPr lang="fr-CA" dirty="0" err="1" smtClean="0"/>
              <a:t>eiusmod</a:t>
            </a:r>
            <a:r>
              <a:rPr lang="fr-CA" dirty="0" smtClean="0"/>
              <a:t> </a:t>
            </a:r>
            <a:r>
              <a:rPr lang="fr-CA" dirty="0" err="1" smtClean="0"/>
              <a:t>tempor</a:t>
            </a:r>
            <a:r>
              <a:rPr lang="fr-CA" dirty="0" smtClean="0"/>
              <a:t> </a:t>
            </a:r>
            <a:r>
              <a:rPr lang="fr-CA" dirty="0" err="1" smtClean="0"/>
              <a:t>incididunt</a:t>
            </a:r>
            <a:r>
              <a:rPr lang="fr-CA" dirty="0" smtClean="0"/>
              <a:t> ut </a:t>
            </a:r>
            <a:r>
              <a:rPr lang="fr-CA" dirty="0" err="1" smtClean="0"/>
              <a:t>labore</a:t>
            </a:r>
            <a:r>
              <a:rPr lang="fr-CA" dirty="0" smtClean="0"/>
              <a:t> et </a:t>
            </a:r>
            <a:r>
              <a:rPr lang="fr-CA" dirty="0" err="1" smtClean="0"/>
              <a:t>dolore</a:t>
            </a:r>
            <a:r>
              <a:rPr lang="fr-CA" dirty="0" smtClean="0"/>
              <a:t> magna </a:t>
            </a:r>
            <a:r>
              <a:rPr lang="fr-CA" dirty="0" err="1" smtClean="0"/>
              <a:t>aliqua</a:t>
            </a:r>
            <a:endParaRPr lang="fr-CA" dirty="0" smtClean="0"/>
          </a:p>
        </p:txBody>
      </p:sp>
    </p:spTree>
    <p:extLst>
      <p:ext uri="{BB962C8B-B14F-4D97-AF65-F5344CB8AC3E}">
        <p14:creationId xmlns:p14="http://schemas.microsoft.com/office/powerpoint/2010/main" val="3660835411"/>
      </p:ext>
    </p:extLst>
  </p:cSld>
  <p:clrMapOvr>
    <a:masterClrMapping/>
  </p:clrMapOvr>
  <p:transition spd="slow">
    <p:wheel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 hasCustomPrompt="1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r>
              <a:rPr lang="fr-CA" dirty="0" err="1" smtClean="0"/>
              <a:t>Lorem</a:t>
            </a:r>
            <a:r>
              <a:rPr lang="fr-CA" dirty="0" smtClean="0"/>
              <a:t> </a:t>
            </a:r>
            <a:r>
              <a:rPr lang="fr-CA" dirty="0" err="1" smtClean="0"/>
              <a:t>ipsum</a:t>
            </a:r>
            <a:r>
              <a:rPr lang="fr-CA" dirty="0" smtClean="0"/>
              <a:t> </a:t>
            </a:r>
            <a:r>
              <a:rPr lang="fr-CA" dirty="0" err="1" smtClean="0"/>
              <a:t>dolor</a:t>
            </a:r>
            <a:r>
              <a:rPr lang="fr-CA" dirty="0" smtClean="0"/>
              <a:t> </a:t>
            </a:r>
            <a:r>
              <a:rPr lang="fr-CA" dirty="0" err="1" smtClean="0"/>
              <a:t>sit</a:t>
            </a:r>
            <a:r>
              <a:rPr lang="fr-CA" dirty="0" smtClean="0"/>
              <a:t> </a:t>
            </a:r>
            <a:r>
              <a:rPr lang="fr-CA" dirty="0" err="1" smtClean="0"/>
              <a:t>amet</a:t>
            </a:r>
            <a:r>
              <a:rPr lang="fr-CA" dirty="0" smtClean="0"/>
              <a:t>, </a:t>
            </a:r>
            <a:r>
              <a:rPr lang="fr-CA" dirty="0" err="1" smtClean="0"/>
              <a:t>consectetur</a:t>
            </a:r>
            <a:r>
              <a:rPr lang="fr-CA" dirty="0" smtClean="0"/>
              <a:t> </a:t>
            </a:r>
            <a:r>
              <a:rPr lang="fr-CA" dirty="0" err="1" smtClean="0"/>
              <a:t>adipisicing</a:t>
            </a:r>
            <a:r>
              <a:rPr lang="fr-CA" dirty="0" smtClean="0"/>
              <a:t> </a:t>
            </a:r>
            <a:r>
              <a:rPr lang="fr-CA" dirty="0" err="1" smtClean="0"/>
              <a:t>elit</a:t>
            </a:r>
            <a:endParaRPr lang="fr-CA" dirty="0" smtClean="0"/>
          </a:p>
          <a:p>
            <a:r>
              <a:rPr lang="fr-CA" dirty="0" err="1" smtClean="0"/>
              <a:t>sed</a:t>
            </a:r>
            <a:r>
              <a:rPr lang="fr-CA" dirty="0" smtClean="0"/>
              <a:t> do </a:t>
            </a:r>
            <a:r>
              <a:rPr lang="fr-CA" dirty="0" err="1" smtClean="0"/>
              <a:t>eiusmod</a:t>
            </a:r>
            <a:r>
              <a:rPr lang="fr-CA" dirty="0" smtClean="0"/>
              <a:t> </a:t>
            </a:r>
            <a:r>
              <a:rPr lang="fr-CA" dirty="0" err="1" smtClean="0"/>
              <a:t>tempor</a:t>
            </a:r>
            <a:r>
              <a:rPr lang="fr-CA" dirty="0" smtClean="0"/>
              <a:t> </a:t>
            </a:r>
            <a:r>
              <a:rPr lang="fr-CA" dirty="0" err="1" smtClean="0"/>
              <a:t>incididunt</a:t>
            </a:r>
            <a:r>
              <a:rPr lang="fr-CA" dirty="0" smtClean="0"/>
              <a:t> ut </a:t>
            </a:r>
            <a:r>
              <a:rPr lang="fr-CA" dirty="0" err="1" smtClean="0"/>
              <a:t>labore</a:t>
            </a:r>
            <a:r>
              <a:rPr lang="fr-CA" dirty="0" smtClean="0"/>
              <a:t> et </a:t>
            </a:r>
            <a:r>
              <a:rPr lang="fr-CA" dirty="0" err="1" smtClean="0"/>
              <a:t>dolore</a:t>
            </a:r>
            <a:r>
              <a:rPr lang="fr-CA" dirty="0" smtClean="0"/>
              <a:t> magna </a:t>
            </a:r>
            <a:r>
              <a:rPr lang="fr-CA" dirty="0" err="1" smtClean="0"/>
              <a:t>aliqua</a:t>
            </a:r>
            <a:endParaRPr lang="fr-CA" dirty="0" smtClean="0"/>
          </a:p>
        </p:txBody>
      </p:sp>
    </p:spTree>
    <p:extLst>
      <p:ext uri="{BB962C8B-B14F-4D97-AF65-F5344CB8AC3E}">
        <p14:creationId xmlns:p14="http://schemas.microsoft.com/office/powerpoint/2010/main" val="2886068299"/>
      </p:ext>
    </p:extLst>
  </p:cSld>
  <p:clrMapOvr>
    <a:masterClrMapping/>
  </p:clrMapOvr>
  <p:transition spd="slow">
    <p:wheel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idx="4294967295"/>
          </p:nvPr>
        </p:nvSpPr>
        <p:spPr>
          <a:xfrm>
            <a:off x="457200" y="274639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r-CA" dirty="0"/>
          </a:p>
        </p:txBody>
      </p:sp>
      <p:sp>
        <p:nvSpPr>
          <p:cNvPr id="8" name="Content Placeholder 2"/>
          <p:cNvSpPr>
            <a:spLocks noGrp="1"/>
          </p:cNvSpPr>
          <p:nvPr>
            <p:ph idx="4294967295" hasCustomPrompt="1"/>
          </p:nvPr>
        </p:nvSpPr>
        <p:spPr>
          <a:xfrm>
            <a:off x="457200" y="1600201"/>
            <a:ext cx="8229600" cy="4525963"/>
          </a:xfrm>
        </p:spPr>
        <p:txBody>
          <a:bodyPr>
            <a:normAutofit/>
          </a:bodyPr>
          <a:lstStyle/>
          <a:p>
            <a:r>
              <a:rPr lang="fr-CA" dirty="0" err="1" smtClean="0"/>
              <a:t>Lorem</a:t>
            </a:r>
            <a:r>
              <a:rPr lang="fr-CA" dirty="0" smtClean="0"/>
              <a:t> </a:t>
            </a:r>
            <a:r>
              <a:rPr lang="fr-CA" dirty="0" err="1" smtClean="0"/>
              <a:t>ipsum</a:t>
            </a:r>
            <a:r>
              <a:rPr lang="fr-CA" dirty="0" smtClean="0"/>
              <a:t> </a:t>
            </a:r>
            <a:r>
              <a:rPr lang="fr-CA" dirty="0" err="1" smtClean="0"/>
              <a:t>dolor</a:t>
            </a:r>
            <a:r>
              <a:rPr lang="fr-CA" dirty="0" smtClean="0"/>
              <a:t> </a:t>
            </a:r>
            <a:r>
              <a:rPr lang="fr-CA" dirty="0" err="1" smtClean="0"/>
              <a:t>sit</a:t>
            </a:r>
            <a:r>
              <a:rPr lang="fr-CA" dirty="0" smtClean="0"/>
              <a:t> </a:t>
            </a:r>
            <a:r>
              <a:rPr lang="fr-CA" dirty="0" err="1" smtClean="0"/>
              <a:t>amet</a:t>
            </a:r>
            <a:r>
              <a:rPr lang="fr-CA" dirty="0" smtClean="0"/>
              <a:t>, </a:t>
            </a:r>
            <a:r>
              <a:rPr lang="fr-CA" dirty="0" err="1" smtClean="0"/>
              <a:t>consectetur</a:t>
            </a:r>
            <a:r>
              <a:rPr lang="fr-CA" dirty="0" smtClean="0"/>
              <a:t> </a:t>
            </a:r>
            <a:r>
              <a:rPr lang="fr-CA" dirty="0" err="1" smtClean="0"/>
              <a:t>adipisicing</a:t>
            </a:r>
            <a:r>
              <a:rPr lang="fr-CA" dirty="0" smtClean="0"/>
              <a:t> </a:t>
            </a:r>
            <a:r>
              <a:rPr lang="fr-CA" dirty="0" err="1" smtClean="0"/>
              <a:t>elit</a:t>
            </a:r>
            <a:endParaRPr lang="fr-CA" dirty="0" smtClean="0"/>
          </a:p>
          <a:p>
            <a:r>
              <a:rPr lang="fr-CA" dirty="0" err="1" smtClean="0"/>
              <a:t>sed</a:t>
            </a:r>
            <a:r>
              <a:rPr lang="fr-CA" dirty="0" smtClean="0"/>
              <a:t> do </a:t>
            </a:r>
            <a:r>
              <a:rPr lang="fr-CA" dirty="0" err="1" smtClean="0"/>
              <a:t>eiusmod</a:t>
            </a:r>
            <a:r>
              <a:rPr lang="fr-CA" dirty="0" smtClean="0"/>
              <a:t> </a:t>
            </a:r>
            <a:r>
              <a:rPr lang="fr-CA" dirty="0" err="1" smtClean="0"/>
              <a:t>tempor</a:t>
            </a:r>
            <a:r>
              <a:rPr lang="fr-CA" dirty="0" smtClean="0"/>
              <a:t> </a:t>
            </a:r>
            <a:r>
              <a:rPr lang="fr-CA" dirty="0" err="1" smtClean="0"/>
              <a:t>incididunt</a:t>
            </a:r>
            <a:r>
              <a:rPr lang="fr-CA" dirty="0" smtClean="0"/>
              <a:t> ut </a:t>
            </a:r>
            <a:r>
              <a:rPr lang="fr-CA" dirty="0" err="1" smtClean="0"/>
              <a:t>labore</a:t>
            </a:r>
            <a:r>
              <a:rPr lang="fr-CA" dirty="0" smtClean="0"/>
              <a:t> et </a:t>
            </a:r>
            <a:r>
              <a:rPr lang="fr-CA" dirty="0" err="1" smtClean="0"/>
              <a:t>dolore</a:t>
            </a:r>
            <a:r>
              <a:rPr lang="fr-CA" dirty="0" smtClean="0"/>
              <a:t> magna </a:t>
            </a:r>
            <a:r>
              <a:rPr lang="fr-CA" dirty="0" err="1" smtClean="0"/>
              <a:t>aliqua</a:t>
            </a:r>
            <a:endParaRPr lang="fr-CA" dirty="0" smtClean="0"/>
          </a:p>
        </p:txBody>
      </p:sp>
    </p:spTree>
    <p:extLst>
      <p:ext uri="{BB962C8B-B14F-4D97-AF65-F5344CB8AC3E}">
        <p14:creationId xmlns:p14="http://schemas.microsoft.com/office/powerpoint/2010/main" val="508127153"/>
      </p:ext>
    </p:extLst>
  </p:cSld>
  <p:clrMapOvr>
    <a:masterClrMapping/>
  </p:clrMapOvr>
  <p:transition spd="slow">
    <p:wheel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fr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r-CA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AC7C3C33-CFBC-4FF2-8CAE-EE042B79C933}" type="slidenum">
              <a:rPr lang="ar-SA" smtClean="0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4270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9" r:id="rId1"/>
    <p:sldLayoutId id="2147483810" r:id="rId2"/>
    <p:sldLayoutId id="2147483811" r:id="rId3"/>
    <p:sldLayoutId id="2147483812" r:id="rId4"/>
    <p:sldLayoutId id="2147483813" r:id="rId5"/>
    <p:sldLayoutId id="2147483814" r:id="rId6"/>
    <p:sldLayoutId id="2147483815" r:id="rId7"/>
    <p:sldLayoutId id="2147483816" r:id="rId8"/>
    <p:sldLayoutId id="2147483817" r:id="rId9"/>
    <p:sldLayoutId id="2147483818" r:id="rId10"/>
  </p:sldLayoutIdLst>
  <p:transition spd="slow">
    <p:wheel/>
  </p:transition>
  <p:txStyles>
    <p:titleStyle>
      <a:lvl1pPr algn="ctr" defTabSz="914400" rtl="1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r" defTabSz="914400" rtl="1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r" defTabSz="914400" rtl="1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43.xml"/><Relationship Id="rId3" Type="http://schemas.openxmlformats.org/officeDocument/2006/relationships/image" Target="../media/image4.jpeg"/><Relationship Id="rId7" Type="http://schemas.openxmlformats.org/officeDocument/2006/relationships/slide" Target="slide182.xml"/><Relationship Id="rId2" Type="http://schemas.openxmlformats.org/officeDocument/2006/relationships/slide" Target="slide3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7.xml"/><Relationship Id="rId5" Type="http://schemas.openxmlformats.org/officeDocument/2006/relationships/slide" Target="slide107.xml"/><Relationship Id="rId4" Type="http://schemas.openxmlformats.org/officeDocument/2006/relationships/slide" Target="slide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4.xml"/><Relationship Id="rId3" Type="http://schemas.openxmlformats.org/officeDocument/2006/relationships/image" Target="../media/image5.jpg"/><Relationship Id="rId7" Type="http://schemas.openxmlformats.org/officeDocument/2006/relationships/slide" Target="slide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6.xml"/><Relationship Id="rId11" Type="http://schemas.openxmlformats.org/officeDocument/2006/relationships/image" Target="../media/image6.jpeg"/><Relationship Id="rId5" Type="http://schemas.openxmlformats.org/officeDocument/2006/relationships/slide" Target="slide11.xml"/><Relationship Id="rId10" Type="http://schemas.openxmlformats.org/officeDocument/2006/relationships/slide" Target="slide36.xml"/><Relationship Id="rId4" Type="http://schemas.openxmlformats.org/officeDocument/2006/relationships/slide" Target="slide4.xml"/><Relationship Id="rId9" Type="http://schemas.openxmlformats.org/officeDocument/2006/relationships/slide" Target="slide29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.xml"/><Relationship Id="rId11" Type="http://schemas.openxmlformats.org/officeDocument/2006/relationships/slide" Target="slide3.xml"/><Relationship Id="rId5" Type="http://schemas.openxmlformats.org/officeDocument/2006/relationships/image" Target="../media/image9.jpg"/><Relationship Id="rId10" Type="http://schemas.microsoft.com/office/2007/relationships/diagramDrawing" Target="../diagrams/drawing1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jpe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8" Type="http://schemas.microsoft.com/office/2007/relationships/diagramDrawing" Target="../diagrams/drawing3.xml"/><Relationship Id="rId3" Type="http://schemas.openxmlformats.org/officeDocument/2006/relationships/image" Target="../media/image17.jpeg"/><Relationship Id="rId7" Type="http://schemas.openxmlformats.org/officeDocument/2006/relationships/diagramColors" Target="../diagrams/colors3.xm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Relationship Id="rId6" Type="http://schemas.openxmlformats.org/officeDocument/2006/relationships/diagramQuickStyle" Target="../diagrams/quickStyle3.xml"/><Relationship Id="rId5" Type="http://schemas.openxmlformats.org/officeDocument/2006/relationships/diagramLayout" Target="../diagrams/layout3.xml"/><Relationship Id="rId4" Type="http://schemas.openxmlformats.org/officeDocument/2006/relationships/diagramData" Target="../diagrams/data3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4.xml"/><Relationship Id="rId7" Type="http://schemas.openxmlformats.org/officeDocument/2006/relationships/image" Target="../media/image18.png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6.xml"/><Relationship Id="rId3" Type="http://schemas.openxmlformats.org/officeDocument/2006/relationships/diagramLayout" Target="../diagrams/layout5.xml"/><Relationship Id="rId7" Type="http://schemas.openxmlformats.org/officeDocument/2006/relationships/diagramData" Target="../diagrams/data6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5.xml"/><Relationship Id="rId11" Type="http://schemas.microsoft.com/office/2007/relationships/diagramDrawing" Target="../diagrams/drawing6.xml"/><Relationship Id="rId5" Type="http://schemas.openxmlformats.org/officeDocument/2006/relationships/diagramColors" Target="../diagrams/colors5.xml"/><Relationship Id="rId10" Type="http://schemas.openxmlformats.org/officeDocument/2006/relationships/diagramColors" Target="../diagrams/colors6.xml"/><Relationship Id="rId4" Type="http://schemas.openxmlformats.org/officeDocument/2006/relationships/diagramQuickStyle" Target="../diagrams/quickStyle5.xml"/><Relationship Id="rId9" Type="http://schemas.openxmlformats.org/officeDocument/2006/relationships/diagramQuickStyle" Target="../diagrams/quickStyle6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diagramLayout" Target="../diagrams/layout7.xml"/><Relationship Id="rId7" Type="http://schemas.openxmlformats.org/officeDocument/2006/relationships/image" Target="../media/image17.jpeg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7.xml"/><Relationship Id="rId11" Type="http://schemas.openxmlformats.org/officeDocument/2006/relationships/image" Target="../media/image22.jpeg"/><Relationship Id="rId5" Type="http://schemas.openxmlformats.org/officeDocument/2006/relationships/diagramColors" Target="../diagrams/colors7.xml"/><Relationship Id="rId10" Type="http://schemas.openxmlformats.org/officeDocument/2006/relationships/image" Target="../media/image21.png"/><Relationship Id="rId4" Type="http://schemas.openxmlformats.org/officeDocument/2006/relationships/diagramQuickStyle" Target="../diagrams/quickStyle7.xml"/><Relationship Id="rId9" Type="http://schemas.openxmlformats.org/officeDocument/2006/relationships/image" Target="../media/image20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8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8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8.xml"/><Relationship Id="rId11" Type="http://schemas.openxmlformats.org/officeDocument/2006/relationships/slide" Target="slide3.xml"/><Relationship Id="rId5" Type="http://schemas.openxmlformats.org/officeDocument/2006/relationships/image" Target="../media/image9.jpg"/><Relationship Id="rId10" Type="http://schemas.microsoft.com/office/2007/relationships/diagramDrawing" Target="../diagrams/drawing8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3.png"/><Relationship Id="rId4" Type="http://schemas.openxmlformats.org/officeDocument/2006/relationships/image" Target="../media/image11.jp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0.xml"/><Relationship Id="rId13" Type="http://schemas.openxmlformats.org/officeDocument/2006/relationships/diagramLayout" Target="../diagrams/layout11.xml"/><Relationship Id="rId3" Type="http://schemas.openxmlformats.org/officeDocument/2006/relationships/diagramLayout" Target="../diagrams/layout9.xml"/><Relationship Id="rId7" Type="http://schemas.openxmlformats.org/officeDocument/2006/relationships/diagramData" Target="../diagrams/data10.xml"/><Relationship Id="rId12" Type="http://schemas.openxmlformats.org/officeDocument/2006/relationships/diagramData" Target="../diagrams/data11.xml"/><Relationship Id="rId17" Type="http://schemas.openxmlformats.org/officeDocument/2006/relationships/image" Target="../media/image24.png"/><Relationship Id="rId2" Type="http://schemas.openxmlformats.org/officeDocument/2006/relationships/diagramData" Target="../diagrams/data9.xml"/><Relationship Id="rId16" Type="http://schemas.microsoft.com/office/2007/relationships/diagramDrawing" Target="../diagrams/drawing1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.xml"/><Relationship Id="rId11" Type="http://schemas.microsoft.com/office/2007/relationships/diagramDrawing" Target="../diagrams/drawing10.xml"/><Relationship Id="rId5" Type="http://schemas.openxmlformats.org/officeDocument/2006/relationships/diagramColors" Target="../diagrams/colors9.xml"/><Relationship Id="rId15" Type="http://schemas.openxmlformats.org/officeDocument/2006/relationships/diagramColors" Target="../diagrams/colors11.xml"/><Relationship Id="rId10" Type="http://schemas.openxmlformats.org/officeDocument/2006/relationships/diagramColors" Target="../diagrams/colors10.xml"/><Relationship Id="rId4" Type="http://schemas.openxmlformats.org/officeDocument/2006/relationships/diagramQuickStyle" Target="../diagrams/quickStyle9.xml"/><Relationship Id="rId9" Type="http://schemas.openxmlformats.org/officeDocument/2006/relationships/diagramQuickStyle" Target="../diagrams/quickStyle10.xml"/><Relationship Id="rId14" Type="http://schemas.openxmlformats.org/officeDocument/2006/relationships/diagramQuickStyle" Target="../diagrams/quickStyle1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diagramLayout" Target="../diagrams/layout12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10" Type="http://schemas.openxmlformats.org/officeDocument/2006/relationships/image" Target="../media/image22.jpeg"/><Relationship Id="rId4" Type="http://schemas.openxmlformats.org/officeDocument/2006/relationships/diagramQuickStyle" Target="../diagrams/quickStyle12.xml"/><Relationship Id="rId9" Type="http://schemas.openxmlformats.org/officeDocument/2006/relationships/image" Target="../media/image2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13.xml"/><Relationship Id="rId7" Type="http://schemas.openxmlformats.org/officeDocument/2006/relationships/image" Target="../media/image22.jpeg"/><Relationship Id="rId12" Type="http://schemas.openxmlformats.org/officeDocument/2006/relationships/image" Target="../media/image30.png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3.xml"/><Relationship Id="rId11" Type="http://schemas.openxmlformats.org/officeDocument/2006/relationships/image" Target="../media/image29.png"/><Relationship Id="rId5" Type="http://schemas.openxmlformats.org/officeDocument/2006/relationships/diagramColors" Target="../diagrams/colors13.xml"/><Relationship Id="rId10" Type="http://schemas.openxmlformats.org/officeDocument/2006/relationships/image" Target="../media/image28.png"/><Relationship Id="rId4" Type="http://schemas.openxmlformats.org/officeDocument/2006/relationships/diagramQuickStyle" Target="../diagrams/quickStyle13.xml"/><Relationship Id="rId9" Type="http://schemas.openxmlformats.org/officeDocument/2006/relationships/image" Target="../media/image27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4.xml"/><Relationship Id="rId3" Type="http://schemas.openxmlformats.org/officeDocument/2006/relationships/image" Target="../media/image8.png"/><Relationship Id="rId7" Type="http://schemas.openxmlformats.org/officeDocument/2006/relationships/diagramQuickStyle" Target="../diagrams/quickStyle14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14.xml"/><Relationship Id="rId11" Type="http://schemas.openxmlformats.org/officeDocument/2006/relationships/image" Target="../media/image10.jpeg"/><Relationship Id="rId5" Type="http://schemas.openxmlformats.org/officeDocument/2006/relationships/diagramData" Target="../diagrams/data14.xml"/><Relationship Id="rId10" Type="http://schemas.openxmlformats.org/officeDocument/2006/relationships/slide" Target="slide3.xml"/><Relationship Id="rId4" Type="http://schemas.openxmlformats.org/officeDocument/2006/relationships/image" Target="../media/image9.jpg"/><Relationship Id="rId9" Type="http://schemas.microsoft.com/office/2007/relationships/diagramDrawing" Target="../diagrams/drawing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5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5.xml"/><Relationship Id="rId11" Type="http://schemas.openxmlformats.org/officeDocument/2006/relationships/slide" Target="slide3.xml"/><Relationship Id="rId5" Type="http://schemas.openxmlformats.org/officeDocument/2006/relationships/image" Target="../media/image9.jpg"/><Relationship Id="rId10" Type="http://schemas.microsoft.com/office/2007/relationships/diagramDrawing" Target="../diagrams/drawing1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6.xml"/><Relationship Id="rId7" Type="http://schemas.microsoft.com/office/2007/relationships/diagramDrawing" Target="../diagrams/drawing16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6.xml"/><Relationship Id="rId5" Type="http://schemas.openxmlformats.org/officeDocument/2006/relationships/diagramQuickStyle" Target="../diagrams/quickStyle16.xml"/><Relationship Id="rId4" Type="http://schemas.openxmlformats.org/officeDocument/2006/relationships/diagramLayout" Target="../diagrams/layout16.xml"/></Relationships>
</file>

<file path=ppt/slides/_rels/slide2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32.png"/><Relationship Id="rId7" Type="http://schemas.openxmlformats.org/officeDocument/2006/relationships/image" Target="../media/image35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jpe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diagramQuickStyle" Target="../diagrams/quickStyle18.xml"/><Relationship Id="rId3" Type="http://schemas.openxmlformats.org/officeDocument/2006/relationships/diagramLayout" Target="../diagrams/layout17.xml"/><Relationship Id="rId7" Type="http://schemas.openxmlformats.org/officeDocument/2006/relationships/image" Target="../media/image17.jpeg"/><Relationship Id="rId12" Type="http://schemas.openxmlformats.org/officeDocument/2006/relationships/diagramLayout" Target="../diagrams/layout18.xml"/><Relationship Id="rId2" Type="http://schemas.openxmlformats.org/officeDocument/2006/relationships/diagramData" Target="../diagrams/data17.xml"/><Relationship Id="rId16" Type="http://schemas.openxmlformats.org/officeDocument/2006/relationships/image" Target="../media/image38.png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7.xml"/><Relationship Id="rId11" Type="http://schemas.openxmlformats.org/officeDocument/2006/relationships/diagramData" Target="../diagrams/data18.xml"/><Relationship Id="rId5" Type="http://schemas.openxmlformats.org/officeDocument/2006/relationships/diagramColors" Target="../diagrams/colors17.xml"/><Relationship Id="rId15" Type="http://schemas.microsoft.com/office/2007/relationships/diagramDrawing" Target="../diagrams/drawing18.xml"/><Relationship Id="rId10" Type="http://schemas.openxmlformats.org/officeDocument/2006/relationships/image" Target="../media/image37.png"/><Relationship Id="rId4" Type="http://schemas.openxmlformats.org/officeDocument/2006/relationships/diagramQuickStyle" Target="../diagrams/quickStyle17.xml"/><Relationship Id="rId9" Type="http://schemas.openxmlformats.org/officeDocument/2006/relationships/image" Target="../media/image36.png"/><Relationship Id="rId14" Type="http://schemas.openxmlformats.org/officeDocument/2006/relationships/diagramColors" Target="../diagrams/colors1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19.xml"/><Relationship Id="rId7" Type="http://schemas.openxmlformats.org/officeDocument/2006/relationships/image" Target="../media/image39.jpeg"/><Relationship Id="rId12" Type="http://schemas.openxmlformats.org/officeDocument/2006/relationships/image" Target="../media/image42.png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9.xml"/><Relationship Id="rId11" Type="http://schemas.openxmlformats.org/officeDocument/2006/relationships/image" Target="../media/image41.png"/><Relationship Id="rId5" Type="http://schemas.openxmlformats.org/officeDocument/2006/relationships/diagramColors" Target="../diagrams/colors19.xml"/><Relationship Id="rId10" Type="http://schemas.openxmlformats.org/officeDocument/2006/relationships/image" Target="../media/image40.png"/><Relationship Id="rId4" Type="http://schemas.openxmlformats.org/officeDocument/2006/relationships/diagramQuickStyle" Target="../diagrams/quickStyle19.xml"/><Relationship Id="rId9" Type="http://schemas.openxmlformats.org/officeDocument/2006/relationships/image" Target="../media/image22.jpe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20.xml"/><Relationship Id="rId3" Type="http://schemas.openxmlformats.org/officeDocument/2006/relationships/image" Target="../media/image8.png"/><Relationship Id="rId7" Type="http://schemas.openxmlformats.org/officeDocument/2006/relationships/diagramQuickStyle" Target="../diagrams/quickStyle20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20.xml"/><Relationship Id="rId11" Type="http://schemas.openxmlformats.org/officeDocument/2006/relationships/image" Target="../media/image10.jpeg"/><Relationship Id="rId5" Type="http://schemas.openxmlformats.org/officeDocument/2006/relationships/diagramData" Target="../diagrams/data20.xml"/><Relationship Id="rId10" Type="http://schemas.openxmlformats.org/officeDocument/2006/relationships/slide" Target="slide3.xml"/><Relationship Id="rId4" Type="http://schemas.openxmlformats.org/officeDocument/2006/relationships/image" Target="../media/image9.jpg"/><Relationship Id="rId9" Type="http://schemas.microsoft.com/office/2007/relationships/diagramDrawing" Target="../diagrams/drawing2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13" Type="http://schemas.microsoft.com/office/2007/relationships/diagramDrawing" Target="../diagrams/drawing23.xml"/><Relationship Id="rId3" Type="http://schemas.openxmlformats.org/officeDocument/2006/relationships/diagramData" Target="../diagrams/data22.xml"/><Relationship Id="rId7" Type="http://schemas.microsoft.com/office/2007/relationships/diagramDrawing" Target="../diagrams/drawing22.xml"/><Relationship Id="rId12" Type="http://schemas.openxmlformats.org/officeDocument/2006/relationships/diagramColors" Target="../diagrams/colors23.xml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22.xml"/><Relationship Id="rId11" Type="http://schemas.openxmlformats.org/officeDocument/2006/relationships/diagramQuickStyle" Target="../diagrams/quickStyle23.xml"/><Relationship Id="rId5" Type="http://schemas.openxmlformats.org/officeDocument/2006/relationships/diagramQuickStyle" Target="../diagrams/quickStyle22.xml"/><Relationship Id="rId10" Type="http://schemas.openxmlformats.org/officeDocument/2006/relationships/diagramLayout" Target="../diagrams/layout23.xml"/><Relationship Id="rId4" Type="http://schemas.openxmlformats.org/officeDocument/2006/relationships/diagramLayout" Target="../diagrams/layout22.xml"/><Relationship Id="rId9" Type="http://schemas.openxmlformats.org/officeDocument/2006/relationships/diagramData" Target="../diagrams/data23.xml"/><Relationship Id="rId14" Type="http://schemas.openxmlformats.org/officeDocument/2006/relationships/image" Target="../media/image22.jpe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24.xml"/><Relationship Id="rId7" Type="http://schemas.openxmlformats.org/officeDocument/2006/relationships/image" Target="../media/image46.png"/><Relationship Id="rId12" Type="http://schemas.openxmlformats.org/officeDocument/2006/relationships/image" Target="../media/image49.png"/><Relationship Id="rId2" Type="http://schemas.openxmlformats.org/officeDocument/2006/relationships/diagramData" Target="../diagrams/data2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24.xml"/><Relationship Id="rId11" Type="http://schemas.openxmlformats.org/officeDocument/2006/relationships/image" Target="../media/image48.png"/><Relationship Id="rId5" Type="http://schemas.openxmlformats.org/officeDocument/2006/relationships/diagramColors" Target="../diagrams/colors24.xml"/><Relationship Id="rId10" Type="http://schemas.openxmlformats.org/officeDocument/2006/relationships/image" Target="../media/image47.png"/><Relationship Id="rId4" Type="http://schemas.openxmlformats.org/officeDocument/2006/relationships/diagramQuickStyle" Target="../diagrams/quickStyle24.xml"/><Relationship Id="rId9" Type="http://schemas.openxmlformats.org/officeDocument/2006/relationships/image" Target="../media/image22.jpe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25.xml"/><Relationship Id="rId3" Type="http://schemas.openxmlformats.org/officeDocument/2006/relationships/image" Target="../media/image8.png"/><Relationship Id="rId7" Type="http://schemas.openxmlformats.org/officeDocument/2006/relationships/diagramQuickStyle" Target="../diagrams/quickStyle25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25.xml"/><Relationship Id="rId11" Type="http://schemas.openxmlformats.org/officeDocument/2006/relationships/image" Target="../media/image10.jpeg"/><Relationship Id="rId5" Type="http://schemas.openxmlformats.org/officeDocument/2006/relationships/diagramData" Target="../diagrams/data25.xml"/><Relationship Id="rId10" Type="http://schemas.openxmlformats.org/officeDocument/2006/relationships/slide" Target="slide3.xml"/><Relationship Id="rId4" Type="http://schemas.openxmlformats.org/officeDocument/2006/relationships/image" Target="../media/image9.jpg"/><Relationship Id="rId9" Type="http://schemas.microsoft.com/office/2007/relationships/diagramDrawing" Target="../diagrams/drawing2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6.xml"/><Relationship Id="rId7" Type="http://schemas.microsoft.com/office/2007/relationships/diagramDrawing" Target="../diagrams/drawing26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26.xml"/><Relationship Id="rId5" Type="http://schemas.openxmlformats.org/officeDocument/2006/relationships/diagramQuickStyle" Target="../diagrams/quickStyle26.xml"/><Relationship Id="rId4" Type="http://schemas.openxmlformats.org/officeDocument/2006/relationships/diagramLayout" Target="../diagrams/layout26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8.xml"/><Relationship Id="rId13" Type="http://schemas.openxmlformats.org/officeDocument/2006/relationships/image" Target="../media/image50.png"/><Relationship Id="rId3" Type="http://schemas.openxmlformats.org/officeDocument/2006/relationships/diagramLayout" Target="../diagrams/layout27.xml"/><Relationship Id="rId7" Type="http://schemas.openxmlformats.org/officeDocument/2006/relationships/diagramData" Target="../diagrams/data28.xml"/><Relationship Id="rId12" Type="http://schemas.openxmlformats.org/officeDocument/2006/relationships/image" Target="../media/image11.jpg"/><Relationship Id="rId2" Type="http://schemas.openxmlformats.org/officeDocument/2006/relationships/diagramData" Target="../diagrams/data2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27.xml"/><Relationship Id="rId11" Type="http://schemas.microsoft.com/office/2007/relationships/diagramDrawing" Target="../diagrams/drawing28.xml"/><Relationship Id="rId5" Type="http://schemas.openxmlformats.org/officeDocument/2006/relationships/diagramColors" Target="../diagrams/colors27.xml"/><Relationship Id="rId10" Type="http://schemas.openxmlformats.org/officeDocument/2006/relationships/diagramColors" Target="../diagrams/colors28.xml"/><Relationship Id="rId4" Type="http://schemas.openxmlformats.org/officeDocument/2006/relationships/diagramQuickStyle" Target="../diagrams/quickStyle27.xml"/><Relationship Id="rId9" Type="http://schemas.openxmlformats.org/officeDocument/2006/relationships/diagramQuickStyle" Target="../diagrams/quickStyle28.xml"/><Relationship Id="rId14" Type="http://schemas.openxmlformats.org/officeDocument/2006/relationships/image" Target="../media/image51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diagramLayout" Target="../diagrams/layout29.xml"/><Relationship Id="rId7" Type="http://schemas.openxmlformats.org/officeDocument/2006/relationships/image" Target="../media/image17.jpeg"/><Relationship Id="rId2" Type="http://schemas.openxmlformats.org/officeDocument/2006/relationships/diagramData" Target="../diagrams/data29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29.xml"/><Relationship Id="rId5" Type="http://schemas.openxmlformats.org/officeDocument/2006/relationships/diagramColors" Target="../diagrams/colors29.xml"/><Relationship Id="rId10" Type="http://schemas.openxmlformats.org/officeDocument/2006/relationships/image" Target="../media/image53.png"/><Relationship Id="rId4" Type="http://schemas.openxmlformats.org/officeDocument/2006/relationships/diagramQuickStyle" Target="../diagrams/quickStyle29.xml"/><Relationship Id="rId9" Type="http://schemas.openxmlformats.org/officeDocument/2006/relationships/image" Target="../media/image22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31.xml"/><Relationship Id="rId13" Type="http://schemas.openxmlformats.org/officeDocument/2006/relationships/image" Target="../media/image55.png"/><Relationship Id="rId3" Type="http://schemas.openxmlformats.org/officeDocument/2006/relationships/diagramLayout" Target="../diagrams/layout30.xml"/><Relationship Id="rId7" Type="http://schemas.openxmlformats.org/officeDocument/2006/relationships/image" Target="../media/image17.jpeg"/><Relationship Id="rId12" Type="http://schemas.microsoft.com/office/2007/relationships/diagramDrawing" Target="../diagrams/drawing31.xml"/><Relationship Id="rId2" Type="http://schemas.openxmlformats.org/officeDocument/2006/relationships/diagramData" Target="../diagrams/data3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30.xml"/><Relationship Id="rId11" Type="http://schemas.openxmlformats.org/officeDocument/2006/relationships/diagramColors" Target="../diagrams/colors31.xml"/><Relationship Id="rId5" Type="http://schemas.openxmlformats.org/officeDocument/2006/relationships/diagramColors" Target="../diagrams/colors30.xml"/><Relationship Id="rId10" Type="http://schemas.openxmlformats.org/officeDocument/2006/relationships/diagramQuickStyle" Target="../diagrams/quickStyle31.xml"/><Relationship Id="rId4" Type="http://schemas.openxmlformats.org/officeDocument/2006/relationships/diagramQuickStyle" Target="../diagrams/quickStyle30.xml"/><Relationship Id="rId9" Type="http://schemas.openxmlformats.org/officeDocument/2006/relationships/diagramLayout" Target="../diagrams/layout31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13" Type="http://schemas.microsoft.com/office/2007/relationships/diagramDrawing" Target="../diagrams/drawing33.xml"/><Relationship Id="rId3" Type="http://schemas.openxmlformats.org/officeDocument/2006/relationships/diagramData" Target="../diagrams/data32.xml"/><Relationship Id="rId7" Type="http://schemas.microsoft.com/office/2007/relationships/diagramDrawing" Target="../diagrams/drawing32.xml"/><Relationship Id="rId12" Type="http://schemas.openxmlformats.org/officeDocument/2006/relationships/diagramColors" Target="../diagrams/colors33.xml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32.xml"/><Relationship Id="rId11" Type="http://schemas.openxmlformats.org/officeDocument/2006/relationships/diagramQuickStyle" Target="../diagrams/quickStyle33.xml"/><Relationship Id="rId5" Type="http://schemas.openxmlformats.org/officeDocument/2006/relationships/diagramQuickStyle" Target="../diagrams/quickStyle32.xml"/><Relationship Id="rId10" Type="http://schemas.openxmlformats.org/officeDocument/2006/relationships/diagramLayout" Target="../diagrams/layout33.xml"/><Relationship Id="rId4" Type="http://schemas.openxmlformats.org/officeDocument/2006/relationships/diagramLayout" Target="../diagrams/layout32.xml"/><Relationship Id="rId9" Type="http://schemas.openxmlformats.org/officeDocument/2006/relationships/diagramData" Target="../diagrams/data33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34.xml"/><Relationship Id="rId3" Type="http://schemas.openxmlformats.org/officeDocument/2006/relationships/image" Target="../media/image8.png"/><Relationship Id="rId7" Type="http://schemas.openxmlformats.org/officeDocument/2006/relationships/diagramQuickStyle" Target="../diagrams/quickStyle34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34.xml"/><Relationship Id="rId11" Type="http://schemas.openxmlformats.org/officeDocument/2006/relationships/image" Target="../media/image10.jpeg"/><Relationship Id="rId5" Type="http://schemas.openxmlformats.org/officeDocument/2006/relationships/diagramData" Target="../diagrams/data34.xml"/><Relationship Id="rId10" Type="http://schemas.openxmlformats.org/officeDocument/2006/relationships/slide" Target="slide3.xml"/><Relationship Id="rId4" Type="http://schemas.openxmlformats.org/officeDocument/2006/relationships/image" Target="../media/image9.jpg"/><Relationship Id="rId9" Type="http://schemas.microsoft.com/office/2007/relationships/diagramDrawing" Target="../diagrams/drawing3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slide" Target="slide49.xml"/><Relationship Id="rId7" Type="http://schemas.openxmlformats.org/officeDocument/2006/relationships/slide" Target="slide73.xml"/><Relationship Id="rId2" Type="http://schemas.openxmlformats.org/officeDocument/2006/relationships/slide" Target="slide40.xml"/><Relationship Id="rId1" Type="http://schemas.openxmlformats.org/officeDocument/2006/relationships/slideLayout" Target="../slideLayouts/slideLayout6.xml"/><Relationship Id="rId6" Type="http://schemas.openxmlformats.org/officeDocument/2006/relationships/slide" Target="slide63.xml"/><Relationship Id="rId5" Type="http://schemas.openxmlformats.org/officeDocument/2006/relationships/slide" Target="slide58.xml"/><Relationship Id="rId10" Type="http://schemas.openxmlformats.org/officeDocument/2006/relationships/image" Target="../media/image5.jpg"/><Relationship Id="rId4" Type="http://schemas.openxmlformats.org/officeDocument/2006/relationships/slide" Target="slide55.xml"/><Relationship Id="rId9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35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3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35.xml"/><Relationship Id="rId11" Type="http://schemas.openxmlformats.org/officeDocument/2006/relationships/slide" Target="slide39.xml"/><Relationship Id="rId5" Type="http://schemas.openxmlformats.org/officeDocument/2006/relationships/image" Target="../media/image9.jpg"/><Relationship Id="rId10" Type="http://schemas.microsoft.com/office/2007/relationships/diagramDrawing" Target="../diagrams/drawing3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35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6.xml"/><Relationship Id="rId2" Type="http://schemas.openxmlformats.org/officeDocument/2006/relationships/diagramData" Target="../diagrams/data3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36.xml"/><Relationship Id="rId5" Type="http://schemas.openxmlformats.org/officeDocument/2006/relationships/diagramColors" Target="../diagrams/colors36.xml"/><Relationship Id="rId4" Type="http://schemas.openxmlformats.org/officeDocument/2006/relationships/diagramQuickStyle" Target="../diagrams/quickStyle3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7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38.xml"/><Relationship Id="rId3" Type="http://schemas.openxmlformats.org/officeDocument/2006/relationships/diagramLayout" Target="../diagrams/layout37.xml"/><Relationship Id="rId7" Type="http://schemas.openxmlformats.org/officeDocument/2006/relationships/diagramData" Target="../diagrams/data38.xml"/><Relationship Id="rId2" Type="http://schemas.openxmlformats.org/officeDocument/2006/relationships/diagramData" Target="../diagrams/data3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37.xml"/><Relationship Id="rId11" Type="http://schemas.microsoft.com/office/2007/relationships/diagramDrawing" Target="../diagrams/drawing38.xml"/><Relationship Id="rId5" Type="http://schemas.openxmlformats.org/officeDocument/2006/relationships/diagramColors" Target="../diagrams/colors37.xml"/><Relationship Id="rId10" Type="http://schemas.openxmlformats.org/officeDocument/2006/relationships/diagramColors" Target="../diagrams/colors38.xml"/><Relationship Id="rId4" Type="http://schemas.openxmlformats.org/officeDocument/2006/relationships/diagramQuickStyle" Target="../diagrams/quickStyle37.xml"/><Relationship Id="rId9" Type="http://schemas.openxmlformats.org/officeDocument/2006/relationships/diagramQuickStyle" Target="../diagrams/quickStyle3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0.xml"/><Relationship Id="rId13" Type="http://schemas.openxmlformats.org/officeDocument/2006/relationships/diagramLayout" Target="../diagrams/layout41.xml"/><Relationship Id="rId3" Type="http://schemas.openxmlformats.org/officeDocument/2006/relationships/diagramLayout" Target="../diagrams/layout39.xml"/><Relationship Id="rId7" Type="http://schemas.openxmlformats.org/officeDocument/2006/relationships/diagramData" Target="../diagrams/data40.xml"/><Relationship Id="rId12" Type="http://schemas.openxmlformats.org/officeDocument/2006/relationships/diagramData" Target="../diagrams/data41.xml"/><Relationship Id="rId2" Type="http://schemas.openxmlformats.org/officeDocument/2006/relationships/diagramData" Target="../diagrams/data39.xml"/><Relationship Id="rId16" Type="http://schemas.microsoft.com/office/2007/relationships/diagramDrawing" Target="../diagrams/drawing4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39.xml"/><Relationship Id="rId11" Type="http://schemas.microsoft.com/office/2007/relationships/diagramDrawing" Target="../diagrams/drawing40.xml"/><Relationship Id="rId5" Type="http://schemas.openxmlformats.org/officeDocument/2006/relationships/diagramColors" Target="../diagrams/colors39.xml"/><Relationship Id="rId15" Type="http://schemas.openxmlformats.org/officeDocument/2006/relationships/diagramColors" Target="../diagrams/colors41.xml"/><Relationship Id="rId10" Type="http://schemas.openxmlformats.org/officeDocument/2006/relationships/diagramColors" Target="../diagrams/colors40.xml"/><Relationship Id="rId4" Type="http://schemas.openxmlformats.org/officeDocument/2006/relationships/diagramQuickStyle" Target="../diagrams/quickStyle39.xml"/><Relationship Id="rId9" Type="http://schemas.openxmlformats.org/officeDocument/2006/relationships/diagramQuickStyle" Target="../diagrams/quickStyle40.xml"/><Relationship Id="rId14" Type="http://schemas.openxmlformats.org/officeDocument/2006/relationships/diagramQuickStyle" Target="../diagrams/quickStyle4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3.xml"/><Relationship Id="rId3" Type="http://schemas.openxmlformats.org/officeDocument/2006/relationships/diagramLayout" Target="../diagrams/layout42.xml"/><Relationship Id="rId7" Type="http://schemas.openxmlformats.org/officeDocument/2006/relationships/diagramData" Target="../diagrams/data43.xml"/><Relationship Id="rId2" Type="http://schemas.openxmlformats.org/officeDocument/2006/relationships/diagramData" Target="../diagrams/data4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42.xml"/><Relationship Id="rId11" Type="http://schemas.microsoft.com/office/2007/relationships/diagramDrawing" Target="../diagrams/drawing43.xml"/><Relationship Id="rId5" Type="http://schemas.openxmlformats.org/officeDocument/2006/relationships/diagramColors" Target="../diagrams/colors42.xml"/><Relationship Id="rId10" Type="http://schemas.openxmlformats.org/officeDocument/2006/relationships/diagramColors" Target="../diagrams/colors43.xml"/><Relationship Id="rId4" Type="http://schemas.openxmlformats.org/officeDocument/2006/relationships/diagramQuickStyle" Target="../diagrams/quickStyle42.xml"/><Relationship Id="rId9" Type="http://schemas.openxmlformats.org/officeDocument/2006/relationships/diagramQuickStyle" Target="../diagrams/quickStyle43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image" Target="../media/image69.png"/><Relationship Id="rId3" Type="http://schemas.openxmlformats.org/officeDocument/2006/relationships/diagramLayout" Target="../diagrams/layout44.xml"/><Relationship Id="rId7" Type="http://schemas.openxmlformats.org/officeDocument/2006/relationships/image" Target="../media/image17.jpeg"/><Relationship Id="rId12" Type="http://schemas.openxmlformats.org/officeDocument/2006/relationships/image" Target="../media/image68.png"/><Relationship Id="rId2" Type="http://schemas.openxmlformats.org/officeDocument/2006/relationships/diagramData" Target="../diagrams/data4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44.xml"/><Relationship Id="rId11" Type="http://schemas.openxmlformats.org/officeDocument/2006/relationships/image" Target="../media/image67.png"/><Relationship Id="rId5" Type="http://schemas.openxmlformats.org/officeDocument/2006/relationships/diagramColors" Target="../diagrams/colors44.xml"/><Relationship Id="rId10" Type="http://schemas.openxmlformats.org/officeDocument/2006/relationships/image" Target="../media/image66.png"/><Relationship Id="rId4" Type="http://schemas.openxmlformats.org/officeDocument/2006/relationships/diagramQuickStyle" Target="../diagrams/quickStyle44.xml"/><Relationship Id="rId9" Type="http://schemas.openxmlformats.org/officeDocument/2006/relationships/image" Target="../media/image65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5.xml"/><Relationship Id="rId7" Type="http://schemas.microsoft.com/office/2007/relationships/diagramDrawing" Target="../diagrams/drawing45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45.xml"/><Relationship Id="rId5" Type="http://schemas.openxmlformats.org/officeDocument/2006/relationships/diagramQuickStyle" Target="../diagrams/quickStyle45.xml"/><Relationship Id="rId4" Type="http://schemas.openxmlformats.org/officeDocument/2006/relationships/diagramLayout" Target="../diagrams/layout45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46.xml"/><Relationship Id="rId7" Type="http://schemas.openxmlformats.org/officeDocument/2006/relationships/image" Target="../media/image17.jpeg"/><Relationship Id="rId2" Type="http://schemas.openxmlformats.org/officeDocument/2006/relationships/diagramData" Target="../diagrams/data4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46.xml"/><Relationship Id="rId5" Type="http://schemas.openxmlformats.org/officeDocument/2006/relationships/diagramColors" Target="../diagrams/colors46.xml"/><Relationship Id="rId4" Type="http://schemas.openxmlformats.org/officeDocument/2006/relationships/diagramQuickStyle" Target="../diagrams/quickStyle46.xml"/><Relationship Id="rId9" Type="http://schemas.openxmlformats.org/officeDocument/2006/relationships/image" Target="../media/image70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47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47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47.xml"/><Relationship Id="rId11" Type="http://schemas.openxmlformats.org/officeDocument/2006/relationships/slide" Target="slide39.xml"/><Relationship Id="rId5" Type="http://schemas.openxmlformats.org/officeDocument/2006/relationships/image" Target="../media/image9.jpg"/><Relationship Id="rId10" Type="http://schemas.microsoft.com/office/2007/relationships/diagramDrawing" Target="../diagrams/drawing47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4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8.xml"/><Relationship Id="rId2" Type="http://schemas.openxmlformats.org/officeDocument/2006/relationships/diagramData" Target="../diagrams/data4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48.xml"/><Relationship Id="rId5" Type="http://schemas.openxmlformats.org/officeDocument/2006/relationships/diagramColors" Target="../diagrams/colors48.xml"/><Relationship Id="rId4" Type="http://schemas.openxmlformats.org/officeDocument/2006/relationships/diagramQuickStyle" Target="../diagrams/quickStyle4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49.xml"/><Relationship Id="rId3" Type="http://schemas.openxmlformats.org/officeDocument/2006/relationships/image" Target="../media/image71.png"/><Relationship Id="rId7" Type="http://schemas.openxmlformats.org/officeDocument/2006/relationships/diagramQuickStyle" Target="../diagrams/quickStyle49.xml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49.xml"/><Relationship Id="rId5" Type="http://schemas.openxmlformats.org/officeDocument/2006/relationships/diagramData" Target="../diagrams/data49.xml"/><Relationship Id="rId10" Type="http://schemas.openxmlformats.org/officeDocument/2006/relationships/image" Target="../media/image73.png"/><Relationship Id="rId4" Type="http://schemas.openxmlformats.org/officeDocument/2006/relationships/image" Target="../media/image72.png"/><Relationship Id="rId9" Type="http://schemas.microsoft.com/office/2007/relationships/diagramDrawing" Target="../diagrams/drawing49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13" Type="http://schemas.microsoft.com/office/2007/relationships/diagramDrawing" Target="../diagrams/drawing51.xml"/><Relationship Id="rId18" Type="http://schemas.microsoft.com/office/2007/relationships/diagramDrawing" Target="../diagrams/drawing52.xml"/><Relationship Id="rId3" Type="http://schemas.openxmlformats.org/officeDocument/2006/relationships/diagramLayout" Target="../diagrams/layout50.xml"/><Relationship Id="rId21" Type="http://schemas.openxmlformats.org/officeDocument/2006/relationships/diagramQuickStyle" Target="../diagrams/quickStyle53.xml"/><Relationship Id="rId7" Type="http://schemas.openxmlformats.org/officeDocument/2006/relationships/image" Target="../media/image17.jpeg"/><Relationship Id="rId12" Type="http://schemas.openxmlformats.org/officeDocument/2006/relationships/diagramColors" Target="../diagrams/colors51.xml"/><Relationship Id="rId17" Type="http://schemas.openxmlformats.org/officeDocument/2006/relationships/diagramColors" Target="../diagrams/colors52.xml"/><Relationship Id="rId2" Type="http://schemas.openxmlformats.org/officeDocument/2006/relationships/diagramData" Target="../diagrams/data50.xml"/><Relationship Id="rId16" Type="http://schemas.openxmlformats.org/officeDocument/2006/relationships/diagramQuickStyle" Target="../diagrams/quickStyle52.xml"/><Relationship Id="rId20" Type="http://schemas.openxmlformats.org/officeDocument/2006/relationships/diagramLayout" Target="../diagrams/layout5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50.xml"/><Relationship Id="rId11" Type="http://schemas.openxmlformats.org/officeDocument/2006/relationships/diagramQuickStyle" Target="../diagrams/quickStyle51.xml"/><Relationship Id="rId5" Type="http://schemas.openxmlformats.org/officeDocument/2006/relationships/diagramColors" Target="../diagrams/colors50.xml"/><Relationship Id="rId15" Type="http://schemas.openxmlformats.org/officeDocument/2006/relationships/diagramLayout" Target="../diagrams/layout52.xml"/><Relationship Id="rId23" Type="http://schemas.microsoft.com/office/2007/relationships/diagramDrawing" Target="../diagrams/drawing53.xml"/><Relationship Id="rId10" Type="http://schemas.openxmlformats.org/officeDocument/2006/relationships/diagramLayout" Target="../diagrams/layout51.xml"/><Relationship Id="rId19" Type="http://schemas.openxmlformats.org/officeDocument/2006/relationships/diagramData" Target="../diagrams/data53.xml"/><Relationship Id="rId4" Type="http://schemas.openxmlformats.org/officeDocument/2006/relationships/diagramQuickStyle" Target="../diagrams/quickStyle50.xml"/><Relationship Id="rId9" Type="http://schemas.openxmlformats.org/officeDocument/2006/relationships/diagramData" Target="../diagrams/data51.xml"/><Relationship Id="rId14" Type="http://schemas.openxmlformats.org/officeDocument/2006/relationships/diagramData" Target="../diagrams/data52.xml"/><Relationship Id="rId22" Type="http://schemas.openxmlformats.org/officeDocument/2006/relationships/diagramColors" Target="../diagrams/colors53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55.xml"/><Relationship Id="rId3" Type="http://schemas.openxmlformats.org/officeDocument/2006/relationships/diagramLayout" Target="../diagrams/layout54.xml"/><Relationship Id="rId7" Type="http://schemas.openxmlformats.org/officeDocument/2006/relationships/diagramData" Target="../diagrams/data55.xml"/><Relationship Id="rId12" Type="http://schemas.openxmlformats.org/officeDocument/2006/relationships/image" Target="../media/image17.jpeg"/><Relationship Id="rId2" Type="http://schemas.openxmlformats.org/officeDocument/2006/relationships/diagramData" Target="../diagrams/data5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54.xml"/><Relationship Id="rId11" Type="http://schemas.microsoft.com/office/2007/relationships/diagramDrawing" Target="../diagrams/drawing55.xml"/><Relationship Id="rId5" Type="http://schemas.openxmlformats.org/officeDocument/2006/relationships/diagramColors" Target="../diagrams/colors54.xml"/><Relationship Id="rId10" Type="http://schemas.openxmlformats.org/officeDocument/2006/relationships/diagramColors" Target="../diagrams/colors55.xml"/><Relationship Id="rId4" Type="http://schemas.openxmlformats.org/officeDocument/2006/relationships/diagramQuickStyle" Target="../diagrams/quickStyle54.xml"/><Relationship Id="rId9" Type="http://schemas.openxmlformats.org/officeDocument/2006/relationships/diagramQuickStyle" Target="../diagrams/quickStyle55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57.xml"/><Relationship Id="rId13" Type="http://schemas.openxmlformats.org/officeDocument/2006/relationships/diagramLayout" Target="../diagrams/layout58.xml"/><Relationship Id="rId3" Type="http://schemas.openxmlformats.org/officeDocument/2006/relationships/diagramLayout" Target="../diagrams/layout56.xml"/><Relationship Id="rId7" Type="http://schemas.openxmlformats.org/officeDocument/2006/relationships/diagramData" Target="../diagrams/data57.xml"/><Relationship Id="rId12" Type="http://schemas.openxmlformats.org/officeDocument/2006/relationships/diagramData" Target="../diagrams/data58.xml"/><Relationship Id="rId17" Type="http://schemas.openxmlformats.org/officeDocument/2006/relationships/image" Target="../media/image17.jpeg"/><Relationship Id="rId2" Type="http://schemas.openxmlformats.org/officeDocument/2006/relationships/diagramData" Target="../diagrams/data56.xml"/><Relationship Id="rId16" Type="http://schemas.microsoft.com/office/2007/relationships/diagramDrawing" Target="../diagrams/drawing5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56.xml"/><Relationship Id="rId11" Type="http://schemas.microsoft.com/office/2007/relationships/diagramDrawing" Target="../diagrams/drawing57.xml"/><Relationship Id="rId5" Type="http://schemas.openxmlformats.org/officeDocument/2006/relationships/diagramColors" Target="../diagrams/colors56.xml"/><Relationship Id="rId15" Type="http://schemas.openxmlformats.org/officeDocument/2006/relationships/diagramColors" Target="../diagrams/colors58.xml"/><Relationship Id="rId10" Type="http://schemas.openxmlformats.org/officeDocument/2006/relationships/diagramColors" Target="../diagrams/colors57.xml"/><Relationship Id="rId4" Type="http://schemas.openxmlformats.org/officeDocument/2006/relationships/diagramQuickStyle" Target="../diagrams/quickStyle56.xml"/><Relationship Id="rId9" Type="http://schemas.openxmlformats.org/officeDocument/2006/relationships/diagramQuickStyle" Target="../diagrams/quickStyle57.xml"/><Relationship Id="rId14" Type="http://schemas.openxmlformats.org/officeDocument/2006/relationships/diagramQuickStyle" Target="../diagrams/quickStyle58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59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5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59.xml"/><Relationship Id="rId11" Type="http://schemas.openxmlformats.org/officeDocument/2006/relationships/slide" Target="slide39.xml"/><Relationship Id="rId5" Type="http://schemas.openxmlformats.org/officeDocument/2006/relationships/image" Target="../media/image9.jpg"/><Relationship Id="rId10" Type="http://schemas.microsoft.com/office/2007/relationships/diagramDrawing" Target="../diagrams/drawing5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59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5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7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60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60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60.xml"/><Relationship Id="rId11" Type="http://schemas.openxmlformats.org/officeDocument/2006/relationships/slide" Target="slide39.xml"/><Relationship Id="rId5" Type="http://schemas.openxmlformats.org/officeDocument/2006/relationships/image" Target="../media/image9.jpg"/><Relationship Id="rId10" Type="http://schemas.microsoft.com/office/2007/relationships/diagramDrawing" Target="../diagrams/drawing60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60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g"/><Relationship Id="rId3" Type="http://schemas.openxmlformats.org/officeDocument/2006/relationships/diagramData" Target="../diagrams/data61.xml"/><Relationship Id="rId7" Type="http://schemas.microsoft.com/office/2007/relationships/diagramDrawing" Target="../diagrams/drawing61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61.xml"/><Relationship Id="rId5" Type="http://schemas.openxmlformats.org/officeDocument/2006/relationships/diagramQuickStyle" Target="../diagrams/quickStyle61.xml"/><Relationship Id="rId10" Type="http://schemas.openxmlformats.org/officeDocument/2006/relationships/image" Target="../media/image79.png"/><Relationship Id="rId4" Type="http://schemas.openxmlformats.org/officeDocument/2006/relationships/diagramLayout" Target="../diagrams/layout61.xml"/><Relationship Id="rId9" Type="http://schemas.openxmlformats.org/officeDocument/2006/relationships/image" Target="../media/image78.png"/></Relationships>
</file>

<file path=ppt/slides/_rels/slide60.xml.rels><?xml version="1.0" encoding="UTF-8" standalone="yes"?>
<Relationships xmlns="http://schemas.openxmlformats.org/package/2006/relationships"><Relationship Id="rId8" Type="http://schemas.microsoft.com/office/2007/relationships/diagramDrawing" Target="../diagrams/drawing62.xml"/><Relationship Id="rId3" Type="http://schemas.openxmlformats.org/officeDocument/2006/relationships/image" Target="../media/image17.jpeg"/><Relationship Id="rId7" Type="http://schemas.openxmlformats.org/officeDocument/2006/relationships/diagramColors" Target="../diagrams/colors62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5.xml"/><Relationship Id="rId6" Type="http://schemas.openxmlformats.org/officeDocument/2006/relationships/diagramQuickStyle" Target="../diagrams/quickStyle62.xml"/><Relationship Id="rId5" Type="http://schemas.openxmlformats.org/officeDocument/2006/relationships/diagramLayout" Target="../diagrams/layout62.xml"/><Relationship Id="rId4" Type="http://schemas.openxmlformats.org/officeDocument/2006/relationships/diagramData" Target="../diagrams/data62.xml"/><Relationship Id="rId9" Type="http://schemas.openxmlformats.org/officeDocument/2006/relationships/image" Target="../media/image81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png"/><Relationship Id="rId3" Type="http://schemas.openxmlformats.org/officeDocument/2006/relationships/diagramData" Target="../diagrams/data63.xml"/><Relationship Id="rId7" Type="http://schemas.microsoft.com/office/2007/relationships/diagramDrawing" Target="../diagrams/drawing63.xml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63.xml"/><Relationship Id="rId5" Type="http://schemas.openxmlformats.org/officeDocument/2006/relationships/diagramQuickStyle" Target="../diagrams/quickStyle63.xml"/><Relationship Id="rId10" Type="http://schemas.openxmlformats.org/officeDocument/2006/relationships/image" Target="../media/image84.png"/><Relationship Id="rId4" Type="http://schemas.openxmlformats.org/officeDocument/2006/relationships/diagramLayout" Target="../diagrams/layout63.xml"/><Relationship Id="rId9" Type="http://schemas.openxmlformats.org/officeDocument/2006/relationships/image" Target="../media/image83.pn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jpeg"/><Relationship Id="rId3" Type="http://schemas.openxmlformats.org/officeDocument/2006/relationships/diagramData" Target="../diagrams/data64.xml"/><Relationship Id="rId7" Type="http://schemas.microsoft.com/office/2007/relationships/diagramDrawing" Target="../diagrams/drawing64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64.xml"/><Relationship Id="rId11" Type="http://schemas.openxmlformats.org/officeDocument/2006/relationships/slide" Target="slide39.xml"/><Relationship Id="rId5" Type="http://schemas.openxmlformats.org/officeDocument/2006/relationships/diagramQuickStyle" Target="../diagrams/quickStyle64.xml"/><Relationship Id="rId10" Type="http://schemas.openxmlformats.org/officeDocument/2006/relationships/image" Target="../media/image8.png"/><Relationship Id="rId4" Type="http://schemas.openxmlformats.org/officeDocument/2006/relationships/diagramLayout" Target="../diagrams/layout64.xml"/><Relationship Id="rId9" Type="http://schemas.openxmlformats.org/officeDocument/2006/relationships/image" Target="../media/image9.jp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5.xml"/><Relationship Id="rId2" Type="http://schemas.openxmlformats.org/officeDocument/2006/relationships/diagramData" Target="../diagrams/data6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65.xml"/><Relationship Id="rId5" Type="http://schemas.openxmlformats.org/officeDocument/2006/relationships/diagramColors" Target="../diagrams/colors65.xml"/><Relationship Id="rId4" Type="http://schemas.openxmlformats.org/officeDocument/2006/relationships/diagramQuickStyle" Target="../diagrams/quickStyle6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66.xml"/><Relationship Id="rId3" Type="http://schemas.openxmlformats.org/officeDocument/2006/relationships/image" Target="../media/image59.jpeg"/><Relationship Id="rId7" Type="http://schemas.openxmlformats.org/officeDocument/2006/relationships/diagramQuickStyle" Target="../diagrams/quickStyle66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66.xml"/><Relationship Id="rId11" Type="http://schemas.openxmlformats.org/officeDocument/2006/relationships/slide" Target="slide39.xml"/><Relationship Id="rId5" Type="http://schemas.openxmlformats.org/officeDocument/2006/relationships/diagramData" Target="../diagrams/data66.xml"/><Relationship Id="rId10" Type="http://schemas.openxmlformats.org/officeDocument/2006/relationships/image" Target="../media/image8.png"/><Relationship Id="rId4" Type="http://schemas.openxmlformats.org/officeDocument/2006/relationships/image" Target="../media/image9.jpg"/><Relationship Id="rId9" Type="http://schemas.microsoft.com/office/2007/relationships/diagramDrawing" Target="../diagrams/drawing66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67.xml"/><Relationship Id="rId3" Type="http://schemas.openxmlformats.org/officeDocument/2006/relationships/image" Target="../media/image89.png"/><Relationship Id="rId7" Type="http://schemas.openxmlformats.org/officeDocument/2006/relationships/diagramLayout" Target="../diagrams/layout67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67.xml"/><Relationship Id="rId5" Type="http://schemas.openxmlformats.org/officeDocument/2006/relationships/image" Target="../media/image11.jpg"/><Relationship Id="rId10" Type="http://schemas.microsoft.com/office/2007/relationships/diagramDrawing" Target="../diagrams/drawing67.xml"/><Relationship Id="rId4" Type="http://schemas.openxmlformats.org/officeDocument/2006/relationships/image" Target="../media/image90.png"/><Relationship Id="rId9" Type="http://schemas.openxmlformats.org/officeDocument/2006/relationships/diagramColors" Target="../diagrams/colors67.xml"/></Relationships>
</file>

<file path=ppt/slides/_rels/slide71.xml.rels><?xml version="1.0" encoding="UTF-8" standalone="yes"?>
<Relationships xmlns="http://schemas.openxmlformats.org/package/2006/relationships"><Relationship Id="rId8" Type="http://schemas.microsoft.com/office/2007/relationships/diagramDrawing" Target="../diagrams/drawing68.xml"/><Relationship Id="rId3" Type="http://schemas.openxmlformats.org/officeDocument/2006/relationships/image" Target="../media/image17.jpeg"/><Relationship Id="rId7" Type="http://schemas.openxmlformats.org/officeDocument/2006/relationships/diagramColors" Target="../diagrams/colors68.xml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5.xml"/><Relationship Id="rId6" Type="http://schemas.openxmlformats.org/officeDocument/2006/relationships/diagramQuickStyle" Target="../diagrams/quickStyle68.xml"/><Relationship Id="rId5" Type="http://schemas.openxmlformats.org/officeDocument/2006/relationships/diagramLayout" Target="../diagrams/layout68.xml"/><Relationship Id="rId4" Type="http://schemas.openxmlformats.org/officeDocument/2006/relationships/diagramData" Target="../diagrams/data68.xml"/><Relationship Id="rId9" Type="http://schemas.openxmlformats.org/officeDocument/2006/relationships/image" Target="../media/image92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png"/><Relationship Id="rId3" Type="http://schemas.openxmlformats.org/officeDocument/2006/relationships/diagramData" Target="../diagrams/data69.xml"/><Relationship Id="rId7" Type="http://schemas.microsoft.com/office/2007/relationships/diagramDrawing" Target="../diagrams/drawing69.xml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69.xml"/><Relationship Id="rId5" Type="http://schemas.openxmlformats.org/officeDocument/2006/relationships/diagramQuickStyle" Target="../diagrams/quickStyle69.xml"/><Relationship Id="rId4" Type="http://schemas.openxmlformats.org/officeDocument/2006/relationships/diagramLayout" Target="../diagrams/layout69.xml"/><Relationship Id="rId9" Type="http://schemas.openxmlformats.org/officeDocument/2006/relationships/image" Target="../media/image94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70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70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70.xml"/><Relationship Id="rId11" Type="http://schemas.openxmlformats.org/officeDocument/2006/relationships/slide" Target="slide39.xml"/><Relationship Id="rId5" Type="http://schemas.openxmlformats.org/officeDocument/2006/relationships/image" Target="../media/image9.jpg"/><Relationship Id="rId10" Type="http://schemas.microsoft.com/office/2007/relationships/diagramDrawing" Target="../diagrams/drawing70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70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71.xml"/><Relationship Id="rId3" Type="http://schemas.openxmlformats.org/officeDocument/2006/relationships/image" Target="../media/image95.png"/><Relationship Id="rId7" Type="http://schemas.openxmlformats.org/officeDocument/2006/relationships/diagramLayout" Target="../diagrams/layout71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71.xml"/><Relationship Id="rId5" Type="http://schemas.openxmlformats.org/officeDocument/2006/relationships/image" Target="../media/image11.jpg"/><Relationship Id="rId10" Type="http://schemas.microsoft.com/office/2007/relationships/diagramDrawing" Target="../diagrams/drawing71.xml"/><Relationship Id="rId4" Type="http://schemas.openxmlformats.org/officeDocument/2006/relationships/image" Target="../media/image96.png"/><Relationship Id="rId9" Type="http://schemas.openxmlformats.org/officeDocument/2006/relationships/diagramColors" Target="../diagrams/colors71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png"/><Relationship Id="rId3" Type="http://schemas.openxmlformats.org/officeDocument/2006/relationships/diagramData" Target="../diagrams/data72.xml"/><Relationship Id="rId7" Type="http://schemas.microsoft.com/office/2007/relationships/diagramDrawing" Target="../diagrams/drawing72.xml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72.xml"/><Relationship Id="rId5" Type="http://schemas.openxmlformats.org/officeDocument/2006/relationships/diagramQuickStyle" Target="../diagrams/quickStyle72.xml"/><Relationship Id="rId4" Type="http://schemas.openxmlformats.org/officeDocument/2006/relationships/diagramLayout" Target="../diagrams/layout72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3" Type="http://schemas.openxmlformats.org/officeDocument/2006/relationships/diagramData" Target="../diagrams/data73.xml"/><Relationship Id="rId7" Type="http://schemas.microsoft.com/office/2007/relationships/diagramDrawing" Target="../diagrams/drawing73.xml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73.xml"/><Relationship Id="rId5" Type="http://schemas.openxmlformats.org/officeDocument/2006/relationships/diagramQuickStyle" Target="../diagrams/quickStyle73.xml"/><Relationship Id="rId4" Type="http://schemas.openxmlformats.org/officeDocument/2006/relationships/diagramLayout" Target="../diagrams/layout73.xml"/><Relationship Id="rId9" Type="http://schemas.openxmlformats.org/officeDocument/2006/relationships/image" Target="../media/image99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slide" Target="slide83.xml"/><Relationship Id="rId7" Type="http://schemas.openxmlformats.org/officeDocument/2006/relationships/slide" Target="slide100.xml"/><Relationship Id="rId2" Type="http://schemas.openxmlformats.org/officeDocument/2006/relationships/slide" Target="slide78.xml"/><Relationship Id="rId1" Type="http://schemas.openxmlformats.org/officeDocument/2006/relationships/slideLayout" Target="../slideLayouts/slideLayout7.xml"/><Relationship Id="rId6" Type="http://schemas.openxmlformats.org/officeDocument/2006/relationships/slide" Target="slide95.xml"/><Relationship Id="rId5" Type="http://schemas.openxmlformats.org/officeDocument/2006/relationships/slide" Target="slide91.xml"/><Relationship Id="rId10" Type="http://schemas.openxmlformats.org/officeDocument/2006/relationships/image" Target="../media/image5.jpg"/><Relationship Id="rId4" Type="http://schemas.openxmlformats.org/officeDocument/2006/relationships/slide" Target="slide86.xml"/><Relationship Id="rId9" Type="http://schemas.openxmlformats.org/officeDocument/2006/relationships/slide" Target="slide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74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74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74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74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7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5.xml"/><Relationship Id="rId2" Type="http://schemas.openxmlformats.org/officeDocument/2006/relationships/diagramData" Target="../diagrams/data7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75.xml"/><Relationship Id="rId5" Type="http://schemas.openxmlformats.org/officeDocument/2006/relationships/diagramColors" Target="../diagrams/colors75.xml"/><Relationship Id="rId4" Type="http://schemas.openxmlformats.org/officeDocument/2006/relationships/diagramQuickStyle" Target="../diagrams/quickStyle7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jpe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13" Type="http://schemas.openxmlformats.org/officeDocument/2006/relationships/diagramQuickStyle" Target="../diagrams/quickStyle77.xml"/><Relationship Id="rId3" Type="http://schemas.openxmlformats.org/officeDocument/2006/relationships/diagramLayout" Target="../diagrams/layout76.xml"/><Relationship Id="rId7" Type="http://schemas.openxmlformats.org/officeDocument/2006/relationships/image" Target="../media/image102.png"/><Relationship Id="rId12" Type="http://schemas.openxmlformats.org/officeDocument/2006/relationships/diagramLayout" Target="../diagrams/layout77.xml"/><Relationship Id="rId2" Type="http://schemas.openxmlformats.org/officeDocument/2006/relationships/diagramData" Target="../diagrams/data7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76.xml"/><Relationship Id="rId11" Type="http://schemas.openxmlformats.org/officeDocument/2006/relationships/diagramData" Target="../diagrams/data77.xml"/><Relationship Id="rId5" Type="http://schemas.openxmlformats.org/officeDocument/2006/relationships/diagramColors" Target="../diagrams/colors76.xml"/><Relationship Id="rId15" Type="http://schemas.microsoft.com/office/2007/relationships/diagramDrawing" Target="../diagrams/drawing77.xml"/><Relationship Id="rId10" Type="http://schemas.openxmlformats.org/officeDocument/2006/relationships/image" Target="../media/image103.png"/><Relationship Id="rId4" Type="http://schemas.openxmlformats.org/officeDocument/2006/relationships/diagramQuickStyle" Target="../diagrams/quickStyle76.xml"/><Relationship Id="rId9" Type="http://schemas.openxmlformats.org/officeDocument/2006/relationships/image" Target="../media/image22.jpeg"/><Relationship Id="rId14" Type="http://schemas.openxmlformats.org/officeDocument/2006/relationships/diagramColors" Target="../diagrams/colors7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78.xml"/><Relationship Id="rId7" Type="http://schemas.microsoft.com/office/2007/relationships/diagramDrawing" Target="../diagrams/drawing78.xml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78.xml"/><Relationship Id="rId5" Type="http://schemas.openxmlformats.org/officeDocument/2006/relationships/diagramQuickStyle" Target="../diagrams/quickStyle78.xml"/><Relationship Id="rId4" Type="http://schemas.openxmlformats.org/officeDocument/2006/relationships/diagramLayout" Target="../diagrams/layout78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79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7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79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7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79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05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80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80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80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80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80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1.xml"/><Relationship Id="rId2" Type="http://schemas.openxmlformats.org/officeDocument/2006/relationships/diagramData" Target="../diagrams/data8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81.xml"/><Relationship Id="rId5" Type="http://schemas.openxmlformats.org/officeDocument/2006/relationships/diagramColors" Target="../diagrams/colors81.xml"/><Relationship Id="rId4" Type="http://schemas.openxmlformats.org/officeDocument/2006/relationships/diagramQuickStyle" Target="../diagrams/quickStyle81.xml"/></Relationships>
</file>

<file path=ppt/slides/_rels/slide8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14.jpeg"/><Relationship Id="rId7" Type="http://schemas.openxmlformats.org/officeDocument/2006/relationships/image" Target="../media/image110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107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13" Type="http://schemas.openxmlformats.org/officeDocument/2006/relationships/image" Target="../media/image115.png"/><Relationship Id="rId3" Type="http://schemas.openxmlformats.org/officeDocument/2006/relationships/diagramData" Target="../diagrams/data82.xml"/><Relationship Id="rId7" Type="http://schemas.microsoft.com/office/2007/relationships/diagramDrawing" Target="../diagrams/drawing82.xml"/><Relationship Id="rId12" Type="http://schemas.openxmlformats.org/officeDocument/2006/relationships/image" Target="../media/image114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82.xml"/><Relationship Id="rId11" Type="http://schemas.openxmlformats.org/officeDocument/2006/relationships/image" Target="../media/image113.png"/><Relationship Id="rId5" Type="http://schemas.openxmlformats.org/officeDocument/2006/relationships/diagramQuickStyle" Target="../diagrams/quickStyle82.xml"/><Relationship Id="rId10" Type="http://schemas.openxmlformats.org/officeDocument/2006/relationships/image" Target="../media/image112.png"/><Relationship Id="rId4" Type="http://schemas.openxmlformats.org/officeDocument/2006/relationships/diagramLayout" Target="../diagrams/layout82.xml"/><Relationship Id="rId9" Type="http://schemas.openxmlformats.org/officeDocument/2006/relationships/image" Target="../media/image22.jpe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83.xml"/><Relationship Id="rId7" Type="http://schemas.openxmlformats.org/officeDocument/2006/relationships/image" Target="../media/image17.jpeg"/><Relationship Id="rId12" Type="http://schemas.openxmlformats.org/officeDocument/2006/relationships/image" Target="../media/image119.png"/><Relationship Id="rId2" Type="http://schemas.openxmlformats.org/officeDocument/2006/relationships/diagramData" Target="../diagrams/data8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83.xml"/><Relationship Id="rId11" Type="http://schemas.openxmlformats.org/officeDocument/2006/relationships/image" Target="../media/image118.png"/><Relationship Id="rId5" Type="http://schemas.openxmlformats.org/officeDocument/2006/relationships/diagramColors" Target="../diagrams/colors83.xml"/><Relationship Id="rId10" Type="http://schemas.openxmlformats.org/officeDocument/2006/relationships/image" Target="../media/image117.png"/><Relationship Id="rId4" Type="http://schemas.openxmlformats.org/officeDocument/2006/relationships/diagramQuickStyle" Target="../diagrams/quickStyle83.xml"/><Relationship Id="rId9" Type="http://schemas.openxmlformats.org/officeDocument/2006/relationships/image" Target="../media/image116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84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84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84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84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84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5.xml"/><Relationship Id="rId2" Type="http://schemas.openxmlformats.org/officeDocument/2006/relationships/diagramData" Target="../diagrams/data8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85.xml"/><Relationship Id="rId5" Type="http://schemas.openxmlformats.org/officeDocument/2006/relationships/diagramColors" Target="../diagrams/colors85.xml"/><Relationship Id="rId4" Type="http://schemas.openxmlformats.org/officeDocument/2006/relationships/diagramQuickStyle" Target="../diagrams/quickStyle85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86.xml"/><Relationship Id="rId3" Type="http://schemas.openxmlformats.org/officeDocument/2006/relationships/image" Target="../media/image11.jpg"/><Relationship Id="rId7" Type="http://schemas.openxmlformats.org/officeDocument/2006/relationships/diagramLayout" Target="../diagrams/layout86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86.xml"/><Relationship Id="rId5" Type="http://schemas.openxmlformats.org/officeDocument/2006/relationships/chart" Target="../charts/chart2.xml"/><Relationship Id="rId10" Type="http://schemas.microsoft.com/office/2007/relationships/diagramDrawing" Target="../diagrams/drawing86.xml"/><Relationship Id="rId4" Type="http://schemas.openxmlformats.org/officeDocument/2006/relationships/image" Target="../media/image120.png"/><Relationship Id="rId9" Type="http://schemas.openxmlformats.org/officeDocument/2006/relationships/diagramColors" Target="../diagrams/colors86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88.xml"/><Relationship Id="rId13" Type="http://schemas.openxmlformats.org/officeDocument/2006/relationships/image" Target="../media/image22.jpeg"/><Relationship Id="rId3" Type="http://schemas.openxmlformats.org/officeDocument/2006/relationships/diagramLayout" Target="../diagrams/layout87.xml"/><Relationship Id="rId7" Type="http://schemas.openxmlformats.org/officeDocument/2006/relationships/diagramData" Target="../diagrams/data88.xml"/><Relationship Id="rId12" Type="http://schemas.openxmlformats.org/officeDocument/2006/relationships/image" Target="../media/image17.jpeg"/><Relationship Id="rId2" Type="http://schemas.openxmlformats.org/officeDocument/2006/relationships/diagramData" Target="../diagrams/data8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87.xml"/><Relationship Id="rId11" Type="http://schemas.microsoft.com/office/2007/relationships/diagramDrawing" Target="../diagrams/drawing88.xml"/><Relationship Id="rId5" Type="http://schemas.openxmlformats.org/officeDocument/2006/relationships/diagramColors" Target="../diagrams/colors87.xml"/><Relationship Id="rId15" Type="http://schemas.openxmlformats.org/officeDocument/2006/relationships/image" Target="../media/image122.png"/><Relationship Id="rId10" Type="http://schemas.openxmlformats.org/officeDocument/2006/relationships/diagramColors" Target="../diagrams/colors88.xml"/><Relationship Id="rId4" Type="http://schemas.openxmlformats.org/officeDocument/2006/relationships/diagramQuickStyle" Target="../diagrams/quickStyle87.xml"/><Relationship Id="rId9" Type="http://schemas.openxmlformats.org/officeDocument/2006/relationships/diagramQuickStyle" Target="../diagrams/quickStyle88.xml"/><Relationship Id="rId14" Type="http://schemas.openxmlformats.org/officeDocument/2006/relationships/image" Target="../media/image121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89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8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89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8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89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0.xml"/><Relationship Id="rId2" Type="http://schemas.openxmlformats.org/officeDocument/2006/relationships/diagramData" Target="../diagrams/data9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0.xml"/><Relationship Id="rId5" Type="http://schemas.openxmlformats.org/officeDocument/2006/relationships/diagramColors" Target="../diagrams/colors90.xml"/><Relationship Id="rId4" Type="http://schemas.openxmlformats.org/officeDocument/2006/relationships/diagramQuickStyle" Target="../diagrams/quickStyle90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91.xml"/><Relationship Id="rId3" Type="http://schemas.openxmlformats.org/officeDocument/2006/relationships/image" Target="../media/image123.png"/><Relationship Id="rId7" Type="http://schemas.openxmlformats.org/officeDocument/2006/relationships/diagramLayout" Target="../diagrams/layout91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91.xml"/><Relationship Id="rId5" Type="http://schemas.openxmlformats.org/officeDocument/2006/relationships/image" Target="../media/image11.jpg"/><Relationship Id="rId10" Type="http://schemas.microsoft.com/office/2007/relationships/diagramDrawing" Target="../diagrams/drawing91.xml"/><Relationship Id="rId4" Type="http://schemas.openxmlformats.org/officeDocument/2006/relationships/image" Target="../media/image124.png"/><Relationship Id="rId9" Type="http://schemas.openxmlformats.org/officeDocument/2006/relationships/diagramColors" Target="../diagrams/colors91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93.xml"/><Relationship Id="rId13" Type="http://schemas.openxmlformats.org/officeDocument/2006/relationships/image" Target="../media/image17.jpeg"/><Relationship Id="rId3" Type="http://schemas.openxmlformats.org/officeDocument/2006/relationships/diagramLayout" Target="../diagrams/layout92.xml"/><Relationship Id="rId7" Type="http://schemas.openxmlformats.org/officeDocument/2006/relationships/image" Target="../media/image125.png"/><Relationship Id="rId12" Type="http://schemas.microsoft.com/office/2007/relationships/diagramDrawing" Target="../diagrams/drawing93.xml"/><Relationship Id="rId2" Type="http://schemas.openxmlformats.org/officeDocument/2006/relationships/diagramData" Target="../diagrams/data9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2.xml"/><Relationship Id="rId11" Type="http://schemas.openxmlformats.org/officeDocument/2006/relationships/diagramColors" Target="../diagrams/colors93.xml"/><Relationship Id="rId5" Type="http://schemas.openxmlformats.org/officeDocument/2006/relationships/diagramColors" Target="../diagrams/colors92.xml"/><Relationship Id="rId15" Type="http://schemas.openxmlformats.org/officeDocument/2006/relationships/image" Target="../media/image126.png"/><Relationship Id="rId10" Type="http://schemas.openxmlformats.org/officeDocument/2006/relationships/diagramQuickStyle" Target="../diagrams/quickStyle93.xml"/><Relationship Id="rId4" Type="http://schemas.openxmlformats.org/officeDocument/2006/relationships/diagramQuickStyle" Target="../diagrams/quickStyle92.xml"/><Relationship Id="rId9" Type="http://schemas.openxmlformats.org/officeDocument/2006/relationships/diagramLayout" Target="../diagrams/layout93.xml"/><Relationship Id="rId14" Type="http://schemas.openxmlformats.org/officeDocument/2006/relationships/image" Target="../media/image22.jpe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3" Type="http://schemas.openxmlformats.org/officeDocument/2006/relationships/diagramLayout" Target="../diagrams/layout94.xml"/><Relationship Id="rId7" Type="http://schemas.openxmlformats.org/officeDocument/2006/relationships/image" Target="../media/image127.png"/><Relationship Id="rId2" Type="http://schemas.openxmlformats.org/officeDocument/2006/relationships/diagramData" Target="../diagrams/data9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4.xml"/><Relationship Id="rId11" Type="http://schemas.openxmlformats.org/officeDocument/2006/relationships/image" Target="../media/image130.png"/><Relationship Id="rId5" Type="http://schemas.openxmlformats.org/officeDocument/2006/relationships/diagramColors" Target="../diagrams/colors94.xml"/><Relationship Id="rId10" Type="http://schemas.openxmlformats.org/officeDocument/2006/relationships/image" Target="../media/image129.png"/><Relationship Id="rId4" Type="http://schemas.openxmlformats.org/officeDocument/2006/relationships/diagramQuickStyle" Target="../diagrams/quickStyle94.xml"/><Relationship Id="rId9" Type="http://schemas.openxmlformats.org/officeDocument/2006/relationships/image" Target="../media/image17.jpe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95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9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95.xml"/><Relationship Id="rId11" Type="http://schemas.openxmlformats.org/officeDocument/2006/relationships/slide" Target="slide77.xml"/><Relationship Id="rId5" Type="http://schemas.openxmlformats.org/officeDocument/2006/relationships/image" Target="../media/image9.jpg"/><Relationship Id="rId10" Type="http://schemas.microsoft.com/office/2007/relationships/diagramDrawing" Target="../diagrams/drawing9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95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6.xml"/><Relationship Id="rId2" Type="http://schemas.openxmlformats.org/officeDocument/2006/relationships/diagramData" Target="../diagrams/data9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6.xml"/><Relationship Id="rId5" Type="http://schemas.openxmlformats.org/officeDocument/2006/relationships/diagramColors" Target="../diagrams/colors96.xml"/><Relationship Id="rId4" Type="http://schemas.openxmlformats.org/officeDocument/2006/relationships/diagramQuickStyle" Target="../diagrams/quickStyle96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g"/><Relationship Id="rId3" Type="http://schemas.openxmlformats.org/officeDocument/2006/relationships/diagramData" Target="../diagrams/data97.xml"/><Relationship Id="rId7" Type="http://schemas.microsoft.com/office/2007/relationships/diagramDrawing" Target="../diagrams/drawing97.xml"/><Relationship Id="rId2" Type="http://schemas.openxmlformats.org/officeDocument/2006/relationships/image" Target="../media/image131.jpe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97.xml"/><Relationship Id="rId5" Type="http://schemas.openxmlformats.org/officeDocument/2006/relationships/diagramQuickStyle" Target="../diagrams/quickStyle97.xml"/><Relationship Id="rId4" Type="http://schemas.openxmlformats.org/officeDocument/2006/relationships/diagramLayout" Target="../diagrams/layout9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image" Target="../media/image137.png"/><Relationship Id="rId3" Type="http://schemas.openxmlformats.org/officeDocument/2006/relationships/diagramLayout" Target="../diagrams/layout98.xml"/><Relationship Id="rId7" Type="http://schemas.openxmlformats.org/officeDocument/2006/relationships/image" Target="../media/image17.jpeg"/><Relationship Id="rId12" Type="http://schemas.openxmlformats.org/officeDocument/2006/relationships/image" Target="../media/image136.png"/><Relationship Id="rId2" Type="http://schemas.openxmlformats.org/officeDocument/2006/relationships/diagramData" Target="../diagrams/data9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8.xml"/><Relationship Id="rId11" Type="http://schemas.openxmlformats.org/officeDocument/2006/relationships/image" Target="../media/image135.png"/><Relationship Id="rId5" Type="http://schemas.openxmlformats.org/officeDocument/2006/relationships/diagramColors" Target="../diagrams/colors98.xml"/><Relationship Id="rId10" Type="http://schemas.openxmlformats.org/officeDocument/2006/relationships/image" Target="../media/image134.png"/><Relationship Id="rId4" Type="http://schemas.openxmlformats.org/officeDocument/2006/relationships/diagramQuickStyle" Target="../diagrams/quickStyle98.xml"/><Relationship Id="rId9" Type="http://schemas.openxmlformats.org/officeDocument/2006/relationships/image" Target="../media/image133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8.png"/><Relationship Id="rId3" Type="http://schemas.openxmlformats.org/officeDocument/2006/relationships/diagramLayout" Target="../diagrams/layout99.xml"/><Relationship Id="rId7" Type="http://schemas.openxmlformats.org/officeDocument/2006/relationships/image" Target="../media/image17.jpeg"/><Relationship Id="rId2" Type="http://schemas.openxmlformats.org/officeDocument/2006/relationships/diagramData" Target="../diagrams/data99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99.xml"/><Relationship Id="rId11" Type="http://schemas.openxmlformats.org/officeDocument/2006/relationships/image" Target="../media/image22.jpeg"/><Relationship Id="rId5" Type="http://schemas.openxmlformats.org/officeDocument/2006/relationships/diagramColors" Target="../diagrams/colors99.xml"/><Relationship Id="rId10" Type="http://schemas.openxmlformats.org/officeDocument/2006/relationships/image" Target="../media/image140.png"/><Relationship Id="rId4" Type="http://schemas.openxmlformats.org/officeDocument/2006/relationships/diagramQuickStyle" Target="../diagrams/quickStyle99.xml"/><Relationship Id="rId9" Type="http://schemas.openxmlformats.org/officeDocument/2006/relationships/image" Target="../media/image139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2.png"/><Relationship Id="rId3" Type="http://schemas.openxmlformats.org/officeDocument/2006/relationships/diagramData" Target="../diagrams/data100.xml"/><Relationship Id="rId7" Type="http://schemas.microsoft.com/office/2007/relationships/diagramDrawing" Target="../diagrams/drawing100.xml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00.xml"/><Relationship Id="rId11" Type="http://schemas.openxmlformats.org/officeDocument/2006/relationships/image" Target="../media/image22.jpeg"/><Relationship Id="rId5" Type="http://schemas.openxmlformats.org/officeDocument/2006/relationships/diagramQuickStyle" Target="../diagrams/quickStyle100.xml"/><Relationship Id="rId10" Type="http://schemas.openxmlformats.org/officeDocument/2006/relationships/image" Target="../media/image17.jpeg"/><Relationship Id="rId4" Type="http://schemas.openxmlformats.org/officeDocument/2006/relationships/diagramLayout" Target="../diagrams/layout100.xml"/><Relationship Id="rId9" Type="http://schemas.openxmlformats.org/officeDocument/2006/relationships/image" Target="../media/image143.pn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138.xml"/><Relationship Id="rId3" Type="http://schemas.openxmlformats.org/officeDocument/2006/relationships/slide" Target="slide113.xml"/><Relationship Id="rId7" Type="http://schemas.openxmlformats.org/officeDocument/2006/relationships/slide" Target="slide135.xml"/><Relationship Id="rId2" Type="http://schemas.openxmlformats.org/officeDocument/2006/relationships/slide" Target="slide108.xml"/><Relationship Id="rId1" Type="http://schemas.openxmlformats.org/officeDocument/2006/relationships/slideLayout" Target="../slideLayouts/slideLayout8.xml"/><Relationship Id="rId6" Type="http://schemas.openxmlformats.org/officeDocument/2006/relationships/slide" Target="slide128.xml"/><Relationship Id="rId11" Type="http://schemas.openxmlformats.org/officeDocument/2006/relationships/image" Target="../media/image5.jpg"/><Relationship Id="rId5" Type="http://schemas.openxmlformats.org/officeDocument/2006/relationships/slide" Target="slide122.xml"/><Relationship Id="rId10" Type="http://schemas.openxmlformats.org/officeDocument/2006/relationships/slide" Target="slide2.xml"/><Relationship Id="rId4" Type="http://schemas.openxmlformats.org/officeDocument/2006/relationships/slide" Target="slide119.xml"/><Relationship Id="rId9" Type="http://schemas.openxmlformats.org/officeDocument/2006/relationships/image" Target="../media/image6.jpe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01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01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01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01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01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2.xml"/><Relationship Id="rId2" Type="http://schemas.openxmlformats.org/officeDocument/2006/relationships/diagramData" Target="../diagrams/data10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02.xml"/><Relationship Id="rId5" Type="http://schemas.openxmlformats.org/officeDocument/2006/relationships/diagramColors" Target="../diagrams/colors102.xml"/><Relationship Id="rId4" Type="http://schemas.openxmlformats.org/officeDocument/2006/relationships/diagramQuickStyle" Target="../diagrams/quickStyle102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03.xml"/><Relationship Id="rId3" Type="http://schemas.openxmlformats.org/officeDocument/2006/relationships/image" Target="../media/image11.jpg"/><Relationship Id="rId7" Type="http://schemas.openxmlformats.org/officeDocument/2006/relationships/diagramQuickStyle" Target="../diagrams/quickStyle103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103.xml"/><Relationship Id="rId5" Type="http://schemas.openxmlformats.org/officeDocument/2006/relationships/diagramData" Target="../diagrams/data103.xml"/><Relationship Id="rId10" Type="http://schemas.openxmlformats.org/officeDocument/2006/relationships/image" Target="../media/image145.png"/><Relationship Id="rId4" Type="http://schemas.openxmlformats.org/officeDocument/2006/relationships/image" Target="../media/image144.jpeg"/><Relationship Id="rId9" Type="http://schemas.microsoft.com/office/2007/relationships/diagramDrawing" Target="../diagrams/drawing103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105.xml"/><Relationship Id="rId13" Type="http://schemas.openxmlformats.org/officeDocument/2006/relationships/image" Target="../media/image17.jpeg"/><Relationship Id="rId3" Type="http://schemas.openxmlformats.org/officeDocument/2006/relationships/diagramLayout" Target="../diagrams/layout104.xml"/><Relationship Id="rId7" Type="http://schemas.openxmlformats.org/officeDocument/2006/relationships/image" Target="../media/image146.png"/><Relationship Id="rId12" Type="http://schemas.microsoft.com/office/2007/relationships/diagramDrawing" Target="../diagrams/drawing105.xml"/><Relationship Id="rId2" Type="http://schemas.openxmlformats.org/officeDocument/2006/relationships/diagramData" Target="../diagrams/data10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04.xml"/><Relationship Id="rId11" Type="http://schemas.openxmlformats.org/officeDocument/2006/relationships/diagramColors" Target="../diagrams/colors105.xml"/><Relationship Id="rId5" Type="http://schemas.openxmlformats.org/officeDocument/2006/relationships/diagramColors" Target="../diagrams/colors104.xml"/><Relationship Id="rId15" Type="http://schemas.openxmlformats.org/officeDocument/2006/relationships/image" Target="../media/image147.png"/><Relationship Id="rId10" Type="http://schemas.openxmlformats.org/officeDocument/2006/relationships/diagramQuickStyle" Target="../diagrams/quickStyle105.xml"/><Relationship Id="rId4" Type="http://schemas.openxmlformats.org/officeDocument/2006/relationships/diagramQuickStyle" Target="../diagrams/quickStyle104.xml"/><Relationship Id="rId9" Type="http://schemas.openxmlformats.org/officeDocument/2006/relationships/diagramLayout" Target="../diagrams/layout105.xml"/><Relationship Id="rId14" Type="http://schemas.openxmlformats.org/officeDocument/2006/relationships/image" Target="../media/image22.jpe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06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0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06.xml"/><Relationship Id="rId11" Type="http://schemas.openxmlformats.org/officeDocument/2006/relationships/image" Target="../media/image150.png"/><Relationship Id="rId5" Type="http://schemas.openxmlformats.org/officeDocument/2006/relationships/diagramColors" Target="../diagrams/colors106.xml"/><Relationship Id="rId10" Type="http://schemas.openxmlformats.org/officeDocument/2006/relationships/image" Target="../media/image149.png"/><Relationship Id="rId4" Type="http://schemas.openxmlformats.org/officeDocument/2006/relationships/diagramQuickStyle" Target="../diagrams/quickStyle106.xml"/><Relationship Id="rId9" Type="http://schemas.openxmlformats.org/officeDocument/2006/relationships/image" Target="../media/image148.pn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07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07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07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07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0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8.xml"/><Relationship Id="rId2" Type="http://schemas.openxmlformats.org/officeDocument/2006/relationships/diagramData" Target="../diagrams/data10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08.xml"/><Relationship Id="rId5" Type="http://schemas.openxmlformats.org/officeDocument/2006/relationships/diagramColors" Target="../diagrams/colors108.xml"/><Relationship Id="rId4" Type="http://schemas.openxmlformats.org/officeDocument/2006/relationships/diagramQuickStyle" Target="../diagrams/quickStyle10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09.xml"/><Relationship Id="rId3" Type="http://schemas.openxmlformats.org/officeDocument/2006/relationships/image" Target="../media/image151.jpeg"/><Relationship Id="rId7" Type="http://schemas.openxmlformats.org/officeDocument/2006/relationships/diagramQuickStyle" Target="../diagrams/quickStyle109.xml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109.xml"/><Relationship Id="rId5" Type="http://schemas.openxmlformats.org/officeDocument/2006/relationships/diagramData" Target="../diagrams/data109.xml"/><Relationship Id="rId10" Type="http://schemas.openxmlformats.org/officeDocument/2006/relationships/image" Target="../media/image152.png"/><Relationship Id="rId4" Type="http://schemas.openxmlformats.org/officeDocument/2006/relationships/image" Target="../media/image11.jpg"/><Relationship Id="rId9" Type="http://schemas.microsoft.com/office/2007/relationships/diagramDrawing" Target="../diagrams/drawing109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110.xml"/><Relationship Id="rId7" Type="http://schemas.openxmlformats.org/officeDocument/2006/relationships/image" Target="../media/image153.png"/><Relationship Id="rId2" Type="http://schemas.openxmlformats.org/officeDocument/2006/relationships/diagramData" Target="../diagrams/data11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10.xml"/><Relationship Id="rId5" Type="http://schemas.openxmlformats.org/officeDocument/2006/relationships/diagramColors" Target="../diagrams/colors110.xml"/><Relationship Id="rId10" Type="http://schemas.openxmlformats.org/officeDocument/2006/relationships/image" Target="../media/image154.png"/><Relationship Id="rId4" Type="http://schemas.openxmlformats.org/officeDocument/2006/relationships/diagramQuickStyle" Target="../diagrams/quickStyle110.xml"/><Relationship Id="rId9" Type="http://schemas.openxmlformats.org/officeDocument/2006/relationships/image" Target="../media/image22.jpe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11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1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11.xml"/><Relationship Id="rId5" Type="http://schemas.openxmlformats.org/officeDocument/2006/relationships/diagramColors" Target="../diagrams/colors111.xml"/><Relationship Id="rId10" Type="http://schemas.openxmlformats.org/officeDocument/2006/relationships/image" Target="../media/image156.png"/><Relationship Id="rId4" Type="http://schemas.openxmlformats.org/officeDocument/2006/relationships/diagramQuickStyle" Target="../diagrams/quickStyle111.xml"/><Relationship Id="rId9" Type="http://schemas.openxmlformats.org/officeDocument/2006/relationships/image" Target="../media/image155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12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1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12.xml"/><Relationship Id="rId5" Type="http://schemas.openxmlformats.org/officeDocument/2006/relationships/diagramColors" Target="../diagrams/colors112.xml"/><Relationship Id="rId10" Type="http://schemas.openxmlformats.org/officeDocument/2006/relationships/image" Target="../media/image158.png"/><Relationship Id="rId4" Type="http://schemas.openxmlformats.org/officeDocument/2006/relationships/diagramQuickStyle" Target="../diagrams/quickStyle112.xml"/><Relationship Id="rId9" Type="http://schemas.openxmlformats.org/officeDocument/2006/relationships/image" Target="../media/image157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13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13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13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13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1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0.png"/><Relationship Id="rId5" Type="http://schemas.microsoft.com/office/2007/relationships/hdphoto" Target="../media/hdphoto3.wdp"/><Relationship Id="rId4" Type="http://schemas.openxmlformats.org/officeDocument/2006/relationships/image" Target="../media/image159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14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14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14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14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14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5.xml"/><Relationship Id="rId2" Type="http://schemas.openxmlformats.org/officeDocument/2006/relationships/diagramData" Target="../diagrams/data11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15.xml"/><Relationship Id="rId5" Type="http://schemas.openxmlformats.org/officeDocument/2006/relationships/diagramColors" Target="../diagrams/colors115.xml"/><Relationship Id="rId4" Type="http://schemas.openxmlformats.org/officeDocument/2006/relationships/diagramQuickStyle" Target="../diagrams/quickStyle115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16.xml"/><Relationship Id="rId3" Type="http://schemas.openxmlformats.org/officeDocument/2006/relationships/image" Target="../media/image162.png"/><Relationship Id="rId7" Type="http://schemas.openxmlformats.org/officeDocument/2006/relationships/diagramQuickStyle" Target="../diagrams/quickStyle116.xml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diagramLayout" Target="../diagrams/layout116.xml"/><Relationship Id="rId5" Type="http://schemas.openxmlformats.org/officeDocument/2006/relationships/diagramData" Target="../diagrams/data116.xml"/><Relationship Id="rId4" Type="http://schemas.openxmlformats.org/officeDocument/2006/relationships/image" Target="../media/image163.png"/><Relationship Id="rId9" Type="http://schemas.microsoft.com/office/2007/relationships/diagramDrawing" Target="../diagrams/drawing116.xml"/></Relationships>
</file>

<file path=ppt/slides/_rels/slide125.xml.rels><?xml version="1.0" encoding="UTF-8" standalone="yes"?>
<Relationships xmlns="http://schemas.openxmlformats.org/package/2006/relationships"><Relationship Id="rId8" Type="http://schemas.microsoft.com/office/2007/relationships/diagramDrawing" Target="../diagrams/drawing117.xml"/><Relationship Id="rId3" Type="http://schemas.openxmlformats.org/officeDocument/2006/relationships/image" Target="../media/image165.png"/><Relationship Id="rId7" Type="http://schemas.openxmlformats.org/officeDocument/2006/relationships/diagramColors" Target="../diagrams/colors117.xml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5.xml"/><Relationship Id="rId6" Type="http://schemas.openxmlformats.org/officeDocument/2006/relationships/diagramQuickStyle" Target="../diagrams/quickStyle117.xml"/><Relationship Id="rId11" Type="http://schemas.openxmlformats.org/officeDocument/2006/relationships/image" Target="../media/image166.png"/><Relationship Id="rId5" Type="http://schemas.openxmlformats.org/officeDocument/2006/relationships/diagramLayout" Target="../diagrams/layout117.xml"/><Relationship Id="rId10" Type="http://schemas.openxmlformats.org/officeDocument/2006/relationships/image" Target="../media/image22.jpeg"/><Relationship Id="rId4" Type="http://schemas.openxmlformats.org/officeDocument/2006/relationships/diagramData" Target="../diagrams/data117.xml"/><Relationship Id="rId9" Type="http://schemas.openxmlformats.org/officeDocument/2006/relationships/image" Target="../media/image17.jpeg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5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image" Target="../media/image172.png"/><Relationship Id="rId3" Type="http://schemas.openxmlformats.org/officeDocument/2006/relationships/diagramLayout" Target="../diagrams/layout118.xml"/><Relationship Id="rId7" Type="http://schemas.openxmlformats.org/officeDocument/2006/relationships/image" Target="../media/image17.jpeg"/><Relationship Id="rId12" Type="http://schemas.openxmlformats.org/officeDocument/2006/relationships/image" Target="../media/image171.png"/><Relationship Id="rId2" Type="http://schemas.openxmlformats.org/officeDocument/2006/relationships/diagramData" Target="../diagrams/data11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18.xml"/><Relationship Id="rId11" Type="http://schemas.openxmlformats.org/officeDocument/2006/relationships/image" Target="../media/image170.png"/><Relationship Id="rId5" Type="http://schemas.openxmlformats.org/officeDocument/2006/relationships/diagramColors" Target="../diagrams/colors118.xml"/><Relationship Id="rId10" Type="http://schemas.openxmlformats.org/officeDocument/2006/relationships/image" Target="../media/image169.png"/><Relationship Id="rId4" Type="http://schemas.openxmlformats.org/officeDocument/2006/relationships/diagramQuickStyle" Target="../diagrams/quickStyle118.xml"/><Relationship Id="rId9" Type="http://schemas.openxmlformats.org/officeDocument/2006/relationships/image" Target="../media/image168.pn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19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1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19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1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19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0.xml"/><Relationship Id="rId2" Type="http://schemas.openxmlformats.org/officeDocument/2006/relationships/diagramData" Target="../diagrams/data12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0.xml"/><Relationship Id="rId5" Type="http://schemas.openxmlformats.org/officeDocument/2006/relationships/diagramColors" Target="../diagrams/colors120.xml"/><Relationship Id="rId4" Type="http://schemas.openxmlformats.org/officeDocument/2006/relationships/diagramQuickStyle" Target="../diagrams/quickStyle120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5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Layout" Target="../diagrams/layout121.xml"/><Relationship Id="rId7" Type="http://schemas.openxmlformats.org/officeDocument/2006/relationships/image" Target="../media/image176.png"/><Relationship Id="rId2" Type="http://schemas.openxmlformats.org/officeDocument/2006/relationships/diagramData" Target="../diagrams/data12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1.xml"/><Relationship Id="rId5" Type="http://schemas.openxmlformats.org/officeDocument/2006/relationships/diagramColors" Target="../diagrams/colors121.xml"/><Relationship Id="rId10" Type="http://schemas.openxmlformats.org/officeDocument/2006/relationships/image" Target="../media/image177.png"/><Relationship Id="rId4" Type="http://schemas.openxmlformats.org/officeDocument/2006/relationships/diagramQuickStyle" Target="../diagrams/quickStyle121.xml"/><Relationship Id="rId9" Type="http://schemas.openxmlformats.org/officeDocument/2006/relationships/image" Target="../media/image22.jpe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9.png"/><Relationship Id="rId3" Type="http://schemas.openxmlformats.org/officeDocument/2006/relationships/diagramLayout" Target="../diagrams/layout122.xml"/><Relationship Id="rId7" Type="http://schemas.openxmlformats.org/officeDocument/2006/relationships/image" Target="../media/image178.png"/><Relationship Id="rId12" Type="http://schemas.openxmlformats.org/officeDocument/2006/relationships/image" Target="../media/image181.png"/><Relationship Id="rId2" Type="http://schemas.openxmlformats.org/officeDocument/2006/relationships/diagramData" Target="../diagrams/data12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2.xml"/><Relationship Id="rId11" Type="http://schemas.openxmlformats.org/officeDocument/2006/relationships/image" Target="../media/image180.png"/><Relationship Id="rId5" Type="http://schemas.openxmlformats.org/officeDocument/2006/relationships/diagramColors" Target="../diagrams/colors122.xml"/><Relationship Id="rId10" Type="http://schemas.openxmlformats.org/officeDocument/2006/relationships/image" Target="../media/image22.jpeg"/><Relationship Id="rId4" Type="http://schemas.openxmlformats.org/officeDocument/2006/relationships/diagramQuickStyle" Target="../diagrams/quickStyle122.xml"/><Relationship Id="rId9" Type="http://schemas.openxmlformats.org/officeDocument/2006/relationships/image" Target="../media/image17.jpe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23.xml"/><Relationship Id="rId7" Type="http://schemas.openxmlformats.org/officeDocument/2006/relationships/image" Target="../media/image17.jpeg"/><Relationship Id="rId12" Type="http://schemas.openxmlformats.org/officeDocument/2006/relationships/image" Target="../media/image185.png"/><Relationship Id="rId2" Type="http://schemas.openxmlformats.org/officeDocument/2006/relationships/diagramData" Target="../diagrams/data12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3.xml"/><Relationship Id="rId11" Type="http://schemas.openxmlformats.org/officeDocument/2006/relationships/image" Target="../media/image184.png"/><Relationship Id="rId5" Type="http://schemas.openxmlformats.org/officeDocument/2006/relationships/diagramColors" Target="../diagrams/colors123.xml"/><Relationship Id="rId10" Type="http://schemas.openxmlformats.org/officeDocument/2006/relationships/image" Target="../media/image183.png"/><Relationship Id="rId4" Type="http://schemas.openxmlformats.org/officeDocument/2006/relationships/diagramQuickStyle" Target="../diagrams/quickStyle123.xml"/><Relationship Id="rId9" Type="http://schemas.openxmlformats.org/officeDocument/2006/relationships/image" Target="../media/image182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24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24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24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24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24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7.png"/><Relationship Id="rId5" Type="http://schemas.microsoft.com/office/2007/relationships/hdphoto" Target="../media/hdphoto4.wdp"/><Relationship Id="rId4" Type="http://schemas.openxmlformats.org/officeDocument/2006/relationships/image" Target="../media/image186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25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2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25.xml"/><Relationship Id="rId11" Type="http://schemas.openxmlformats.org/officeDocument/2006/relationships/slide" Target="slide107.xml"/><Relationship Id="rId5" Type="http://schemas.openxmlformats.org/officeDocument/2006/relationships/image" Target="../media/image9.jpg"/><Relationship Id="rId10" Type="http://schemas.microsoft.com/office/2007/relationships/diagramDrawing" Target="../diagrams/drawing12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25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26.xml"/><Relationship Id="rId3" Type="http://schemas.openxmlformats.org/officeDocument/2006/relationships/image" Target="../media/image11.jpg"/><Relationship Id="rId7" Type="http://schemas.openxmlformats.org/officeDocument/2006/relationships/diagramLayout" Target="../diagrams/layout126.xml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26.xml"/><Relationship Id="rId5" Type="http://schemas.openxmlformats.org/officeDocument/2006/relationships/image" Target="../media/image191.png"/><Relationship Id="rId10" Type="http://schemas.microsoft.com/office/2007/relationships/diagramDrawing" Target="../diagrams/drawing126.xml"/><Relationship Id="rId4" Type="http://schemas.openxmlformats.org/officeDocument/2006/relationships/image" Target="../media/image190.png"/><Relationship Id="rId9" Type="http://schemas.openxmlformats.org/officeDocument/2006/relationships/diagramColors" Target="../diagrams/colors126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Data" Target="../diagrams/data127.xml"/><Relationship Id="rId7" Type="http://schemas.microsoft.com/office/2007/relationships/diagramDrawing" Target="../diagrams/drawing127.xml"/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27.xml"/><Relationship Id="rId5" Type="http://schemas.openxmlformats.org/officeDocument/2006/relationships/diagramQuickStyle" Target="../diagrams/quickStyle127.xml"/><Relationship Id="rId10" Type="http://schemas.openxmlformats.org/officeDocument/2006/relationships/image" Target="../media/image193.png"/><Relationship Id="rId4" Type="http://schemas.openxmlformats.org/officeDocument/2006/relationships/diagramLayout" Target="../diagrams/layout127.xml"/><Relationship Id="rId9" Type="http://schemas.openxmlformats.org/officeDocument/2006/relationships/image" Target="../media/image22.jpe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28.xml"/><Relationship Id="rId7" Type="http://schemas.openxmlformats.org/officeDocument/2006/relationships/image" Target="../media/image17.jpeg"/><Relationship Id="rId12" Type="http://schemas.openxmlformats.org/officeDocument/2006/relationships/image" Target="../media/image197.png"/><Relationship Id="rId2" Type="http://schemas.openxmlformats.org/officeDocument/2006/relationships/diagramData" Target="../diagrams/data12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8.xml"/><Relationship Id="rId11" Type="http://schemas.openxmlformats.org/officeDocument/2006/relationships/image" Target="../media/image196.png"/><Relationship Id="rId5" Type="http://schemas.openxmlformats.org/officeDocument/2006/relationships/diagramColors" Target="../diagrams/colors128.xml"/><Relationship Id="rId10" Type="http://schemas.openxmlformats.org/officeDocument/2006/relationships/image" Target="../media/image195.png"/><Relationship Id="rId4" Type="http://schemas.openxmlformats.org/officeDocument/2006/relationships/diagramQuickStyle" Target="../diagrams/quickStyle128.xml"/><Relationship Id="rId9" Type="http://schemas.openxmlformats.org/officeDocument/2006/relationships/image" Target="../media/image194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29.xml"/><Relationship Id="rId7" Type="http://schemas.openxmlformats.org/officeDocument/2006/relationships/image" Target="../media/image17.jpeg"/><Relationship Id="rId12" Type="http://schemas.openxmlformats.org/officeDocument/2006/relationships/image" Target="../media/image201.png"/><Relationship Id="rId2" Type="http://schemas.openxmlformats.org/officeDocument/2006/relationships/diagramData" Target="../diagrams/data129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29.xml"/><Relationship Id="rId11" Type="http://schemas.openxmlformats.org/officeDocument/2006/relationships/image" Target="../media/image200.png"/><Relationship Id="rId5" Type="http://schemas.openxmlformats.org/officeDocument/2006/relationships/diagramColors" Target="../diagrams/colors129.xml"/><Relationship Id="rId10" Type="http://schemas.openxmlformats.org/officeDocument/2006/relationships/image" Target="../media/image199.png"/><Relationship Id="rId4" Type="http://schemas.openxmlformats.org/officeDocument/2006/relationships/diagramQuickStyle" Target="../diagrams/quickStyle129.xml"/><Relationship Id="rId9" Type="http://schemas.openxmlformats.org/officeDocument/2006/relationships/image" Target="../media/image198.pn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slide" Target="slide174.xml"/><Relationship Id="rId3" Type="http://schemas.openxmlformats.org/officeDocument/2006/relationships/slide" Target="slide144.xml"/><Relationship Id="rId7" Type="http://schemas.openxmlformats.org/officeDocument/2006/relationships/slide" Target="slide166.xml"/><Relationship Id="rId12" Type="http://schemas.openxmlformats.org/officeDocument/2006/relationships/image" Target="../media/image5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9.xml"/><Relationship Id="rId6" Type="http://schemas.openxmlformats.org/officeDocument/2006/relationships/slide" Target="slide160.xml"/><Relationship Id="rId11" Type="http://schemas.openxmlformats.org/officeDocument/2006/relationships/slide" Target="slide2.xml"/><Relationship Id="rId5" Type="http://schemas.openxmlformats.org/officeDocument/2006/relationships/slide" Target="slide154.xml"/><Relationship Id="rId10" Type="http://schemas.openxmlformats.org/officeDocument/2006/relationships/image" Target="../media/image6.jpeg"/><Relationship Id="rId4" Type="http://schemas.openxmlformats.org/officeDocument/2006/relationships/slide" Target="slide151.xml"/><Relationship Id="rId9" Type="http://schemas.openxmlformats.org/officeDocument/2006/relationships/slide" Target="slide177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30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30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30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30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30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1.xml"/><Relationship Id="rId2" Type="http://schemas.openxmlformats.org/officeDocument/2006/relationships/diagramData" Target="../diagrams/data13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31.xml"/><Relationship Id="rId5" Type="http://schemas.openxmlformats.org/officeDocument/2006/relationships/diagramColors" Target="../diagrams/colors131.xml"/><Relationship Id="rId4" Type="http://schemas.openxmlformats.org/officeDocument/2006/relationships/diagramQuickStyle" Target="../diagrams/quickStyle131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03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133.xml"/><Relationship Id="rId13" Type="http://schemas.openxmlformats.org/officeDocument/2006/relationships/image" Target="../media/image204.png"/><Relationship Id="rId3" Type="http://schemas.openxmlformats.org/officeDocument/2006/relationships/diagramData" Target="../diagrams/data132.xml"/><Relationship Id="rId7" Type="http://schemas.microsoft.com/office/2007/relationships/diagramDrawing" Target="../diagrams/drawing132.xml"/><Relationship Id="rId12" Type="http://schemas.microsoft.com/office/2007/relationships/diagramDrawing" Target="../diagrams/drawing133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32.xml"/><Relationship Id="rId11" Type="http://schemas.openxmlformats.org/officeDocument/2006/relationships/diagramColors" Target="../diagrams/colors133.xml"/><Relationship Id="rId5" Type="http://schemas.openxmlformats.org/officeDocument/2006/relationships/diagramQuickStyle" Target="../diagrams/quickStyle132.xml"/><Relationship Id="rId15" Type="http://schemas.openxmlformats.org/officeDocument/2006/relationships/image" Target="../media/image22.jpeg"/><Relationship Id="rId10" Type="http://schemas.openxmlformats.org/officeDocument/2006/relationships/diagramQuickStyle" Target="../diagrams/quickStyle133.xml"/><Relationship Id="rId4" Type="http://schemas.openxmlformats.org/officeDocument/2006/relationships/diagramLayout" Target="../diagrams/layout132.xml"/><Relationship Id="rId9" Type="http://schemas.openxmlformats.org/officeDocument/2006/relationships/diagramLayout" Target="../diagrams/layout133.xml"/><Relationship Id="rId14" Type="http://schemas.openxmlformats.org/officeDocument/2006/relationships/image" Target="../media/image17.jpe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4.xml"/><Relationship Id="rId2" Type="http://schemas.openxmlformats.org/officeDocument/2006/relationships/diagramData" Target="../diagrams/data13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34.xml"/><Relationship Id="rId5" Type="http://schemas.openxmlformats.org/officeDocument/2006/relationships/diagramColors" Target="../diagrams/colors134.xml"/><Relationship Id="rId4" Type="http://schemas.openxmlformats.org/officeDocument/2006/relationships/diagramQuickStyle" Target="../diagrams/quickStyle134.xm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diagramColors" Target="../diagrams/colors136.xml"/><Relationship Id="rId3" Type="http://schemas.openxmlformats.org/officeDocument/2006/relationships/diagramLayout" Target="../diagrams/layout135.xml"/><Relationship Id="rId7" Type="http://schemas.openxmlformats.org/officeDocument/2006/relationships/image" Target="../media/image17.jpeg"/><Relationship Id="rId12" Type="http://schemas.openxmlformats.org/officeDocument/2006/relationships/diagramQuickStyle" Target="../diagrams/quickStyle136.xml"/><Relationship Id="rId2" Type="http://schemas.openxmlformats.org/officeDocument/2006/relationships/diagramData" Target="../diagrams/data13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35.xml"/><Relationship Id="rId11" Type="http://schemas.openxmlformats.org/officeDocument/2006/relationships/diagramLayout" Target="../diagrams/layout136.xml"/><Relationship Id="rId5" Type="http://schemas.openxmlformats.org/officeDocument/2006/relationships/diagramColors" Target="../diagrams/colors135.xml"/><Relationship Id="rId10" Type="http://schemas.openxmlformats.org/officeDocument/2006/relationships/diagramData" Target="../diagrams/data136.xml"/><Relationship Id="rId4" Type="http://schemas.openxmlformats.org/officeDocument/2006/relationships/diagramQuickStyle" Target="../diagrams/quickStyle135.xml"/><Relationship Id="rId9" Type="http://schemas.openxmlformats.org/officeDocument/2006/relationships/image" Target="../media/image205.png"/><Relationship Id="rId14" Type="http://schemas.microsoft.com/office/2007/relationships/diagramDrawing" Target="../diagrams/drawing136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37.xml"/><Relationship Id="rId7" Type="http://schemas.openxmlformats.org/officeDocument/2006/relationships/image" Target="../media/image17.jpeg"/><Relationship Id="rId12" Type="http://schemas.openxmlformats.org/officeDocument/2006/relationships/image" Target="../media/image209.png"/><Relationship Id="rId2" Type="http://schemas.openxmlformats.org/officeDocument/2006/relationships/diagramData" Target="../diagrams/data13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37.xml"/><Relationship Id="rId11" Type="http://schemas.openxmlformats.org/officeDocument/2006/relationships/image" Target="../media/image208.png"/><Relationship Id="rId5" Type="http://schemas.openxmlformats.org/officeDocument/2006/relationships/diagramColors" Target="../diagrams/colors137.xml"/><Relationship Id="rId10" Type="http://schemas.openxmlformats.org/officeDocument/2006/relationships/image" Target="../media/image207.png"/><Relationship Id="rId4" Type="http://schemas.openxmlformats.org/officeDocument/2006/relationships/diagramQuickStyle" Target="../diagrams/quickStyle137.xml"/><Relationship Id="rId9" Type="http://schemas.openxmlformats.org/officeDocument/2006/relationships/image" Target="../media/image206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38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38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38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38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38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microsoft.com/office/2007/relationships/hdphoto" Target="../media/hdphoto5.wdp"/><Relationship Id="rId5" Type="http://schemas.openxmlformats.org/officeDocument/2006/relationships/image" Target="../media/image211.png"/><Relationship Id="rId4" Type="http://schemas.openxmlformats.org/officeDocument/2006/relationships/image" Target="../media/image14.jpe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39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3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39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3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39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0.xml"/><Relationship Id="rId2" Type="http://schemas.openxmlformats.org/officeDocument/2006/relationships/diagramData" Target="../diagrams/data14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0.xml"/><Relationship Id="rId5" Type="http://schemas.openxmlformats.org/officeDocument/2006/relationships/diagramColors" Target="../diagrams/colors140.xml"/><Relationship Id="rId4" Type="http://schemas.openxmlformats.org/officeDocument/2006/relationships/diagramQuickStyle" Target="../diagrams/quickStyle140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.jpeg"/><Relationship Id="rId4" Type="http://schemas.openxmlformats.org/officeDocument/2006/relationships/image" Target="../media/image11.jp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42.xml"/><Relationship Id="rId13" Type="http://schemas.openxmlformats.org/officeDocument/2006/relationships/image" Target="../media/image17.jpeg"/><Relationship Id="rId3" Type="http://schemas.openxmlformats.org/officeDocument/2006/relationships/diagramLayout" Target="../diagrams/layout141.xml"/><Relationship Id="rId7" Type="http://schemas.openxmlformats.org/officeDocument/2006/relationships/diagramData" Target="../diagrams/data142.xml"/><Relationship Id="rId12" Type="http://schemas.openxmlformats.org/officeDocument/2006/relationships/image" Target="../media/image215.png"/><Relationship Id="rId2" Type="http://schemas.openxmlformats.org/officeDocument/2006/relationships/diagramData" Target="../diagrams/data14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1.xml"/><Relationship Id="rId11" Type="http://schemas.microsoft.com/office/2007/relationships/diagramDrawing" Target="../diagrams/drawing142.xml"/><Relationship Id="rId5" Type="http://schemas.openxmlformats.org/officeDocument/2006/relationships/diagramColors" Target="../diagrams/colors141.xml"/><Relationship Id="rId10" Type="http://schemas.openxmlformats.org/officeDocument/2006/relationships/diagramColors" Target="../diagrams/colors142.xml"/><Relationship Id="rId4" Type="http://schemas.openxmlformats.org/officeDocument/2006/relationships/diagramQuickStyle" Target="../diagrams/quickStyle141.xml"/><Relationship Id="rId9" Type="http://schemas.openxmlformats.org/officeDocument/2006/relationships/diagramQuickStyle" Target="../diagrams/quickStyle142.xml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6.png"/><Relationship Id="rId13" Type="http://schemas.openxmlformats.org/officeDocument/2006/relationships/diagramColors" Target="../diagrams/colors144.xml"/><Relationship Id="rId3" Type="http://schemas.openxmlformats.org/officeDocument/2006/relationships/diagramLayout" Target="../diagrams/layout143.xml"/><Relationship Id="rId7" Type="http://schemas.openxmlformats.org/officeDocument/2006/relationships/image" Target="../media/image17.jpeg"/><Relationship Id="rId12" Type="http://schemas.openxmlformats.org/officeDocument/2006/relationships/diagramQuickStyle" Target="../diagrams/quickStyle144.xml"/><Relationship Id="rId2" Type="http://schemas.openxmlformats.org/officeDocument/2006/relationships/diagramData" Target="../diagrams/data14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3.xml"/><Relationship Id="rId11" Type="http://schemas.openxmlformats.org/officeDocument/2006/relationships/diagramLayout" Target="../diagrams/layout144.xml"/><Relationship Id="rId5" Type="http://schemas.openxmlformats.org/officeDocument/2006/relationships/diagramColors" Target="../diagrams/colors143.xml"/><Relationship Id="rId15" Type="http://schemas.openxmlformats.org/officeDocument/2006/relationships/image" Target="../media/image22.jpeg"/><Relationship Id="rId10" Type="http://schemas.openxmlformats.org/officeDocument/2006/relationships/diagramData" Target="../diagrams/data144.xml"/><Relationship Id="rId4" Type="http://schemas.openxmlformats.org/officeDocument/2006/relationships/diagramQuickStyle" Target="../diagrams/quickStyle143.xml"/><Relationship Id="rId9" Type="http://schemas.openxmlformats.org/officeDocument/2006/relationships/image" Target="../media/image217.png"/><Relationship Id="rId14" Type="http://schemas.microsoft.com/office/2007/relationships/diagramDrawing" Target="../diagrams/drawing144.xml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45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45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5.xml"/><Relationship Id="rId11" Type="http://schemas.openxmlformats.org/officeDocument/2006/relationships/image" Target="../media/image220.png"/><Relationship Id="rId5" Type="http://schemas.openxmlformats.org/officeDocument/2006/relationships/diagramColors" Target="../diagrams/colors145.xml"/><Relationship Id="rId10" Type="http://schemas.openxmlformats.org/officeDocument/2006/relationships/image" Target="../media/image219.png"/><Relationship Id="rId4" Type="http://schemas.openxmlformats.org/officeDocument/2006/relationships/diagramQuickStyle" Target="../diagrams/quickStyle145.xml"/><Relationship Id="rId9" Type="http://schemas.openxmlformats.org/officeDocument/2006/relationships/image" Target="../media/image218.pn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46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46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46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46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46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7.xml"/><Relationship Id="rId2" Type="http://schemas.openxmlformats.org/officeDocument/2006/relationships/diagramData" Target="../diagrams/data14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7.xml"/><Relationship Id="rId5" Type="http://schemas.openxmlformats.org/officeDocument/2006/relationships/diagramColors" Target="../diagrams/colors147.xml"/><Relationship Id="rId4" Type="http://schemas.openxmlformats.org/officeDocument/2006/relationships/diagramQuickStyle" Target="../diagrams/quickStyle14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.jpeg"/><Relationship Id="rId4" Type="http://schemas.openxmlformats.org/officeDocument/2006/relationships/image" Target="../media/image222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149.xml"/><Relationship Id="rId13" Type="http://schemas.openxmlformats.org/officeDocument/2006/relationships/image" Target="../media/image224.png"/><Relationship Id="rId3" Type="http://schemas.openxmlformats.org/officeDocument/2006/relationships/diagramLayout" Target="../diagrams/layout148.xml"/><Relationship Id="rId7" Type="http://schemas.openxmlformats.org/officeDocument/2006/relationships/image" Target="../media/image223.png"/><Relationship Id="rId12" Type="http://schemas.microsoft.com/office/2007/relationships/diagramDrawing" Target="../diagrams/drawing149.xml"/><Relationship Id="rId2" Type="http://schemas.openxmlformats.org/officeDocument/2006/relationships/diagramData" Target="../diagrams/data148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48.xml"/><Relationship Id="rId11" Type="http://schemas.openxmlformats.org/officeDocument/2006/relationships/diagramColors" Target="../diagrams/colors149.xml"/><Relationship Id="rId5" Type="http://schemas.openxmlformats.org/officeDocument/2006/relationships/diagramColors" Target="../diagrams/colors148.xml"/><Relationship Id="rId15" Type="http://schemas.openxmlformats.org/officeDocument/2006/relationships/image" Target="../media/image22.jpeg"/><Relationship Id="rId10" Type="http://schemas.openxmlformats.org/officeDocument/2006/relationships/diagramQuickStyle" Target="../diagrams/quickStyle149.xml"/><Relationship Id="rId4" Type="http://schemas.openxmlformats.org/officeDocument/2006/relationships/diagramQuickStyle" Target="../diagrams/quickStyle148.xml"/><Relationship Id="rId9" Type="http://schemas.openxmlformats.org/officeDocument/2006/relationships/diagramLayout" Target="../diagrams/layout149.xml"/><Relationship Id="rId14" Type="http://schemas.openxmlformats.org/officeDocument/2006/relationships/image" Target="../media/image17.jpe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Data" Target="../diagrams/data150.xml"/><Relationship Id="rId7" Type="http://schemas.microsoft.com/office/2007/relationships/diagramDrawing" Target="../diagrams/drawing150.xml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50.xml"/><Relationship Id="rId5" Type="http://schemas.openxmlformats.org/officeDocument/2006/relationships/diagramQuickStyle" Target="../diagrams/quickStyle150.xml"/><Relationship Id="rId10" Type="http://schemas.openxmlformats.org/officeDocument/2006/relationships/image" Target="../media/image226.png"/><Relationship Id="rId4" Type="http://schemas.openxmlformats.org/officeDocument/2006/relationships/diagramLayout" Target="../diagrams/layout150.xml"/><Relationship Id="rId9" Type="http://schemas.openxmlformats.org/officeDocument/2006/relationships/image" Target="../media/image22.jpe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diagramLayout" Target="../diagrams/layout151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5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51.xml"/><Relationship Id="rId11" Type="http://schemas.openxmlformats.org/officeDocument/2006/relationships/image" Target="../media/image229.png"/><Relationship Id="rId5" Type="http://schemas.openxmlformats.org/officeDocument/2006/relationships/diagramColors" Target="../diagrams/colors151.xml"/><Relationship Id="rId10" Type="http://schemas.openxmlformats.org/officeDocument/2006/relationships/image" Target="../media/image228.png"/><Relationship Id="rId4" Type="http://schemas.openxmlformats.org/officeDocument/2006/relationships/diagramQuickStyle" Target="../diagrams/quickStyle151.xml"/><Relationship Id="rId9" Type="http://schemas.openxmlformats.org/officeDocument/2006/relationships/image" Target="../media/image227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52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52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52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52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52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jp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2.png"/><Relationship Id="rId3" Type="http://schemas.openxmlformats.org/officeDocument/2006/relationships/diagramLayout" Target="../diagrams/layout153.xml"/><Relationship Id="rId7" Type="http://schemas.openxmlformats.org/officeDocument/2006/relationships/image" Target="../media/image231.png"/><Relationship Id="rId2" Type="http://schemas.openxmlformats.org/officeDocument/2006/relationships/diagramData" Target="../diagrams/data15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53.xml"/><Relationship Id="rId5" Type="http://schemas.openxmlformats.org/officeDocument/2006/relationships/diagramColors" Target="../diagrams/colors153.xml"/><Relationship Id="rId4" Type="http://schemas.openxmlformats.org/officeDocument/2006/relationships/diagramQuickStyle" Target="../diagrams/quickStyle153.xml"/><Relationship Id="rId9" Type="http://schemas.openxmlformats.org/officeDocument/2006/relationships/image" Target="../media/image17.jpeg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3.png"/><Relationship Id="rId1" Type="http://schemas.openxmlformats.org/officeDocument/2006/relationships/slideLayout" Target="../slideLayouts/slideLayout5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5.png"/><Relationship Id="rId3" Type="http://schemas.openxmlformats.org/officeDocument/2006/relationships/diagramLayout" Target="../diagrams/layout154.xml"/><Relationship Id="rId7" Type="http://schemas.openxmlformats.org/officeDocument/2006/relationships/image" Target="../media/image17.jpeg"/><Relationship Id="rId12" Type="http://schemas.openxmlformats.org/officeDocument/2006/relationships/image" Target="../media/image238.png"/><Relationship Id="rId2" Type="http://schemas.openxmlformats.org/officeDocument/2006/relationships/diagramData" Target="../diagrams/data15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54.xml"/><Relationship Id="rId11" Type="http://schemas.openxmlformats.org/officeDocument/2006/relationships/image" Target="../media/image237.png"/><Relationship Id="rId5" Type="http://schemas.openxmlformats.org/officeDocument/2006/relationships/diagramColors" Target="../diagrams/colors154.xml"/><Relationship Id="rId10" Type="http://schemas.openxmlformats.org/officeDocument/2006/relationships/image" Target="../media/image236.png"/><Relationship Id="rId4" Type="http://schemas.openxmlformats.org/officeDocument/2006/relationships/diagramQuickStyle" Target="../diagrams/quickStyle154.xml"/><Relationship Id="rId9" Type="http://schemas.openxmlformats.org/officeDocument/2006/relationships/image" Target="../media/image22.jpe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55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5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55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5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55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microsoft.com/office/2007/relationships/hdphoto" Target="../media/hdphoto6.wdp"/><Relationship Id="rId5" Type="http://schemas.openxmlformats.org/officeDocument/2006/relationships/image" Target="../media/image242.png"/><Relationship Id="rId4" Type="http://schemas.openxmlformats.org/officeDocument/2006/relationships/image" Target="../media/image14.jpe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56.xml"/><Relationship Id="rId3" Type="http://schemas.openxmlformats.org/officeDocument/2006/relationships/image" Target="../media/image59.jpeg"/><Relationship Id="rId7" Type="http://schemas.openxmlformats.org/officeDocument/2006/relationships/diagramLayout" Target="../diagrams/layout156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56.xml"/><Relationship Id="rId11" Type="http://schemas.openxmlformats.org/officeDocument/2006/relationships/slide" Target="slide143.xml"/><Relationship Id="rId5" Type="http://schemas.openxmlformats.org/officeDocument/2006/relationships/image" Target="../media/image9.jpg"/><Relationship Id="rId10" Type="http://schemas.microsoft.com/office/2007/relationships/diagramDrawing" Target="../diagrams/drawing156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56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244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jp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5.png"/><Relationship Id="rId13" Type="http://schemas.openxmlformats.org/officeDocument/2006/relationships/diagramColors" Target="../diagrams/colors158.xml"/><Relationship Id="rId3" Type="http://schemas.openxmlformats.org/officeDocument/2006/relationships/diagramLayout" Target="../diagrams/layout157.xml"/><Relationship Id="rId7" Type="http://schemas.openxmlformats.org/officeDocument/2006/relationships/image" Target="../media/image17.jpeg"/><Relationship Id="rId12" Type="http://schemas.openxmlformats.org/officeDocument/2006/relationships/diagramQuickStyle" Target="../diagrams/quickStyle158.xml"/><Relationship Id="rId2" Type="http://schemas.openxmlformats.org/officeDocument/2006/relationships/diagramData" Target="../diagrams/data15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57.xml"/><Relationship Id="rId11" Type="http://schemas.openxmlformats.org/officeDocument/2006/relationships/diagramLayout" Target="../diagrams/layout158.xml"/><Relationship Id="rId5" Type="http://schemas.openxmlformats.org/officeDocument/2006/relationships/diagramColors" Target="../diagrams/colors157.xml"/><Relationship Id="rId10" Type="http://schemas.openxmlformats.org/officeDocument/2006/relationships/diagramData" Target="../diagrams/data158.xml"/><Relationship Id="rId4" Type="http://schemas.openxmlformats.org/officeDocument/2006/relationships/diagramQuickStyle" Target="../diagrams/quickStyle157.xml"/><Relationship Id="rId9" Type="http://schemas.openxmlformats.org/officeDocument/2006/relationships/image" Target="../media/image22.jpeg"/><Relationship Id="rId14" Type="http://schemas.microsoft.com/office/2007/relationships/diagramDrawing" Target="../diagrams/drawing158.xml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microsoft.com/office/2007/relationships/diagramDrawing" Target="../diagrams/drawing160.xml"/><Relationship Id="rId3" Type="http://schemas.openxmlformats.org/officeDocument/2006/relationships/diagramLayout" Target="../diagrams/layout159.xml"/><Relationship Id="rId7" Type="http://schemas.openxmlformats.org/officeDocument/2006/relationships/image" Target="../media/image17.jpeg"/><Relationship Id="rId12" Type="http://schemas.openxmlformats.org/officeDocument/2006/relationships/diagramColors" Target="../diagrams/colors160.xml"/><Relationship Id="rId2" Type="http://schemas.openxmlformats.org/officeDocument/2006/relationships/diagramData" Target="../diagrams/data159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59.xml"/><Relationship Id="rId11" Type="http://schemas.openxmlformats.org/officeDocument/2006/relationships/diagramQuickStyle" Target="../diagrams/quickStyle160.xml"/><Relationship Id="rId5" Type="http://schemas.openxmlformats.org/officeDocument/2006/relationships/diagramColors" Target="../diagrams/colors159.xml"/><Relationship Id="rId10" Type="http://schemas.openxmlformats.org/officeDocument/2006/relationships/diagramLayout" Target="../diagrams/layout160.xml"/><Relationship Id="rId4" Type="http://schemas.openxmlformats.org/officeDocument/2006/relationships/diagramQuickStyle" Target="../diagrams/quickStyle159.xml"/><Relationship Id="rId9" Type="http://schemas.openxmlformats.org/officeDocument/2006/relationships/diagramData" Target="../diagrams/data160.xml"/><Relationship Id="rId14" Type="http://schemas.openxmlformats.org/officeDocument/2006/relationships/image" Target="../media/image246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jpeg"/><Relationship Id="rId3" Type="http://schemas.openxmlformats.org/officeDocument/2006/relationships/diagramData" Target="../diagrams/data161.xml"/><Relationship Id="rId7" Type="http://schemas.microsoft.com/office/2007/relationships/diagramDrawing" Target="../diagrams/drawing161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161.xml"/><Relationship Id="rId11" Type="http://schemas.openxmlformats.org/officeDocument/2006/relationships/image" Target="../media/image249.png"/><Relationship Id="rId5" Type="http://schemas.openxmlformats.org/officeDocument/2006/relationships/diagramQuickStyle" Target="../diagrams/quickStyle161.xml"/><Relationship Id="rId10" Type="http://schemas.openxmlformats.org/officeDocument/2006/relationships/image" Target="../media/image248.png"/><Relationship Id="rId4" Type="http://schemas.openxmlformats.org/officeDocument/2006/relationships/diagramLayout" Target="../diagrams/layout161.xml"/><Relationship Id="rId9" Type="http://schemas.openxmlformats.org/officeDocument/2006/relationships/image" Target="../media/image22.jpe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187.xml"/><Relationship Id="rId7" Type="http://schemas.openxmlformats.org/officeDocument/2006/relationships/image" Target="../media/image6.jpeg"/><Relationship Id="rId2" Type="http://schemas.openxmlformats.org/officeDocument/2006/relationships/slide" Target="slide183.xml"/><Relationship Id="rId1" Type="http://schemas.openxmlformats.org/officeDocument/2006/relationships/slideLayout" Target="../slideLayouts/slideLayout10.xml"/><Relationship Id="rId6" Type="http://schemas.openxmlformats.org/officeDocument/2006/relationships/slide" Target="slide200.xml"/><Relationship Id="rId5" Type="http://schemas.openxmlformats.org/officeDocument/2006/relationships/slide" Target="slide195.xml"/><Relationship Id="rId4" Type="http://schemas.openxmlformats.org/officeDocument/2006/relationships/slide" Target="slide191.xml"/><Relationship Id="rId9" Type="http://schemas.openxmlformats.org/officeDocument/2006/relationships/image" Target="../media/image5.jp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62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62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62.xml"/><Relationship Id="rId11" Type="http://schemas.openxmlformats.org/officeDocument/2006/relationships/slide" Target="slide182.xml"/><Relationship Id="rId5" Type="http://schemas.openxmlformats.org/officeDocument/2006/relationships/image" Target="../media/image9.jpg"/><Relationship Id="rId10" Type="http://schemas.microsoft.com/office/2007/relationships/diagramDrawing" Target="../diagrams/drawing162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62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52.png"/><Relationship Id="rId4" Type="http://schemas.openxmlformats.org/officeDocument/2006/relationships/image" Target="../media/image251.png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3.png"/><Relationship Id="rId3" Type="http://schemas.openxmlformats.org/officeDocument/2006/relationships/diagramLayout" Target="../diagrams/layout163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63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63.xml"/><Relationship Id="rId5" Type="http://schemas.openxmlformats.org/officeDocument/2006/relationships/diagramColors" Target="../diagrams/colors163.xml"/><Relationship Id="rId4" Type="http://schemas.openxmlformats.org/officeDocument/2006/relationships/diagramQuickStyle" Target="../diagrams/quickStyle163.xml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4.png"/><Relationship Id="rId3" Type="http://schemas.openxmlformats.org/officeDocument/2006/relationships/diagramLayout" Target="../diagrams/layout164.xml"/><Relationship Id="rId7" Type="http://schemas.openxmlformats.org/officeDocument/2006/relationships/image" Target="../media/image17.jpeg"/><Relationship Id="rId2" Type="http://schemas.openxmlformats.org/officeDocument/2006/relationships/diagramData" Target="../diagrams/data164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64.xml"/><Relationship Id="rId5" Type="http://schemas.openxmlformats.org/officeDocument/2006/relationships/diagramColors" Target="../diagrams/colors164.xml"/><Relationship Id="rId4" Type="http://schemas.openxmlformats.org/officeDocument/2006/relationships/diagramQuickStyle" Target="../diagrams/quickStyle164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65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65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65.xml"/><Relationship Id="rId11" Type="http://schemas.openxmlformats.org/officeDocument/2006/relationships/slide" Target="slide182.xml"/><Relationship Id="rId5" Type="http://schemas.openxmlformats.org/officeDocument/2006/relationships/image" Target="../media/image9.jpg"/><Relationship Id="rId10" Type="http://schemas.microsoft.com/office/2007/relationships/diagramDrawing" Target="../diagrams/drawing165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65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57.png"/><Relationship Id="rId4" Type="http://schemas.openxmlformats.org/officeDocument/2006/relationships/image" Target="../media/image256.pn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8.png"/><Relationship Id="rId13" Type="http://schemas.microsoft.com/office/2007/relationships/hdphoto" Target="../media/hdphoto7.wdp"/><Relationship Id="rId3" Type="http://schemas.openxmlformats.org/officeDocument/2006/relationships/diagramLayout" Target="../diagrams/layout166.xml"/><Relationship Id="rId7" Type="http://schemas.openxmlformats.org/officeDocument/2006/relationships/image" Target="../media/image17.jpeg"/><Relationship Id="rId12" Type="http://schemas.openxmlformats.org/officeDocument/2006/relationships/image" Target="../media/image262.png"/><Relationship Id="rId2" Type="http://schemas.openxmlformats.org/officeDocument/2006/relationships/diagramData" Target="../diagrams/data166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66.xml"/><Relationship Id="rId11" Type="http://schemas.openxmlformats.org/officeDocument/2006/relationships/image" Target="../media/image261.png"/><Relationship Id="rId5" Type="http://schemas.openxmlformats.org/officeDocument/2006/relationships/diagramColors" Target="../diagrams/colors166.xml"/><Relationship Id="rId15" Type="http://schemas.openxmlformats.org/officeDocument/2006/relationships/image" Target="../media/image22.jpeg"/><Relationship Id="rId10" Type="http://schemas.openxmlformats.org/officeDocument/2006/relationships/image" Target="../media/image260.png"/><Relationship Id="rId4" Type="http://schemas.openxmlformats.org/officeDocument/2006/relationships/diagramQuickStyle" Target="../diagrams/quickStyle166.xml"/><Relationship Id="rId9" Type="http://schemas.openxmlformats.org/officeDocument/2006/relationships/image" Target="../media/image259.png"/><Relationship Id="rId14" Type="http://schemas.openxmlformats.org/officeDocument/2006/relationships/image" Target="../media/image263.png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image" Target="../media/image268.png"/><Relationship Id="rId3" Type="http://schemas.openxmlformats.org/officeDocument/2006/relationships/diagramLayout" Target="../diagrams/layout167.xml"/><Relationship Id="rId7" Type="http://schemas.openxmlformats.org/officeDocument/2006/relationships/image" Target="../media/image17.jpeg"/><Relationship Id="rId12" Type="http://schemas.openxmlformats.org/officeDocument/2006/relationships/image" Target="../media/image267.png"/><Relationship Id="rId2" Type="http://schemas.openxmlformats.org/officeDocument/2006/relationships/diagramData" Target="../diagrams/data167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67.xml"/><Relationship Id="rId11" Type="http://schemas.openxmlformats.org/officeDocument/2006/relationships/image" Target="../media/image266.png"/><Relationship Id="rId5" Type="http://schemas.openxmlformats.org/officeDocument/2006/relationships/diagramColors" Target="../diagrams/colors167.xml"/><Relationship Id="rId15" Type="http://schemas.openxmlformats.org/officeDocument/2006/relationships/image" Target="../media/image269.png"/><Relationship Id="rId10" Type="http://schemas.openxmlformats.org/officeDocument/2006/relationships/image" Target="../media/image265.png"/><Relationship Id="rId4" Type="http://schemas.openxmlformats.org/officeDocument/2006/relationships/diagramQuickStyle" Target="../diagrams/quickStyle167.xml"/><Relationship Id="rId9" Type="http://schemas.openxmlformats.org/officeDocument/2006/relationships/image" Target="../media/image264.png"/><Relationship Id="rId14" Type="http://schemas.microsoft.com/office/2007/relationships/hdphoto" Target="../media/hdphoto8.wdp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68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68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68.xml"/><Relationship Id="rId11" Type="http://schemas.openxmlformats.org/officeDocument/2006/relationships/slide" Target="slide182.xml"/><Relationship Id="rId5" Type="http://schemas.openxmlformats.org/officeDocument/2006/relationships/image" Target="../media/image9.jpg"/><Relationship Id="rId10" Type="http://schemas.microsoft.com/office/2007/relationships/diagramDrawing" Target="../diagrams/drawing168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68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1.png"/><Relationship Id="rId5" Type="http://schemas.microsoft.com/office/2007/relationships/hdphoto" Target="../media/hdphoto9.wdp"/><Relationship Id="rId4" Type="http://schemas.openxmlformats.org/officeDocument/2006/relationships/image" Target="../media/image270.pn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73.pn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69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69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69.xml"/><Relationship Id="rId11" Type="http://schemas.openxmlformats.org/officeDocument/2006/relationships/slide" Target="slide182.xml"/><Relationship Id="rId5" Type="http://schemas.openxmlformats.org/officeDocument/2006/relationships/image" Target="../media/image9.jpg"/><Relationship Id="rId10" Type="http://schemas.microsoft.com/office/2007/relationships/diagramDrawing" Target="../diagrams/drawing169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69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77.png"/><Relationship Id="rId4" Type="http://schemas.openxmlformats.org/officeDocument/2006/relationships/image" Target="../media/image276.pn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microsoft.com/office/2007/relationships/hdphoto" Target="../media/hdphoto10.wdp"/><Relationship Id="rId3" Type="http://schemas.openxmlformats.org/officeDocument/2006/relationships/diagramLayout" Target="../diagrams/layout170.xml"/><Relationship Id="rId7" Type="http://schemas.openxmlformats.org/officeDocument/2006/relationships/image" Target="../media/image17.jpeg"/><Relationship Id="rId12" Type="http://schemas.openxmlformats.org/officeDocument/2006/relationships/image" Target="../media/image281.png"/><Relationship Id="rId2" Type="http://schemas.openxmlformats.org/officeDocument/2006/relationships/diagramData" Target="../diagrams/data170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70.xml"/><Relationship Id="rId11" Type="http://schemas.openxmlformats.org/officeDocument/2006/relationships/image" Target="../media/image280.png"/><Relationship Id="rId5" Type="http://schemas.openxmlformats.org/officeDocument/2006/relationships/diagramColors" Target="../diagrams/colors170.xml"/><Relationship Id="rId10" Type="http://schemas.openxmlformats.org/officeDocument/2006/relationships/image" Target="../media/image279.png"/><Relationship Id="rId4" Type="http://schemas.openxmlformats.org/officeDocument/2006/relationships/diagramQuickStyle" Target="../diagrams/quickStyle170.xml"/><Relationship Id="rId9" Type="http://schemas.openxmlformats.org/officeDocument/2006/relationships/image" Target="../media/image278.pn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13" Type="http://schemas.openxmlformats.org/officeDocument/2006/relationships/image" Target="../media/image286.png"/><Relationship Id="rId3" Type="http://schemas.openxmlformats.org/officeDocument/2006/relationships/diagramLayout" Target="../diagrams/layout171.xml"/><Relationship Id="rId7" Type="http://schemas.openxmlformats.org/officeDocument/2006/relationships/image" Target="../media/image17.jpeg"/><Relationship Id="rId12" Type="http://schemas.openxmlformats.org/officeDocument/2006/relationships/image" Target="../media/image285.png"/><Relationship Id="rId2" Type="http://schemas.openxmlformats.org/officeDocument/2006/relationships/diagramData" Target="../diagrams/data171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171.xml"/><Relationship Id="rId11" Type="http://schemas.openxmlformats.org/officeDocument/2006/relationships/image" Target="../media/image284.png"/><Relationship Id="rId5" Type="http://schemas.openxmlformats.org/officeDocument/2006/relationships/diagramColors" Target="../diagrams/colors171.xml"/><Relationship Id="rId10" Type="http://schemas.openxmlformats.org/officeDocument/2006/relationships/image" Target="../media/image283.png"/><Relationship Id="rId4" Type="http://schemas.openxmlformats.org/officeDocument/2006/relationships/diagramQuickStyle" Target="../diagrams/quickStyle171.xml"/><Relationship Id="rId9" Type="http://schemas.openxmlformats.org/officeDocument/2006/relationships/image" Target="../media/image282.pn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90.png"/><Relationship Id="rId4" Type="http://schemas.openxmlformats.org/officeDocument/2006/relationships/image" Target="../media/image289.png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72.xml"/><Relationship Id="rId3" Type="http://schemas.openxmlformats.org/officeDocument/2006/relationships/image" Target="../media/image7.jpeg"/><Relationship Id="rId7" Type="http://schemas.openxmlformats.org/officeDocument/2006/relationships/diagramLayout" Target="../diagrams/layout172.xml"/><Relationship Id="rId12" Type="http://schemas.openxmlformats.org/officeDocument/2006/relationships/image" Target="../media/image10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Relationship Id="rId6" Type="http://schemas.openxmlformats.org/officeDocument/2006/relationships/diagramData" Target="../diagrams/data172.xml"/><Relationship Id="rId11" Type="http://schemas.openxmlformats.org/officeDocument/2006/relationships/slide" Target="slide182.xml"/><Relationship Id="rId5" Type="http://schemas.openxmlformats.org/officeDocument/2006/relationships/image" Target="../media/image9.jpg"/><Relationship Id="rId10" Type="http://schemas.microsoft.com/office/2007/relationships/diagramDrawing" Target="../diagrams/drawing172.xml"/><Relationship Id="rId4" Type="http://schemas.openxmlformats.org/officeDocument/2006/relationships/image" Target="../media/image8.png"/><Relationship Id="rId9" Type="http://schemas.openxmlformats.org/officeDocument/2006/relationships/diagramColors" Target="../diagrams/colors172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92.png"/><Relationship Id="rId4" Type="http://schemas.openxmlformats.org/officeDocument/2006/relationships/image" Target="../media/image291.png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7.png"/><Relationship Id="rId3" Type="http://schemas.openxmlformats.org/officeDocument/2006/relationships/image" Target="../media/image22.jpeg"/><Relationship Id="rId7" Type="http://schemas.openxmlformats.org/officeDocument/2006/relationships/image" Target="../media/image296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5.png"/><Relationship Id="rId5" Type="http://schemas.openxmlformats.org/officeDocument/2006/relationships/image" Target="../media/image294.png"/><Relationship Id="rId10" Type="http://schemas.microsoft.com/office/2007/relationships/hdphoto" Target="../media/hdphoto11.wdp"/><Relationship Id="rId4" Type="http://schemas.openxmlformats.org/officeDocument/2006/relationships/image" Target="../media/image293.png"/><Relationship Id="rId9" Type="http://schemas.openxmlformats.org/officeDocument/2006/relationships/image" Target="../media/image298.pn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3.png"/><Relationship Id="rId13" Type="http://schemas.microsoft.com/office/2007/relationships/hdphoto" Target="../media/hdphoto12.wdp"/><Relationship Id="rId3" Type="http://schemas.openxmlformats.org/officeDocument/2006/relationships/image" Target="../media/image22.jpeg"/><Relationship Id="rId7" Type="http://schemas.openxmlformats.org/officeDocument/2006/relationships/image" Target="../media/image302.png"/><Relationship Id="rId12" Type="http://schemas.openxmlformats.org/officeDocument/2006/relationships/image" Target="../media/image307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1.png"/><Relationship Id="rId11" Type="http://schemas.openxmlformats.org/officeDocument/2006/relationships/image" Target="../media/image306.png"/><Relationship Id="rId5" Type="http://schemas.openxmlformats.org/officeDocument/2006/relationships/image" Target="../media/image300.png"/><Relationship Id="rId10" Type="http://schemas.openxmlformats.org/officeDocument/2006/relationships/image" Target="../media/image305.png"/><Relationship Id="rId4" Type="http://schemas.openxmlformats.org/officeDocument/2006/relationships/image" Target="../media/image299.png"/><Relationship Id="rId9" Type="http://schemas.openxmlformats.org/officeDocument/2006/relationships/image" Target="../media/image30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ctrTitle"/>
          </p:nvPr>
        </p:nvSpPr>
        <p:spPr>
          <a:xfrm>
            <a:off x="685800" y="188640"/>
            <a:ext cx="7772400" cy="914532"/>
          </a:xfrm>
        </p:spPr>
        <p:txBody>
          <a:bodyPr>
            <a:normAutofit fontScale="90000"/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r>
              <a:rPr lang="ar-EG" sz="107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cs typeface="Mohareb 2" pitchFamily="2" charset="-78"/>
              </a:rPr>
              <a:t>رياضيات</a:t>
            </a:r>
            <a:endParaRPr lang="ar-EG" sz="72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  <a:cs typeface="Mohareb 2" pitchFamily="2" charset="-78"/>
            </a:endParaRPr>
          </a:p>
        </p:txBody>
      </p:sp>
      <p:sp>
        <p:nvSpPr>
          <p:cNvPr id="5" name="Subtitle 2"/>
          <p:cNvSpPr>
            <a:spLocks noGrp="1"/>
          </p:cNvSpPr>
          <p:nvPr>
            <p:ph type="subTitle" idx="1"/>
          </p:nvPr>
        </p:nvSpPr>
        <p:spPr>
          <a:xfrm>
            <a:off x="1371600" y="1196752"/>
            <a:ext cx="6400800" cy="694928"/>
          </a:xfrm>
        </p:spPr>
        <p:txBody>
          <a:bodyPr>
            <a:noAutofit/>
          </a:bodyPr>
          <a:lstStyle/>
          <a:p>
            <a:r>
              <a:rPr lang="ar-EG" sz="4400" b="1" i="0" dirty="0" smtClean="0">
                <a:ln w="10541" cmpd="sng">
                  <a:solidFill>
                    <a:srgbClr val="7D7D7D">
                      <a:tint val="100000"/>
                      <a:shade val="100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FFFFFF">
                        <a:tint val="40000"/>
                        <a:satMod val="250000"/>
                      </a:srgbClr>
                    </a:gs>
                    <a:gs pos="9000">
                      <a:srgbClr val="FFFFFF">
                        <a:tint val="52000"/>
                        <a:satMod val="300000"/>
                      </a:srgbClr>
                    </a:gs>
                    <a:gs pos="50000">
                      <a:srgbClr val="FFFFFF">
                        <a:shade val="20000"/>
                        <a:satMod val="300000"/>
                      </a:srgbClr>
                    </a:gs>
                    <a:gs pos="79000">
                      <a:srgbClr val="FFFFFF">
                        <a:tint val="52000"/>
                        <a:satMod val="300000"/>
                      </a:srgbClr>
                    </a:gs>
                    <a:gs pos="100000">
                      <a:srgbClr val="FFFFFF">
                        <a:tint val="40000"/>
                        <a:satMod val="250000"/>
                      </a:srgbClr>
                    </a:gs>
                  </a:gsLst>
                  <a:lin ang="5400000"/>
                </a:gradFill>
              </a:rPr>
              <a:t>الصف الرابع الإبتدائي</a:t>
            </a:r>
            <a:r>
              <a:rPr lang="ar-EG" sz="3600" b="1" i="0" dirty="0" smtClean="0">
                <a:ln w="10541" cmpd="sng">
                  <a:solidFill>
                    <a:srgbClr val="7D7D7D">
                      <a:tint val="100000"/>
                      <a:shade val="100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FFFFFF">
                        <a:tint val="40000"/>
                        <a:satMod val="250000"/>
                      </a:srgbClr>
                    </a:gs>
                    <a:gs pos="9000">
                      <a:srgbClr val="FFFFFF">
                        <a:tint val="52000"/>
                        <a:satMod val="300000"/>
                      </a:srgbClr>
                    </a:gs>
                    <a:gs pos="50000">
                      <a:srgbClr val="FFFFFF">
                        <a:shade val="20000"/>
                        <a:satMod val="300000"/>
                      </a:srgbClr>
                    </a:gs>
                    <a:gs pos="79000">
                      <a:srgbClr val="FFFFFF">
                        <a:tint val="52000"/>
                        <a:satMod val="300000"/>
                      </a:srgbClr>
                    </a:gs>
                    <a:gs pos="100000">
                      <a:srgbClr val="FFFFFF">
                        <a:tint val="40000"/>
                        <a:satMod val="250000"/>
                      </a:srgbClr>
                    </a:gs>
                  </a:gsLst>
                  <a:lin ang="5400000"/>
                </a:gradFill>
              </a:rPr>
              <a:t/>
            </a:r>
            <a:br>
              <a:rPr lang="ar-EG" sz="3600" b="1" i="0" dirty="0" smtClean="0">
                <a:ln w="10541" cmpd="sng">
                  <a:solidFill>
                    <a:srgbClr val="7D7D7D">
                      <a:tint val="100000"/>
                      <a:shade val="100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FFFFFF">
                        <a:tint val="40000"/>
                        <a:satMod val="250000"/>
                      </a:srgbClr>
                    </a:gs>
                    <a:gs pos="9000">
                      <a:srgbClr val="FFFFFF">
                        <a:tint val="52000"/>
                        <a:satMod val="300000"/>
                      </a:srgbClr>
                    </a:gs>
                    <a:gs pos="50000">
                      <a:srgbClr val="FFFFFF">
                        <a:shade val="20000"/>
                        <a:satMod val="300000"/>
                      </a:srgbClr>
                    </a:gs>
                    <a:gs pos="79000">
                      <a:srgbClr val="FFFFFF">
                        <a:tint val="52000"/>
                        <a:satMod val="300000"/>
                      </a:srgbClr>
                    </a:gs>
                    <a:gs pos="100000">
                      <a:srgbClr val="FFFFFF">
                        <a:tint val="40000"/>
                        <a:satMod val="250000"/>
                      </a:srgbClr>
                    </a:gs>
                  </a:gsLst>
                  <a:lin ang="5400000"/>
                </a:gradFill>
              </a:rPr>
            </a:br>
            <a:r>
              <a:rPr lang="ar-EG" sz="3600" b="1" i="0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الدراسي الأول</a:t>
            </a:r>
            <a:endParaRPr lang="ar-EG" sz="3600" b="1" i="0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86018629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hlinkClick r:id="rId2" action="ppaction://hlinksldjump"/>
          </p:cNvPr>
          <p:cNvSpPr/>
          <p:nvPr/>
        </p:nvSpPr>
        <p:spPr>
          <a:xfrm>
            <a:off x="467984" y="1700808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الثاني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الجمع والطرح</a:t>
            </a:r>
          </a:p>
        </p:txBody>
      </p:sp>
      <p:sp>
        <p:nvSpPr>
          <p:cNvPr id="3" name="Rounded Rectangle 2">
            <a:hlinkClick r:id="rId4" action="ppaction://hlinksldjump"/>
          </p:cNvPr>
          <p:cNvSpPr/>
          <p:nvPr/>
        </p:nvSpPr>
        <p:spPr>
          <a:xfrm>
            <a:off x="4714876" y="1052736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الأول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القيمة</a:t>
            </a:r>
            <a:r>
              <a:rPr lang="ar-EG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 </a:t>
            </a:r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المنزلية</a:t>
            </a:r>
          </a:p>
        </p:txBody>
      </p:sp>
      <p:sp>
        <p:nvSpPr>
          <p:cNvPr id="4" name="Rounded Rectangle 3">
            <a:hlinkClick r:id="rId5" action="ppaction://hlinksldjump"/>
          </p:cNvPr>
          <p:cNvSpPr/>
          <p:nvPr/>
        </p:nvSpPr>
        <p:spPr>
          <a:xfrm>
            <a:off x="467984" y="2960948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الرابع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الأنماط والجبر</a:t>
            </a:r>
          </a:p>
        </p:txBody>
      </p:sp>
      <p:sp>
        <p:nvSpPr>
          <p:cNvPr id="5" name="Rounded Rectangle 4">
            <a:hlinkClick r:id="rId6" action="ppaction://hlinksldjump"/>
          </p:cNvPr>
          <p:cNvSpPr/>
          <p:nvPr/>
        </p:nvSpPr>
        <p:spPr>
          <a:xfrm>
            <a:off x="4714876" y="2312876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الثالث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تنظيم البيانات وعرضها وتفسيرها</a:t>
            </a:r>
          </a:p>
        </p:txBody>
      </p:sp>
      <p:sp>
        <p:nvSpPr>
          <p:cNvPr id="6" name="Rounded Rectangle 5">
            <a:hlinkClick r:id="rId7" action="ppaction://hlinksldjump"/>
          </p:cNvPr>
          <p:cNvSpPr/>
          <p:nvPr/>
        </p:nvSpPr>
        <p:spPr>
          <a:xfrm>
            <a:off x="467984" y="4221088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السادس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الضرب فى عدد من رقمين</a:t>
            </a:r>
          </a:p>
        </p:txBody>
      </p:sp>
      <p:sp>
        <p:nvSpPr>
          <p:cNvPr id="7" name="Rounded Rectangle 6">
            <a:hlinkClick r:id="rId8" action="ppaction://hlinksldjump"/>
          </p:cNvPr>
          <p:cNvSpPr/>
          <p:nvPr/>
        </p:nvSpPr>
        <p:spPr>
          <a:xfrm>
            <a:off x="4714876" y="3573016"/>
            <a:ext cx="3960000" cy="1008112"/>
          </a:xfrm>
          <a:prstGeom prst="roundRect">
            <a:avLst/>
          </a:prstGeom>
          <a:blipFill dpi="0" rotWithShape="1"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8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الفصل الخامس</a:t>
            </a:r>
          </a:p>
          <a:p>
            <a:pPr algn="ctr"/>
            <a:r>
              <a:rPr lang="ar-EG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rPr>
              <a:t>الضرب فى عدد من رقم واحد</a:t>
            </a:r>
          </a:p>
        </p:txBody>
      </p:sp>
    </p:spTree>
    <p:extLst>
      <p:ext uri="{BB962C8B-B14F-4D97-AF65-F5344CB8AC3E}">
        <p14:creationId xmlns:p14="http://schemas.microsoft.com/office/powerpoint/2010/main" val="394667116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7" dur="1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hlinkClick r:id="rId2" action="ppaction://hlinksldjump"/>
          </p:cNvPr>
          <p:cNvSpPr/>
          <p:nvPr/>
        </p:nvSpPr>
        <p:spPr>
          <a:xfrm>
            <a:off x="683568" y="5877272"/>
            <a:ext cx="1944216" cy="648072"/>
          </a:xfrm>
          <a:prstGeom prst="roundRect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 txBox="1">
            <a:spLocks/>
          </p:cNvSpPr>
          <p:nvPr/>
        </p:nvSpPr>
        <p:spPr>
          <a:xfrm>
            <a:off x="251520" y="836712"/>
            <a:ext cx="6480720" cy="5400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r" defTabSz="914400" rtl="1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1-1 القيمة المنزلية ضمن مئات الألوف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1-2 القيمة المنزلية ضمن الملايين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1-3 مهارة حل المسألة : استعمال الخطوات الأربع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1-4 المقارنة بين الأعداد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8" action="ppaction://hlinksldjump"/>
              </a:rPr>
              <a:t>1-5 ترتيب الأعداد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9" action="ppaction://hlinksldjump"/>
              </a:rPr>
              <a:t>1-6 تقريب الأعداد .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Font typeface="Arial" pitchFamily="34" charset="0"/>
              <a:buNone/>
            </a:pPr>
            <a:r>
              <a:rPr lang="ar-EG" sz="2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10" action="ppaction://hlinksldjump"/>
              </a:rPr>
              <a:t>1-7 استقصاء حل المسألة : اختيار الخطة المناسبة</a:t>
            </a:r>
            <a:endParaRPr lang="ar-EG" sz="2400" b="1" dirty="0" smtClean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4" name="Horizontal Scroll 3"/>
          <p:cNvSpPr/>
          <p:nvPr/>
        </p:nvSpPr>
        <p:spPr>
          <a:xfrm>
            <a:off x="6948264" y="260648"/>
            <a:ext cx="1920799" cy="777061"/>
          </a:xfrm>
          <a:prstGeom prst="horizontalScroll">
            <a:avLst/>
          </a:prstGeom>
          <a:blipFill dpi="0"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الأول</a:t>
            </a:r>
          </a:p>
        </p:txBody>
      </p:sp>
    </p:spTree>
    <p:extLst>
      <p:ext uri="{BB962C8B-B14F-4D97-AF65-F5344CB8AC3E}">
        <p14:creationId xmlns:p14="http://schemas.microsoft.com/office/powerpoint/2010/main" val="386918496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7" dur="1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7" dur="1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chemeClr val="bg1"/>
                    </a:solidFill>
                  </a:rPr>
                  <a:t>1-1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brightRoom" dir="t"/>
              </a:scene3d>
              <a:sp3d contourW="6350" prstMaterial="plastic">
                <a:bevelT w="20320" h="20320" prst="angle"/>
                <a:contourClr>
                  <a:schemeClr val="accent1">
                    <a:tint val="100000"/>
                    <a:shade val="100000"/>
                    <a:hueMod val="100000"/>
                    <a:satMod val="100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 smtClean="0">
                  <a:ln/>
                  <a:solidFill>
                    <a:schemeClr val="accent1"/>
                  </a:solidFill>
                  <a:effectLst>
                    <a:outerShdw blurRad="19685" dist="12700" dir="5400000" algn="tl" rotWithShape="0">
                      <a:schemeClr val="accent1">
                        <a:satMod val="130000"/>
                        <a:alpha val="60000"/>
                      </a:schemeClr>
                    </a:outerShdw>
                    <a:reflection blurRad="10000" stA="55000" endPos="48000" dist="500" dir="5400000" sy="-100000" algn="bl" rotWithShape="0"/>
                  </a:effectLst>
                </a:rPr>
                <a:t>القيمةُ المنزليّةُ ضمن مئاتِ الألوفِ </a:t>
              </a:r>
              <a:endParaRPr lang="ar-JO" sz="2400" b="1" cap="all" dirty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7" name="Rounded Rectangle 16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Diagram 22"/>
          <p:cNvGraphicFramePr/>
          <p:nvPr>
            <p:extLst>
              <p:ext uri="{D42A27DB-BD31-4B8C-83A1-F6EECF244321}">
                <p14:modId xmlns:p14="http://schemas.microsoft.com/office/powerpoint/2010/main" val="945344727"/>
              </p:ext>
            </p:extLst>
          </p:nvPr>
        </p:nvGraphicFramePr>
        <p:xfrm>
          <a:off x="609600" y="6858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3" grpId="0">
        <p:bldAsOne/>
      </p:bldGraphic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209786" y="1070030"/>
            <a:ext cx="1828800" cy="576064"/>
            <a:chOff x="6209786" y="1070030"/>
            <a:chExt cx="1828800" cy="576064"/>
          </a:xfrm>
        </p:grpSpPr>
        <p:sp>
          <p:nvSpPr>
            <p:cNvPr id="4" name="Rounded Rectangle 3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1986652"/>
            <a:ext cx="3314700" cy="1310813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1504" y="2004287"/>
            <a:ext cx="1692696" cy="129317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rgbClr val="005DA2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  <p:sp>
        <p:nvSpPr>
          <p:cNvPr id="11" name="Rounded Rectangle 10"/>
          <p:cNvSpPr/>
          <p:nvPr/>
        </p:nvSpPr>
        <p:spPr>
          <a:xfrm>
            <a:off x="1431504" y="3508430"/>
            <a:ext cx="6531396" cy="838200"/>
          </a:xfrm>
          <a:prstGeom prst="roundRect">
            <a:avLst/>
          </a:prstGeom>
          <a:blipFill>
            <a:blip r:embed="rId6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تُستعمل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الارقام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9،8،7،6،5،4،3،2،1،0 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لكتابة الأعداد</a:t>
            </a:r>
            <a:endParaRPr lang="ar-EG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  <a:p>
            <a:pPr lvl="0" algn="ctr"/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ويوضح جدول المنازل </a:t>
            </a:r>
            <a:r>
              <a:rPr lang="ar-EG" sz="22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القيمة المنزلية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لكل رقم في العدد</a:t>
            </a:r>
            <a:endParaRPr lang="ar-EG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49509" y="4600630"/>
            <a:ext cx="5295386" cy="809570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286" name="Group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284207"/>
              </p:ext>
            </p:extLst>
          </p:nvPr>
        </p:nvGraphicFramePr>
        <p:xfrm>
          <a:off x="914400" y="4373880"/>
          <a:ext cx="4267200" cy="1645920"/>
        </p:xfrm>
        <a:graphic>
          <a:graphicData uri="http://schemas.openxmlformats.org/drawingml/2006/table">
            <a:tbl>
              <a:tblPr bandRow="1">
                <a:tableStyleId>{306799F8-075E-4A3A-A7F6-7FBC6576F1A4}</a:tableStyleId>
              </a:tblPr>
              <a:tblGrid>
                <a:gridCol w="2133600"/>
                <a:gridCol w="2133600"/>
              </a:tblGrid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الأرقام</a:t>
                      </a:r>
                      <a:endParaRPr kumimoji="0" lang="en-US" sz="3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الدّورة</a:t>
                      </a:r>
                      <a:endParaRPr kumimoji="0" lang="en-US" sz="3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smtClean="0">
                          <a:ln>
                            <a:noFill/>
                          </a:ln>
                          <a:effectLst/>
                        </a:rPr>
                        <a:t>6،3،0</a:t>
                      </a:r>
                      <a:endParaRPr kumimoji="0" lang="en-US" sz="3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الآحاد </a:t>
                      </a:r>
                      <a:endParaRPr kumimoji="0" lang="en-US" sz="3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smtClean="0">
                          <a:ln>
                            <a:noFill/>
                          </a:ln>
                          <a:effectLst/>
                        </a:rPr>
                        <a:t>1،1،2</a:t>
                      </a:r>
                      <a:endParaRPr kumimoji="0" lang="en-US" sz="3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30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الألوف</a:t>
                      </a:r>
                      <a:endParaRPr kumimoji="0" lang="en-US" sz="3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itchFamily="34" charset="0"/>
                        <a:cs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133600" y="2614100"/>
            <a:ext cx="5029200" cy="139941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pic>
      <p:sp>
        <p:nvSpPr>
          <p:cNvPr id="10" name="Rounded Rectangle 9"/>
          <p:cNvSpPr/>
          <p:nvPr/>
        </p:nvSpPr>
        <p:spPr>
          <a:xfrm>
            <a:off x="4572000" y="1554480"/>
            <a:ext cx="3810000" cy="762000"/>
          </a:xfrm>
          <a:prstGeom prst="roundRect">
            <a:avLst/>
          </a:prstGeom>
          <a:blipFill>
            <a:blip r:embed="rId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 : جدولُ المنازلِ للعددِ 112630   </a:t>
            </a:r>
          </a:p>
        </p:txBody>
      </p:sp>
      <p:graphicFrame>
        <p:nvGraphicFramePr>
          <p:cNvPr id="25" name="Diagram 24"/>
          <p:cNvGraphicFramePr/>
          <p:nvPr>
            <p:extLst>
              <p:ext uri="{D42A27DB-BD31-4B8C-83A1-F6EECF244321}">
                <p14:modId xmlns:p14="http://schemas.microsoft.com/office/powerpoint/2010/main" val="5050936"/>
              </p:ext>
            </p:extLst>
          </p:nvPr>
        </p:nvGraphicFramePr>
        <p:xfrm>
          <a:off x="464343" y="349567"/>
          <a:ext cx="8215313" cy="94583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Graphic spid="25" grpId="0">
        <p:bldAsOne/>
      </p:bldGraphic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3554706697"/>
              </p:ext>
            </p:extLst>
          </p:nvPr>
        </p:nvGraphicFramePr>
        <p:xfrm>
          <a:off x="457200" y="457200"/>
          <a:ext cx="8215313" cy="957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 bwMode="auto">
          <a:xfrm>
            <a:off x="3276600" y="2743200"/>
            <a:ext cx="5410200" cy="457200"/>
          </a:xfrm>
          <a:prstGeom prst="rect">
            <a:avLst/>
          </a:prstGeom>
          <a:solidFill>
            <a:srgbClr val="FFFFE5">
              <a:alpha val="59999"/>
            </a:srgbClr>
          </a:solidFill>
          <a:ln w="28575" cmpd="dbl">
            <a:noFill/>
            <a:prstDash val="sysDash"/>
            <a:miter lim="800000"/>
            <a:headEnd/>
            <a:tailEnd/>
          </a:ln>
        </p:spPr>
        <p:txBody>
          <a:bodyPr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خطوة1 : </a:t>
            </a:r>
            <a:r>
              <a:rPr lang="ar-JO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كتابةُ </a:t>
            </a:r>
            <a:r>
              <a:rPr lang="ar-JO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العددِ في جدولِ </a:t>
            </a:r>
            <a:r>
              <a:rPr lang="ar-JO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المنازلِ</a:t>
            </a:r>
            <a:endParaRPr lang="en-US" sz="2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  <a:latin typeface="Calibri" pitchFamily="34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209800" y="3388993"/>
            <a:ext cx="4724400" cy="133540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pic>
      <p:sp>
        <p:nvSpPr>
          <p:cNvPr id="9" name="Rounded Rectangle 8"/>
          <p:cNvSpPr/>
          <p:nvPr/>
        </p:nvSpPr>
        <p:spPr>
          <a:xfrm>
            <a:off x="3276600" y="1752600"/>
            <a:ext cx="5410200" cy="8382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اكتب القيمةَ المنزليّةَ للرّقمِ 2  في العددِ 112630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 bwMode="auto">
          <a:xfrm>
            <a:off x="3276600" y="4953000"/>
            <a:ext cx="5410200" cy="457200"/>
          </a:xfrm>
          <a:prstGeom prst="rect">
            <a:avLst/>
          </a:prstGeom>
          <a:solidFill>
            <a:srgbClr val="FFFFE5">
              <a:alpha val="59999"/>
            </a:srgbClr>
          </a:solidFill>
          <a:ln w="28575" cmpd="dbl">
            <a:noFill/>
            <a:prstDash val="sysDash"/>
            <a:miter lim="800000"/>
            <a:headEnd/>
            <a:tailEnd/>
          </a:ln>
        </p:spPr>
        <p:txBody>
          <a:bodyPr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خطوة 2: حدد العمود الذي يقع فيه الرقم 2</a:t>
            </a:r>
            <a:endParaRPr lang="en-US" sz="2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7" name="Title 1"/>
          <p:cNvSpPr txBox="1">
            <a:spLocks/>
          </p:cNvSpPr>
          <p:nvPr/>
        </p:nvSpPr>
        <p:spPr bwMode="auto">
          <a:xfrm>
            <a:off x="1676400" y="5410200"/>
            <a:ext cx="6477000" cy="1066800"/>
          </a:xfrm>
          <a:prstGeom prst="rect">
            <a:avLst/>
          </a:prstGeom>
          <a:solidFill>
            <a:srgbClr val="FFFFE5">
              <a:alpha val="59999"/>
            </a:srgbClr>
          </a:solidFill>
          <a:ln w="28575" cmpd="dbl">
            <a:noFill/>
            <a:prstDash val="sysDash"/>
            <a:miter lim="800000"/>
            <a:headEnd/>
            <a:tailEnd/>
          </a:ln>
        </p:spPr>
        <p:txBody>
          <a:bodyPr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خطوة 3: ضع اصفارا بدلا من الارقام الواقعة على يمين الرقم 2</a:t>
            </a:r>
          </a:p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فتكون القيمة المنزلية للرقم 2 هي 2000</a:t>
            </a:r>
            <a:endParaRPr lang="en-US" sz="2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5" grpId="0" animBg="1"/>
      <p:bldP spid="9" grpId="0" animBg="1"/>
      <p:bldP spid="6" grpId="0" animBg="1"/>
      <p:bldP spid="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Diagram 13"/>
          <p:cNvGraphicFramePr/>
          <p:nvPr>
            <p:extLst>
              <p:ext uri="{D42A27DB-BD31-4B8C-83A1-F6EECF244321}">
                <p14:modId xmlns:p14="http://schemas.microsoft.com/office/powerpoint/2010/main" val="2973152631"/>
              </p:ext>
            </p:extLst>
          </p:nvPr>
        </p:nvGraphicFramePr>
        <p:xfrm>
          <a:off x="385763" y="500063"/>
          <a:ext cx="8301037" cy="857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2760624068"/>
              </p:ext>
            </p:extLst>
          </p:nvPr>
        </p:nvGraphicFramePr>
        <p:xfrm>
          <a:off x="1524000" y="2133600"/>
          <a:ext cx="6096000" cy="4064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AsOne/>
      </p:bldGraphic>
      <p:bldGraphic spid="15" grpId="0">
        <p:bldAsOne/>
      </p:bldGraphic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2469218041"/>
              </p:ext>
            </p:extLst>
          </p:nvPr>
        </p:nvGraphicFramePr>
        <p:xfrm>
          <a:off x="457200" y="457200"/>
          <a:ext cx="8215313" cy="957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1219200" y="1600200"/>
            <a:ext cx="6400800" cy="8382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اكتب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العدد 628371 بالصيغتين اللفظية والتحليلية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3341" y="2667000"/>
            <a:ext cx="5089071" cy="11430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9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16754" y="3943350"/>
            <a:ext cx="5422246" cy="933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" name="Rounded Rectangle 11"/>
          <p:cNvSpPr/>
          <p:nvPr/>
        </p:nvSpPr>
        <p:spPr>
          <a:xfrm>
            <a:off x="1219200" y="4876800"/>
            <a:ext cx="6400800" cy="8382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اكتب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العدد مئة وخمسة آلاف وستة وعشرون بالصيغتين القياسية والتحليلية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10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7593" y="5886450"/>
            <a:ext cx="4164013" cy="819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7068323" y="2603500"/>
            <a:ext cx="1661618" cy="1600200"/>
            <a:chOff x="7068323" y="2603500"/>
            <a:chExt cx="1661618" cy="1600200"/>
          </a:xfrm>
        </p:grpSpPr>
        <p:sp>
          <p:nvSpPr>
            <p:cNvPr id="2" name="Explosion 1 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1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181726" y="5334000"/>
            <a:ext cx="1661618" cy="1600200"/>
            <a:chOff x="7068323" y="2603500"/>
            <a:chExt cx="1661618" cy="1600200"/>
          </a:xfrm>
        </p:grpSpPr>
        <p:sp>
          <p:nvSpPr>
            <p:cNvPr id="19" name="Explosion 1 1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1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20" name="Rectangle 1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173315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9" dur="1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0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0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  <p:bldP spid="1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26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27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>
                    <a:solidFill>
                      <a:schemeClr val="bg1"/>
                    </a:solidFill>
                  </a:rPr>
                  <a:t>1- </a:t>
                </a:r>
                <a:r>
                  <a:rPr lang="ar-EG" sz="3200" dirty="0" smtClean="0">
                    <a:solidFill>
                      <a:schemeClr val="bg1"/>
                    </a:solidFill>
                  </a:rPr>
                  <a:t>2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القيمة المنزلية ضمن الملايين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"/>
          <p:cNvSpPr txBox="1">
            <a:spLocks/>
          </p:cNvSpPr>
          <p:nvPr/>
        </p:nvSpPr>
        <p:spPr bwMode="auto">
          <a:xfrm>
            <a:off x="4953000" y="2965450"/>
            <a:ext cx="3886201" cy="966788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lvl="0" algn="ctr">
              <a:defRPr sz="2200" b="1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defRPr>
            </a:lvl1pPr>
          </a:lstStyle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EG" dirty="0"/>
          </a:p>
          <a:p>
            <a:endParaRPr lang="ar-EG" dirty="0"/>
          </a:p>
          <a:p>
            <a:r>
              <a:rPr lang="ar-JO" dirty="0"/>
              <a:t>يبيّن الرسم المجاور مساحات</a:t>
            </a:r>
            <a:r>
              <a:rPr lang="ar-EG" dirty="0"/>
              <a:t> </a:t>
            </a:r>
            <a:r>
              <a:rPr lang="ar-JO" dirty="0"/>
              <a:t>أكبر ثلاث دول عربية</a:t>
            </a:r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</p:txBody>
      </p:sp>
      <p:graphicFrame>
        <p:nvGraphicFramePr>
          <p:cNvPr id="11" name="Chart 10"/>
          <p:cNvGraphicFramePr/>
          <p:nvPr>
            <p:extLst>
              <p:ext uri="{D42A27DB-BD31-4B8C-83A1-F6EECF244321}">
                <p14:modId xmlns:p14="http://schemas.microsoft.com/office/powerpoint/2010/main" val="4276140807"/>
              </p:ext>
            </p:extLst>
          </p:nvPr>
        </p:nvGraphicFramePr>
        <p:xfrm>
          <a:off x="533400" y="1675309"/>
          <a:ext cx="3810000" cy="22265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0" name="Group 9"/>
          <p:cNvGrpSpPr/>
          <p:nvPr/>
        </p:nvGrpSpPr>
        <p:grpSpPr>
          <a:xfrm>
            <a:off x="6209786" y="1603574"/>
            <a:ext cx="1828800" cy="576064"/>
            <a:chOff x="6209786" y="1070030"/>
            <a:chExt cx="1828800" cy="576064"/>
          </a:xfrm>
        </p:grpSpPr>
        <p:sp>
          <p:nvSpPr>
            <p:cNvPr id="12" name="Rounded Rectangle 11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4419600"/>
            <a:ext cx="4933365" cy="576262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1" grpId="0">
        <p:bldAsOne/>
      </p:bldGraphic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Diagram 16"/>
          <p:cNvGraphicFramePr/>
          <p:nvPr>
            <p:extLst>
              <p:ext uri="{D42A27DB-BD31-4B8C-83A1-F6EECF244321}">
                <p14:modId xmlns:p14="http://schemas.microsoft.com/office/powerpoint/2010/main" val="2170597126"/>
              </p:ext>
            </p:extLst>
          </p:nvPr>
        </p:nvGraphicFramePr>
        <p:xfrm>
          <a:off x="4953000" y="1600200"/>
          <a:ext cx="4724400" cy="1219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16" name="Diagram 15"/>
          <p:cNvGraphicFramePr/>
          <p:nvPr>
            <p:extLst>
              <p:ext uri="{D42A27DB-BD31-4B8C-83A1-F6EECF244321}">
                <p14:modId xmlns:p14="http://schemas.microsoft.com/office/powerpoint/2010/main" val="2993319522"/>
              </p:ext>
            </p:extLst>
          </p:nvPr>
        </p:nvGraphicFramePr>
        <p:xfrm>
          <a:off x="228600" y="152400"/>
          <a:ext cx="5105400" cy="3733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812879833"/>
              </p:ext>
            </p:extLst>
          </p:nvPr>
        </p:nvGraphicFramePr>
        <p:xfrm>
          <a:off x="428625" y="4038600"/>
          <a:ext cx="8215313" cy="105886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5272087"/>
            <a:ext cx="5721147" cy="1357313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7" grpId="0">
        <p:bldAsOne/>
      </p:bldGraphic>
      <p:bldGraphic spid="16" grpId="0">
        <p:bldAsOne/>
      </p:bldGraphic>
      <p:bldGraphic spid="6" grpId="0">
        <p:bldAsOne/>
      </p:bldGraphic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3313799342"/>
              </p:ext>
            </p:extLst>
          </p:nvPr>
        </p:nvGraphicFramePr>
        <p:xfrm>
          <a:off x="457200" y="457200"/>
          <a:ext cx="8215313" cy="957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105400" y="19050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3098799"/>
            <a:ext cx="4949514" cy="85248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9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6895" y="4343400"/>
            <a:ext cx="4431323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" name="Group 10"/>
          <p:cNvGrpSpPr/>
          <p:nvPr/>
        </p:nvGrpSpPr>
        <p:grpSpPr>
          <a:xfrm>
            <a:off x="6324600" y="4038600"/>
            <a:ext cx="1661618" cy="1600200"/>
            <a:chOff x="7068323" y="2603500"/>
            <a:chExt cx="1661618" cy="1600200"/>
          </a:xfrm>
        </p:grpSpPr>
        <p:sp>
          <p:nvSpPr>
            <p:cNvPr id="12" name="Explosion 1 1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0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3" name="Rectangle 12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997263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7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1518833158"/>
              </p:ext>
            </p:extLst>
          </p:nvPr>
        </p:nvGraphicFramePr>
        <p:xfrm>
          <a:off x="457200" y="457200"/>
          <a:ext cx="8215313" cy="9572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1" name="Group 10"/>
          <p:cNvGrpSpPr/>
          <p:nvPr/>
        </p:nvGrpSpPr>
        <p:grpSpPr>
          <a:xfrm>
            <a:off x="7010400" y="4343400"/>
            <a:ext cx="1661618" cy="1600200"/>
            <a:chOff x="7068323" y="2603500"/>
            <a:chExt cx="1661618" cy="1600200"/>
          </a:xfrm>
        </p:grpSpPr>
        <p:sp>
          <p:nvSpPr>
            <p:cNvPr id="12" name="Explosion 1 1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7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3" name="Rectangle 12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5" name="Rounded Rectangle 14"/>
          <p:cNvSpPr/>
          <p:nvPr/>
        </p:nvSpPr>
        <p:spPr>
          <a:xfrm>
            <a:off x="5047254" y="1599000"/>
            <a:ext cx="3124200" cy="7632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16" name="Picture 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2590800"/>
            <a:ext cx="4757019" cy="1703836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6814" y="4518680"/>
            <a:ext cx="4635390" cy="112012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11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1796" y="5715000"/>
            <a:ext cx="4924425" cy="9423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196" name="Picture 4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113874"/>
            <a:ext cx="1747838" cy="2229526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HeroicExtreme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89956025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6" dur="1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15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5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5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10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4104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 smtClean="0">
                    <a:solidFill>
                      <a:schemeClr val="bg1"/>
                    </a:solidFill>
                  </a:rPr>
                  <a:t>1- 3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3" name="Oval 12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مهارة حلّ المسألة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7" name="Group 11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15" name="Diagram 14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5" r:lo="rId6" r:qs="rId7" r:cs="rId8"/>
            </a:graphicData>
          </a:graphic>
        </p:graphicFrame>
        <p:sp>
          <p:nvSpPr>
            <p:cNvPr id="14" name="Teardrop 13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</a:t>
              </a: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6" name="Rounded Rectangle 15">
            <a:hlinkClick r:id="rId10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1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/>
        </p:nvSpPr>
        <p:spPr>
          <a:xfrm>
            <a:off x="533400" y="1185664"/>
            <a:ext cx="7848600" cy="1371600"/>
          </a:xfrm>
          <a:prstGeom prst="round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حلّ المسألة التالية باستخدام الخطوات الأربع:</a:t>
            </a:r>
          </a:p>
          <a:p>
            <a:pPr algn="ctr"/>
            <a:endParaRPr lang="ar-JO" sz="11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  <a:p>
            <a:pPr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” قام خالدٌ وأصدقاؤه الخمسة بزيارة مدينة الألعاب الترفيهية. فإذا كان ثمن تذكرة الدخول 12 ريالا. فما إجمالي ثمن تذاكر دخولهم إلى مدينة الألعاب؟ ”</a:t>
            </a:r>
          </a:p>
        </p:txBody>
      </p:sp>
      <p:grpSp>
        <p:nvGrpSpPr>
          <p:cNvPr id="27" name="Group 26"/>
          <p:cNvGrpSpPr/>
          <p:nvPr/>
        </p:nvGrpSpPr>
        <p:grpSpPr>
          <a:xfrm>
            <a:off x="1241641" y="2286000"/>
            <a:ext cx="11352532" cy="4791751"/>
            <a:chOff x="1241641" y="2286000"/>
            <a:chExt cx="11352532" cy="4791751"/>
          </a:xfrm>
        </p:grpSpPr>
        <p:sp>
          <p:nvSpPr>
            <p:cNvPr id="4" name="Block Arc 3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1241641" y="4198586"/>
              <a:ext cx="5369806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JO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عدد </a:t>
              </a:r>
              <a:r>
                <a:rPr lang="ar-JO" sz="2000" dirty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الذين يريدون الذهاب إلى مدينة </a:t>
              </a:r>
              <a:r>
                <a:rPr lang="ar-JO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الألعاب</a:t>
              </a: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 ستة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JO" sz="2000" dirty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تذكرة دخول </a:t>
              </a: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ل</a:t>
              </a:r>
              <a:r>
                <a:rPr lang="ar-JO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كل واحد</a:t>
              </a: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 هو 12 ريالا</a:t>
              </a:r>
            </a:p>
          </p:txBody>
        </p:sp>
        <p:sp>
          <p:nvSpPr>
            <p:cNvPr id="12" name="Oval 11"/>
            <p:cNvSpPr/>
            <p:nvPr/>
          </p:nvSpPr>
          <p:spPr>
            <a:xfrm>
              <a:off x="6306647" y="4122386"/>
              <a:ext cx="1040296" cy="9906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Freeform 12"/>
            <p:cNvSpPr/>
            <p:nvPr/>
          </p:nvSpPr>
          <p:spPr>
            <a:xfrm>
              <a:off x="1241641" y="5504482"/>
              <a:ext cx="5803268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اجمالي </a:t>
              </a:r>
              <a:r>
                <a:rPr lang="ar-EG" sz="2000" dirty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تذاكر الدخولللاصدقاء الستة</a:t>
              </a:r>
            </a:p>
          </p:txBody>
        </p:sp>
        <p:sp>
          <p:nvSpPr>
            <p:cNvPr id="14" name="Oval 13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 rot="20716496">
              <a:off x="6335568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148800"/>
            <a:ext cx="9829800" cy="2289600"/>
            <a:chOff x="310800" y="552000"/>
            <a:chExt cx="98298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905000"/>
              <a:ext cx="6099102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نحتاج 6 تذاكر ثمن الواحدة 12 ريالا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اذن نجمع 12 ست مرات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نستخدم الجمع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457200" y="2511000"/>
            <a:ext cx="9100504" cy="2330400"/>
            <a:chOff x="1040096" y="552000"/>
            <a:chExt cx="9100504" cy="2330400"/>
          </a:xfrm>
        </p:grpSpPr>
        <p:sp>
          <p:nvSpPr>
            <p:cNvPr id="27" name="Block Arc 2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28" name="Freeform 27"/>
            <p:cNvSpPr/>
            <p:nvPr/>
          </p:nvSpPr>
          <p:spPr>
            <a:xfrm>
              <a:off x="1040096" y="1622401"/>
              <a:ext cx="5369806" cy="1219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5"/>
            </a:lnRef>
            <a:fillRef idx="3">
              <a:schemeClr val="accent5"/>
            </a:fillRef>
            <a:effectRef idx="3">
              <a:schemeClr val="accent5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12+12+12+12+12+12=72 ريالا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أو 6×12=72 ريالا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اذن اجمالي تكلفة الدخول لمدينة الالعاب  72 ريالا.</a:t>
              </a:r>
            </a:p>
          </p:txBody>
        </p:sp>
        <p:sp>
          <p:nvSpPr>
            <p:cNvPr id="29" name="Oval 28"/>
            <p:cNvSpPr/>
            <p:nvPr/>
          </p:nvSpPr>
          <p:spPr>
            <a:xfrm>
              <a:off x="5916896" y="1622400"/>
              <a:ext cx="1260000" cy="1260000"/>
            </a:xfrm>
            <a:prstGeom prst="ellipse">
              <a:avLst/>
            </a:prstGeom>
            <a:ln>
              <a:solidFill>
                <a:schemeClr val="accent5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0" name="Rectangle 29"/>
            <p:cNvSpPr/>
            <p:nvPr/>
          </p:nvSpPr>
          <p:spPr>
            <a:xfrm rot="20716496">
              <a:off x="6023394" y="2044742"/>
              <a:ext cx="1013373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بالجمع</a:t>
              </a:r>
              <a:endParaRPr lang="ar-EG" b="1" dirty="0">
                <a:solidFill>
                  <a:schemeClr val="accent5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32" name="Oval 31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33" name="Rectangle 32"/>
              <p:cNvSpPr/>
              <p:nvPr/>
            </p:nvSpPr>
            <p:spPr>
              <a:xfrm>
                <a:off x="6744104" y="2842625"/>
                <a:ext cx="486031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حل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922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508600"/>
              <a:ext cx="6099102" cy="12192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2171700" lvl="4" indent="-342900" algn="l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6×12 مربعا, اذن الاجابة صحيحة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08600"/>
              <a:ext cx="1292298" cy="12732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687525" y="5855377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باستعمال الرسم</a:t>
              </a:r>
              <a:endParaRPr lang="ar-EG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  <p:pic>
          <p:nvPicPr>
            <p:cNvPr id="9219" name="Picture 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2911" y="5638800"/>
              <a:ext cx="1907889" cy="102992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chemeClr val="bg2"/>
              </a:outerShdw>
              <a:softEdge rad="63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594046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1"/>
              <a:ext cx="1422400" cy="650874"/>
              <a:chOff x="3733801" y="2196526"/>
              <a:chExt cx="1422400" cy="651174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73622" y="2196526"/>
                <a:ext cx="86754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 smtClean="0">
                    <a:solidFill>
                      <a:schemeClr val="bg1"/>
                    </a:solidFill>
                  </a:rPr>
                  <a:t>1- 4</a:t>
                </a:r>
                <a:endParaRPr lang="ar-JO" sz="3200" b="1" dirty="0" smtClean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المقارنة بين الأعداد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2793662556"/>
              </p:ext>
            </p:extLst>
          </p:nvPr>
        </p:nvGraphicFramePr>
        <p:xfrm>
          <a:off x="457200" y="5334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6209786" y="520948"/>
            <a:ext cx="1828800" cy="576064"/>
            <a:chOff x="6209786" y="1070030"/>
            <a:chExt cx="1828800" cy="576064"/>
          </a:xfrm>
        </p:grpSpPr>
        <p:sp>
          <p:nvSpPr>
            <p:cNvPr id="10" name="Rounded Rectangle 9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0242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447" t="21619" r="10162" b="17651"/>
          <a:stretch/>
        </p:blipFill>
        <p:spPr bwMode="auto">
          <a:xfrm>
            <a:off x="914400" y="1459507"/>
            <a:ext cx="2682146" cy="1729185"/>
          </a:xfrm>
          <a:prstGeom prst="ellipse">
            <a:avLst/>
          </a:prstGeom>
          <a:ln w="57150">
            <a:solidFill>
              <a:schemeClr val="accent3">
                <a:lumMod val="75000"/>
              </a:schemeClr>
            </a:solidFill>
            <a:miter lim="800000"/>
            <a:headEnd/>
            <a:tailEnd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1024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5288" y="1447800"/>
            <a:ext cx="3567112" cy="175260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0244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8435" y="3810000"/>
            <a:ext cx="5468462" cy="9906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1752600" y="4927600"/>
            <a:ext cx="5690629" cy="1377950"/>
            <a:chOff x="1752600" y="4927600"/>
            <a:chExt cx="5690629" cy="1377950"/>
          </a:xfrm>
        </p:grpSpPr>
        <p:sp>
          <p:nvSpPr>
            <p:cNvPr id="15" name="Title 1"/>
            <p:cNvSpPr txBox="1">
              <a:spLocks/>
            </p:cNvSpPr>
            <p:nvPr/>
          </p:nvSpPr>
          <p:spPr bwMode="auto">
            <a:xfrm>
              <a:off x="1752600" y="4927600"/>
              <a:ext cx="5690629" cy="1377950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>
              <a:defPPr>
                <a:defRPr lang="en-US"/>
              </a:defPPr>
              <a:lvl1pPr lvl="0" algn="ctr">
                <a:defRPr sz="2200" b="1">
                  <a:ln w="1905"/>
                  <a:solidFill>
                    <a:srgbClr val="CE3E94"/>
                  </a:soli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</a:defRPr>
              </a:lvl1pPr>
            </a:lstStyle>
            <a:p>
              <a:endParaRPr lang="ar-JO" dirty="0"/>
            </a:p>
            <a:p>
              <a:endParaRPr lang="ar-JO" dirty="0"/>
            </a:p>
            <a:p>
              <a:endParaRPr lang="ar-JO" dirty="0"/>
            </a:p>
            <a:p>
              <a:endParaRPr lang="ar-EG" dirty="0"/>
            </a:p>
            <a:p>
              <a:endParaRPr lang="ar-EG" dirty="0"/>
            </a:p>
            <a:p>
              <a:endParaRPr lang="ar-JO" dirty="0"/>
            </a:p>
            <a:p>
              <a:endParaRPr lang="ar-JO" dirty="0"/>
            </a:p>
            <a:p>
              <a:endParaRPr lang="ar-JO" dirty="0"/>
            </a:p>
            <a:p>
              <a:endParaRPr lang="ar-JO" dirty="0"/>
            </a:p>
            <a:p>
              <a:endParaRPr lang="ar-JO" dirty="0"/>
            </a:p>
          </p:txBody>
        </p:sp>
        <p:pic>
          <p:nvPicPr>
            <p:cNvPr id="16" name="Picture 5"/>
            <p:cNvPicPr>
              <a:picLocks noChangeAspect="1" noChangeArrowheads="1"/>
            </p:cNvPicPr>
            <p:nvPr/>
          </p:nvPicPr>
          <p:blipFill>
            <a:blip r:embed="rId7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artisticPhotocopy/>
                      </a14:imgEffect>
                      <a14:imgEffect>
                        <a14:sharpenSoften amount="50000"/>
                      </a14:imgEffect>
                      <a14:imgEffect>
                        <a14:brightnessContrast bright="20000"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52600" y="5080000"/>
              <a:ext cx="5680133" cy="1185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024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4" dur="1" fill="hold"/>
                                        <p:tgtEl>
                                          <p:spTgt spid="1024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9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4261471066"/>
              </p:ext>
            </p:extLst>
          </p:nvPr>
        </p:nvGraphicFramePr>
        <p:xfrm>
          <a:off x="571500" y="474663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105400" y="13716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7025182" y="2590800"/>
            <a:ext cx="1661618" cy="1600200"/>
            <a:chOff x="7068323" y="2603500"/>
            <a:chExt cx="1661618" cy="1600200"/>
          </a:xfrm>
        </p:grpSpPr>
        <p:sp>
          <p:nvSpPr>
            <p:cNvPr id="9" name="Explosion 1 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1266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4407"/>
          <a:stretch/>
        </p:blipFill>
        <p:spPr bwMode="auto">
          <a:xfrm>
            <a:off x="2170665" y="2305050"/>
            <a:ext cx="4483583" cy="4000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1255" y="3703871"/>
            <a:ext cx="3962401" cy="124912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4022819554"/>
              </p:ext>
            </p:extLst>
          </p:nvPr>
        </p:nvGraphicFramePr>
        <p:xfrm>
          <a:off x="4191000" y="5057361"/>
          <a:ext cx="4038600" cy="157203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1" r:lo="rId12" r:qs="rId13" r:cs="rId14"/>
          </a:graphicData>
        </a:graphic>
      </p:graphicFrame>
      <p:pic>
        <p:nvPicPr>
          <p:cNvPr id="13" name="Picture 4"/>
          <p:cNvPicPr>
            <a:picLocks noChangeAspect="1" noChangeArrowheads="1"/>
          </p:cNvPicPr>
          <p:nvPr/>
        </p:nvPicPr>
        <p:blipFill rotWithShape="1">
          <a:blip r:embed="rId16"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34" t="63636"/>
          <a:stretch/>
        </p:blipFill>
        <p:spPr bwMode="auto">
          <a:xfrm rot="20334411">
            <a:off x="967291" y="5618940"/>
            <a:ext cx="2927928" cy="3975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" name="Picture 2"/>
          <p:cNvPicPr>
            <a:picLocks noChangeAspect="1" noChangeArrowheads="1"/>
          </p:cNvPicPr>
          <p:nvPr/>
        </p:nvPicPr>
        <p:blipFill rotWithShape="1">
          <a:blip r:embed="rId9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93"/>
          <a:stretch/>
        </p:blipFill>
        <p:spPr bwMode="auto">
          <a:xfrm>
            <a:off x="2170665" y="2857500"/>
            <a:ext cx="4483583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0"/>
                                        <p:tgtEl>
                                          <p:spTgt spid="112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11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0" fill="hold"/>
                                        <p:tgtEl>
                                          <p:spTgt spid="11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5" grpId="0" animBg="1"/>
      <p:bldGraphic spid="12" grpId="0">
        <p:bldAsOne/>
      </p:bldGraphic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079346013"/>
              </p:ext>
            </p:extLst>
          </p:nvPr>
        </p:nvGraphicFramePr>
        <p:xfrm>
          <a:off x="169863" y="228600"/>
          <a:ext cx="8929687" cy="6667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050" name="Picture 2" descr="C:\Users\soliman\Desktop\Untitled.jpg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 rot="21063061">
            <a:off x="508610" y="1316692"/>
            <a:ext cx="2372432" cy="1779324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</p:spPr>
      </p:pic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5205186"/>
              </p:ext>
            </p:extLst>
          </p:nvPr>
        </p:nvGraphicFramePr>
        <p:xfrm>
          <a:off x="2438400" y="2206354"/>
          <a:ext cx="2914650" cy="141732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1457325"/>
                <a:gridCol w="1457325"/>
              </a:tblGrid>
              <a:tr h="340498">
                <a:tc>
                  <a:txBody>
                    <a:bodyPr/>
                    <a:lstStyle/>
                    <a:p>
                      <a:pPr algn="ctr"/>
                      <a:r>
                        <a:rPr lang="ar-JO" sz="2500" dirty="0" smtClean="0"/>
                        <a:t>عدد الحجاج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500" dirty="0" smtClean="0"/>
                        <a:t>العام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40498">
                <a:tc>
                  <a:txBody>
                    <a:bodyPr/>
                    <a:lstStyle/>
                    <a:p>
                      <a:pPr algn="ctr"/>
                      <a:r>
                        <a:rPr lang="ar-EG" sz="2500" dirty="0" smtClean="0"/>
                        <a:t>1828195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500" dirty="0" smtClean="0"/>
                        <a:t>14</a:t>
                      </a:r>
                      <a:r>
                        <a:rPr lang="ar-EG" sz="2500" dirty="0" smtClean="0"/>
                        <a:t>3</a:t>
                      </a:r>
                      <a:r>
                        <a:rPr lang="ar-JO" sz="2500" dirty="0" smtClean="0"/>
                        <a:t>2 هـ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40498">
                <a:tc>
                  <a:txBody>
                    <a:bodyPr/>
                    <a:lstStyle/>
                    <a:p>
                      <a:pPr algn="ctr"/>
                      <a:r>
                        <a:rPr lang="ar-EG" sz="2500" dirty="0" smtClean="0"/>
                        <a:t>1752932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500" dirty="0" smtClean="0"/>
                        <a:t>14</a:t>
                      </a:r>
                      <a:r>
                        <a:rPr lang="ar-EG" sz="2500" dirty="0" smtClean="0"/>
                        <a:t>33</a:t>
                      </a:r>
                      <a:r>
                        <a:rPr lang="ar-JO" sz="2500" baseline="0" dirty="0" smtClean="0"/>
                        <a:t> هـ</a:t>
                      </a:r>
                      <a:endParaRPr lang="en-US" sz="25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0" name="Rounded Rectangle 9"/>
          <p:cNvSpPr/>
          <p:nvPr/>
        </p:nvSpPr>
        <p:spPr>
          <a:xfrm>
            <a:off x="5484539" y="1227138"/>
            <a:ext cx="31242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7010400" y="3733800"/>
            <a:ext cx="1661618" cy="1600200"/>
            <a:chOff x="7068323" y="2603500"/>
            <a:chExt cx="1661618" cy="1600200"/>
          </a:xfrm>
        </p:grpSpPr>
        <p:sp>
          <p:nvSpPr>
            <p:cNvPr id="12" name="Explosion 1 1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3" name="Rectangle 12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9939" y="2286000"/>
            <a:ext cx="2686515" cy="13112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1" y="3733800"/>
            <a:ext cx="4287796" cy="29813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12">
            <a:duotone>
              <a:schemeClr val="accent2">
                <a:shade val="45000"/>
                <a:satMod val="135000"/>
              </a:schemeClr>
              <a:prstClr val="white"/>
            </a:duotone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662600">
            <a:off x="-67783" y="4891270"/>
            <a:ext cx="3897455" cy="755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54" presetClass="entr" presetSubtype="0" ac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1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5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5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10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4104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 smtClean="0">
                    <a:solidFill>
                      <a:schemeClr val="bg1"/>
                    </a:solidFill>
                  </a:rPr>
                  <a:t>1-5 </a:t>
                </a:r>
                <a:endParaRPr lang="ar-JO" sz="3200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3" name="Oval 12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ترتيب الأعداد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7" name="Group 11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15" name="Diagram 14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5" r:lo="rId6" r:qs="rId7" r:cs="rId8"/>
            </a:graphicData>
          </a:graphic>
        </p:graphicFrame>
        <p:sp>
          <p:nvSpPr>
            <p:cNvPr id="14" name="Teardrop 13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6" name="Rounded Rectangle 15">
            <a:hlinkClick r:id="rId10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1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6477000" y="1405136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990707">
            <a:off x="761998" y="1612552"/>
            <a:ext cx="2828925" cy="167640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graphicFrame>
        <p:nvGraphicFramePr>
          <p:cNvPr id="12" name="Content Placeholder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94249698"/>
              </p:ext>
            </p:extLst>
          </p:nvPr>
        </p:nvGraphicFramePr>
        <p:xfrm>
          <a:off x="1600200" y="3200400"/>
          <a:ext cx="2667000" cy="19050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1634465"/>
                <a:gridCol w="1032535"/>
              </a:tblGrid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الكمية (كجم)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الصنف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47238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خلاص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42592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سلج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45868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سكري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4306" y="2343150"/>
            <a:ext cx="2181225" cy="28384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20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Diagram 13"/>
          <p:cNvGraphicFramePr/>
          <p:nvPr/>
        </p:nvGraphicFramePr>
        <p:xfrm>
          <a:off x="609600" y="457200"/>
          <a:ext cx="7620000" cy="5638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AsOne/>
      </p:bldGraphic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295400" y="3777354"/>
            <a:ext cx="5943600" cy="1099446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pic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2559440464"/>
              </p:ext>
            </p:extLst>
          </p:nvPr>
        </p:nvGraphicFramePr>
        <p:xfrm>
          <a:off x="571500" y="457200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1" name="Rounded Rectangle 10"/>
          <p:cNvSpPr/>
          <p:nvPr/>
        </p:nvSpPr>
        <p:spPr>
          <a:xfrm>
            <a:off x="3581400" y="2438400"/>
            <a:ext cx="4572000" cy="9906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رتب</a:t>
            </a:r>
            <a:r>
              <a:rPr lang="ar-EG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اصناف التمور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الأكبر إلى الأصغر</a:t>
            </a:r>
            <a:r>
              <a:rPr lang="ar-EG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حيث كمية الانتاج</a:t>
            </a:r>
            <a:endParaRPr lang="en-US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350573601"/>
              </p:ext>
            </p:extLst>
          </p:nvPr>
        </p:nvGraphicFramePr>
        <p:xfrm>
          <a:off x="1295400" y="4953000"/>
          <a:ext cx="6629400" cy="1524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9" r:lo="rId10" r:qs="rId11" r:cs="rId12"/>
          </a:graphicData>
        </a:graphic>
      </p:graphicFrame>
      <p:graphicFrame>
        <p:nvGraphicFramePr>
          <p:cNvPr id="6" name="Content Placeholder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12608270"/>
              </p:ext>
            </p:extLst>
          </p:nvPr>
        </p:nvGraphicFramePr>
        <p:xfrm>
          <a:off x="685800" y="1485900"/>
          <a:ext cx="2667000" cy="19050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1634465"/>
                <a:gridCol w="1032535"/>
              </a:tblGrid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الكمية (كجم)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الصنف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47238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خلاص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42592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سلج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  <a:tr h="476250"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45868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سكري</a:t>
                      </a:r>
                      <a:endParaRPr lang="en-US" sz="2400" dirty="0">
                        <a:solidFill>
                          <a:srgbClr val="004F8A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8" name="Group 7"/>
          <p:cNvGrpSpPr/>
          <p:nvPr/>
        </p:nvGrpSpPr>
        <p:grpSpPr>
          <a:xfrm>
            <a:off x="7315200" y="3505200"/>
            <a:ext cx="1661618" cy="1600200"/>
            <a:chOff x="7068323" y="2603500"/>
            <a:chExt cx="1661618" cy="1600200"/>
          </a:xfrm>
        </p:grpSpPr>
        <p:sp>
          <p:nvSpPr>
            <p:cNvPr id="9" name="Explosion 1 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4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3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11" grpId="0" animBg="1"/>
      <p:bldGraphic spid="13" grpId="0">
        <p:bldAsOne/>
      </p:bldGraphic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68040872"/>
              </p:ext>
            </p:extLst>
          </p:nvPr>
        </p:nvGraphicFramePr>
        <p:xfrm>
          <a:off x="357188" y="228600"/>
          <a:ext cx="8501062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10" name="Table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397009"/>
              </p:ext>
            </p:extLst>
          </p:nvPr>
        </p:nvGraphicFramePr>
        <p:xfrm>
          <a:off x="990600" y="1295400"/>
          <a:ext cx="3124200" cy="23774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1562100"/>
                <a:gridCol w="1562100"/>
              </a:tblGrid>
              <a:tr h="345440">
                <a:tc gridSpan="2"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انتاج النفط اليومي</a:t>
                      </a:r>
                      <a:endParaRPr lang="ar-EG" sz="2000" b="1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/>
                      <a:endParaRPr lang="ar-EG" sz="2000" b="1" dirty="0"/>
                    </a:p>
                  </a:txBody>
                  <a:tcPr/>
                </a:tc>
              </a:tr>
              <a:tr h="3454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الدولة</a:t>
                      </a:r>
                      <a:endParaRPr lang="ar-EG" sz="2000" b="1" dirty="0"/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عدد البراميل</a:t>
                      </a:r>
                      <a:endParaRPr lang="ar-EG" sz="2000" b="1" dirty="0"/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</a:tr>
              <a:tr h="3454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السعودية</a:t>
                      </a:r>
                      <a:endParaRPr lang="ar-EG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10413000</a:t>
                      </a:r>
                      <a:endParaRPr lang="ar-EG" sz="2000" b="1" dirty="0"/>
                    </a:p>
                  </a:txBody>
                  <a:tcPr/>
                </a:tc>
              </a:tr>
              <a:tr h="3454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الامارات</a:t>
                      </a:r>
                      <a:endParaRPr lang="ar-EG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2915000</a:t>
                      </a:r>
                      <a:endParaRPr lang="ar-EG" sz="2000" b="1" dirty="0"/>
                    </a:p>
                  </a:txBody>
                  <a:tcPr/>
                </a:tc>
              </a:tr>
              <a:tr h="3454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فنزويلا</a:t>
                      </a:r>
                      <a:endParaRPr lang="ar-EG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2613000</a:t>
                      </a:r>
                      <a:endParaRPr lang="ar-EG" sz="2000" b="1" dirty="0"/>
                    </a:p>
                  </a:txBody>
                  <a:tcPr/>
                </a:tc>
              </a:tr>
              <a:tr h="3454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الكويت</a:t>
                      </a:r>
                      <a:endParaRPr lang="ar-EG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b="1" dirty="0" smtClean="0"/>
                        <a:t>2626000</a:t>
                      </a:r>
                      <a:endParaRPr lang="ar-EG" sz="2000" b="1" dirty="0"/>
                    </a:p>
                  </a:txBody>
                  <a:tcPr/>
                </a:tc>
              </a:tr>
            </a:tbl>
          </a:graphicData>
        </a:graphic>
      </p:graphicFrame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22224" y="2153850"/>
            <a:ext cx="2935976" cy="15037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ounded Rectangle 18"/>
          <p:cNvSpPr/>
          <p:nvPr/>
        </p:nvSpPr>
        <p:spPr>
          <a:xfrm>
            <a:off x="5410200" y="1143000"/>
            <a:ext cx="3124200" cy="7632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7406182" y="3733800"/>
            <a:ext cx="1661618" cy="1600200"/>
            <a:chOff x="7068323" y="2603500"/>
            <a:chExt cx="1661618" cy="1600200"/>
          </a:xfrm>
        </p:grpSpPr>
        <p:sp>
          <p:nvSpPr>
            <p:cNvPr id="26" name="Explosion 1 25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27" name="Rectangle 26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8" name="Picture 5"/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48"/>
          <a:stretch/>
        </p:blipFill>
        <p:spPr bwMode="auto">
          <a:xfrm>
            <a:off x="6092567" y="4038599"/>
            <a:ext cx="1451233" cy="259281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6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4400" y="4073539"/>
            <a:ext cx="1269829" cy="225106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7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4038600"/>
            <a:ext cx="1550181" cy="197070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ounded Rectangle 30"/>
          <p:cNvSpPr/>
          <p:nvPr/>
        </p:nvSpPr>
        <p:spPr>
          <a:xfrm>
            <a:off x="228600" y="4273255"/>
            <a:ext cx="2743200" cy="1517945"/>
          </a:xfrm>
          <a:prstGeom prst="round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 fontAlgn="auto">
              <a:spcAft>
                <a:spcPts val="0"/>
              </a:spcAft>
              <a:defRPr/>
            </a:pP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وعليه فإن </a:t>
            </a: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ترتيب </a:t>
            </a: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الاعداد </a:t>
            </a: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الأكبر إلى الأصغر هو:</a:t>
            </a:r>
            <a:endParaRPr lang="ar-EG" sz="160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  <a:p>
            <a:pPr algn="ctr" rtl="0" fontAlgn="auto">
              <a:spcAft>
                <a:spcPts val="0"/>
              </a:spcAft>
              <a:defRPr/>
            </a:pPr>
            <a:r>
              <a:rPr lang="ar-EG" sz="2000" b="1" dirty="0" smtClean="0"/>
              <a:t>10413000</a:t>
            </a: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,</a:t>
            </a:r>
            <a:r>
              <a:rPr lang="ar-EG" sz="2000" b="1" dirty="0"/>
              <a:t> </a:t>
            </a:r>
            <a:r>
              <a:rPr lang="ar-EG" sz="2000" b="1" dirty="0" smtClean="0"/>
              <a:t>2915000, 2626000, 2613000</a:t>
            </a:r>
            <a:endParaRPr lang="ar-EG" sz="2000" b="1" dirty="0"/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05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7" dur="1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1" grpId="0">
        <p:bldAsOne/>
      </p:bldGraphic>
      <p:bldP spid="19" grpId="0" animBg="1"/>
      <p:bldP spid="31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5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5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10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4104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 smtClean="0">
                    <a:solidFill>
                      <a:schemeClr val="bg1"/>
                    </a:solidFill>
                  </a:rPr>
                  <a:t>1- 6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3" name="Oval 12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تقريب الأعداد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7" name="Group 11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15" name="Diagram 14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5" r:lo="rId6" r:qs="rId7" r:cs="rId8"/>
            </a:graphicData>
          </a:graphic>
        </p:graphicFrame>
        <p:sp>
          <p:nvSpPr>
            <p:cNvPr id="14" name="Teardrop 13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6" name="Rounded Rectangle 15">
            <a:hlinkClick r:id="rId10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1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6462399"/>
              </p:ext>
            </p:extLst>
          </p:nvPr>
        </p:nvGraphicFramePr>
        <p:xfrm>
          <a:off x="457200" y="5334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60304654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991204376"/>
              </p:ext>
            </p:extLst>
          </p:nvPr>
        </p:nvGraphicFramePr>
        <p:xfrm>
          <a:off x="3810000" y="2730500"/>
          <a:ext cx="4772025" cy="23749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1441058824"/>
              </p:ext>
            </p:extLst>
          </p:nvPr>
        </p:nvGraphicFramePr>
        <p:xfrm>
          <a:off x="571500" y="550863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pSp>
        <p:nvGrpSpPr>
          <p:cNvPr id="5" name="Group 4"/>
          <p:cNvGrpSpPr/>
          <p:nvPr/>
        </p:nvGrpSpPr>
        <p:grpSpPr>
          <a:xfrm>
            <a:off x="6705600" y="1938536"/>
            <a:ext cx="1828800" cy="576064"/>
            <a:chOff x="6209786" y="1070030"/>
            <a:chExt cx="1828800" cy="576064"/>
          </a:xfrm>
        </p:grpSpPr>
        <p:sp>
          <p:nvSpPr>
            <p:cNvPr id="6" name="Rounded Rectangle 5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5105400"/>
            <a:ext cx="5783468" cy="9620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7" y="2743200"/>
            <a:ext cx="2943225" cy="14287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307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Graphic spid="8" grpId="0">
        <p:bldAsOne/>
      </p:bldGraphic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1784601784"/>
              </p:ext>
            </p:extLst>
          </p:nvPr>
        </p:nvGraphicFramePr>
        <p:xfrm>
          <a:off x="571500" y="246063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752600" y="1600200"/>
            <a:ext cx="6096000" cy="8382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 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قرّب وزن</a:t>
            </a:r>
            <a:r>
              <a:rPr lang="ar-EG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الشاحنة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36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554 إلى أقرب ألف</a:t>
            </a: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2981325"/>
            <a:ext cx="5095875" cy="9048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" name="Group 7"/>
          <p:cNvGrpSpPr/>
          <p:nvPr/>
        </p:nvGrpSpPr>
        <p:grpSpPr>
          <a:xfrm>
            <a:off x="6876215" y="2667000"/>
            <a:ext cx="1661618" cy="1600200"/>
            <a:chOff x="7068323" y="2603500"/>
            <a:chExt cx="1661618" cy="1600200"/>
          </a:xfrm>
        </p:grpSpPr>
        <p:sp>
          <p:nvSpPr>
            <p:cNvPr id="9" name="Explosion 1 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7" name="Rounded Rectangle 16"/>
          <p:cNvSpPr/>
          <p:nvPr/>
        </p:nvSpPr>
        <p:spPr>
          <a:xfrm>
            <a:off x="1333500" y="5486400"/>
            <a:ext cx="6934200" cy="609600"/>
          </a:xfrm>
          <a:prstGeom prst="round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ar-JO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إذن:   تقريب </a:t>
            </a:r>
            <a:r>
              <a:rPr lang="ar-EG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36</a:t>
            </a:r>
            <a:r>
              <a:rPr lang="ar-JO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554 إلى أقرب ألف هو </a:t>
            </a:r>
            <a:r>
              <a:rPr lang="ar-EG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37</a:t>
            </a:r>
            <a:r>
              <a:rPr lang="ar-JO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000</a:t>
            </a:r>
            <a:endParaRPr lang="en-US" sz="3200" u="sng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10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9941" y="4352925"/>
            <a:ext cx="5433591" cy="828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1" dur="1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1" grpId="0">
        <p:bldAsOne/>
      </p:bldGraphic>
      <p:bldP spid="14" grpId="0" animBg="1"/>
      <p:bldP spid="17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 txBox="1">
            <a:spLocks/>
          </p:cNvSpPr>
          <p:nvPr/>
        </p:nvSpPr>
        <p:spPr bwMode="auto">
          <a:xfrm>
            <a:off x="1981200" y="1271588"/>
            <a:ext cx="4953001" cy="738188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lvl="0" algn="ctr">
              <a:defRPr sz="2200" b="1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defRPr>
            </a:lvl1pPr>
          </a:lstStyle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EG" dirty="0"/>
          </a:p>
          <a:p>
            <a:endParaRPr lang="ar-EG" dirty="0"/>
          </a:p>
          <a:p>
            <a:r>
              <a:rPr lang="ar-EG" dirty="0" smtClean="0"/>
              <a:t>يمكنك استعمال القيمة المنزلية لتقريب الاعداد أيضا</a:t>
            </a:r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</p:txBody>
      </p:sp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06410" y="2490788"/>
            <a:ext cx="6302579" cy="281463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  <a:softEdge rad="63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2103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" dur="20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Diagram 17"/>
          <p:cNvGraphicFramePr/>
          <p:nvPr>
            <p:extLst>
              <p:ext uri="{D42A27DB-BD31-4B8C-83A1-F6EECF244321}">
                <p14:modId xmlns:p14="http://schemas.microsoft.com/office/powerpoint/2010/main" val="4029746674"/>
              </p:ext>
            </p:extLst>
          </p:nvPr>
        </p:nvGraphicFramePr>
        <p:xfrm>
          <a:off x="428625" y="533400"/>
          <a:ext cx="8501063" cy="8207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0" name="Rounded Rectangle 19"/>
          <p:cNvSpPr/>
          <p:nvPr/>
        </p:nvSpPr>
        <p:spPr>
          <a:xfrm>
            <a:off x="3124200" y="1447800"/>
            <a:ext cx="5638800" cy="1143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 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يبلغ قطر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كوكب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زحل 120536 كم</a:t>
            </a:r>
          </a:p>
          <a:p>
            <a:pPr algn="ctr"/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         قرّب هذا العدد إلى أقرب ألف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438400" y="2971800"/>
            <a:ext cx="6324600" cy="3378200"/>
            <a:chOff x="2438400" y="2971800"/>
            <a:chExt cx="6324600" cy="3378200"/>
          </a:xfrm>
        </p:grpSpPr>
        <p:graphicFrame>
          <p:nvGraphicFramePr>
            <p:cNvPr id="21" name="Diagram 20"/>
            <p:cNvGraphicFramePr/>
            <p:nvPr>
              <p:extLst>
                <p:ext uri="{D42A27DB-BD31-4B8C-83A1-F6EECF244321}">
                  <p14:modId xmlns:p14="http://schemas.microsoft.com/office/powerpoint/2010/main" val="818075815"/>
                </p:ext>
              </p:extLst>
            </p:nvPr>
          </p:nvGraphicFramePr>
          <p:xfrm>
            <a:off x="2438400" y="2971800"/>
            <a:ext cx="6324600" cy="33782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8" r:lo="rId9" r:qs="rId10" r:cs="rId11"/>
            </a:graphicData>
          </a:graphic>
        </p:graphicFrame>
        <p:cxnSp>
          <p:nvCxnSpPr>
            <p:cNvPr id="23" name="Straight Arrow Connector 22"/>
            <p:cNvCxnSpPr/>
            <p:nvPr/>
          </p:nvCxnSpPr>
          <p:spPr>
            <a:xfrm flipH="1">
              <a:off x="6553200" y="3276600"/>
              <a:ext cx="533400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/>
            <p:nvPr/>
          </p:nvCxnSpPr>
          <p:spPr>
            <a:xfrm flipH="1">
              <a:off x="5334000" y="3276600"/>
              <a:ext cx="533400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Arrow Connector 24"/>
            <p:cNvCxnSpPr/>
            <p:nvPr/>
          </p:nvCxnSpPr>
          <p:spPr>
            <a:xfrm flipH="1">
              <a:off x="5410200" y="4953000"/>
              <a:ext cx="1143000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Down Arrow 29"/>
          <p:cNvSpPr/>
          <p:nvPr/>
        </p:nvSpPr>
        <p:spPr>
          <a:xfrm>
            <a:off x="-215900" y="2590800"/>
            <a:ext cx="3035300" cy="3733800"/>
          </a:xfrm>
          <a:prstGeom prst="downArrow">
            <a:avLst/>
          </a:prstGeom>
          <a:solidFill>
            <a:schemeClr val="accent2">
              <a:lumMod val="75000"/>
            </a:schemeClr>
          </a:solidFill>
          <a:scene3d>
            <a:camera prst="perspectiveContrastingRightFacing"/>
            <a:lightRig rig="threePt" dir="t">
              <a:rot lat="0" lon="0" rev="1200000"/>
            </a:lightRig>
          </a:scene3d>
          <a:sp3d>
            <a:bevelT w="63500" h="25400"/>
          </a:sp3d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ar-JO" sz="24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إذن:  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تقريب  120536إلى أقرب ألف هو 121000</a:t>
            </a:r>
          </a:p>
        </p:txBody>
      </p:sp>
      <p:pic>
        <p:nvPicPr>
          <p:cNvPr id="18436" name="Picture 4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10101"/>
              </a:clrFrom>
              <a:clrTo>
                <a:srgbClr val="010101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3178259">
            <a:off x="605748" y="1138621"/>
            <a:ext cx="2136217" cy="16274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" grpId="0">
        <p:bldAsOne/>
      </p:bldGraphic>
      <p:bldP spid="20" grpId="0" animBg="1"/>
      <p:bldP spid="3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5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677021" y="3724323"/>
            <a:ext cx="5485779" cy="92387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pic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3580954921"/>
              </p:ext>
            </p:extLst>
          </p:nvPr>
        </p:nvGraphicFramePr>
        <p:xfrm>
          <a:off x="428625" y="550863"/>
          <a:ext cx="850106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2" name="Rounded Rectangle 11"/>
          <p:cNvSpPr/>
          <p:nvPr/>
        </p:nvSpPr>
        <p:spPr>
          <a:xfrm>
            <a:off x="1143000" y="1752600"/>
            <a:ext cx="6629400" cy="12954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 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ن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تحقق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باستعمال خط الأعداد من أنّ تقريب</a:t>
            </a:r>
          </a:p>
          <a:p>
            <a:pPr algn="ctr"/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         120536 لأقرب ألف هو 121000</a:t>
            </a:r>
            <a:endParaRPr lang="ar-EG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3553423793"/>
              </p:ext>
            </p:extLst>
          </p:nvPr>
        </p:nvGraphicFramePr>
        <p:xfrm>
          <a:off x="533400" y="3881461"/>
          <a:ext cx="7391400" cy="259553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9" r:lo="rId10" r:qs="rId11" r:cs="rId12"/>
          </a:graphicData>
        </a:graphic>
      </p:graphicFrame>
      <p:sp>
        <p:nvSpPr>
          <p:cNvPr id="14" name="Down Arrow 13"/>
          <p:cNvSpPr/>
          <p:nvPr/>
        </p:nvSpPr>
        <p:spPr>
          <a:xfrm rot="16200000" flipV="1">
            <a:off x="6743700" y="3390900"/>
            <a:ext cx="2895600" cy="1600200"/>
          </a:xfrm>
          <a:prstGeom prst="downArrow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vert="vert270" rtlCol="1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ar-JO" sz="32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إذن: التقريب صحيح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9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9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2" dur="1000"/>
                                        <p:tgtEl>
                                          <p:spTgt spid="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1" grpId="0">
        <p:bldAsOne/>
      </p:bldGraphic>
      <p:bldP spid="12" grpId="0" animBg="1"/>
      <p:bldGraphic spid="13" grpId="0">
        <p:bldAsOne/>
      </p:bldGraphic>
      <p:bldP spid="1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4098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>
                    <a:solidFill>
                      <a:srgbClr val="000000"/>
                    </a:solidFill>
                  </a:rPr>
                  <a:t>الفصل ُالأوّلُ </a:t>
                </a:r>
                <a:endParaRPr lang="en-US" sz="2000" b="1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9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10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4104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dirty="0">
                    <a:solidFill>
                      <a:schemeClr val="bg1"/>
                    </a:solidFill>
                  </a:rPr>
                  <a:t>1- 7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3" name="Oval 12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JO" sz="2400" b="1" cap="all" dirty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استقصاءُ حلّ المسألةِ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15" name="Diagram 14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5" r:lo="rId6" r:qs="rId7" r:cs="rId8"/>
            </a:graphicData>
          </a:graphic>
        </p:graphicFrame>
        <p:sp>
          <p:nvSpPr>
            <p:cNvPr id="14" name="Teardrop 13"/>
            <p:cNvSpPr/>
            <p:nvPr/>
          </p:nvSpPr>
          <p:spPr>
            <a:xfrm>
              <a:off x="6019800" y="3048000"/>
              <a:ext cx="12954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4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7" name="Rounded Rectangle 16">
            <a:hlinkClick r:id="rId10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1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2362200" y="723900"/>
            <a:ext cx="6400800" cy="1905000"/>
          </a:xfrm>
          <a:prstGeom prst="round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حلّ المسألةَ التّاليةَ باستعمالِ خطواتِ حلِّ المسألةِ 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الأربعِ:</a:t>
            </a:r>
            <a:endParaRPr lang="ar-EG" sz="2200" b="1" dirty="0" smtClean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  <a:p>
            <a:pPr algn="ctr"/>
            <a:endParaRPr lang="ar-JO" sz="1400" dirty="0"/>
          </a:p>
          <a:p>
            <a:pPr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طارق: اشترى والدي 8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علب من اقلام الرصاص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، </a:t>
            </a: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فإذا كان ثمنُ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العلبة 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الواحدةِ </a:t>
            </a: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11 ريالا فكم ريالا دفعَ للبائعِ</a:t>
            </a: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؟</a:t>
            </a:r>
            <a:endParaRPr lang="ar-JO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714205"/>
            <a:ext cx="2057400" cy="202899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7" name="Group 6"/>
          <p:cNvGrpSpPr/>
          <p:nvPr/>
        </p:nvGrpSpPr>
        <p:grpSpPr>
          <a:xfrm>
            <a:off x="1241641" y="2286000"/>
            <a:ext cx="11352532" cy="4791751"/>
            <a:chOff x="1241641" y="2286000"/>
            <a:chExt cx="11352532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1241641" y="4198586"/>
              <a:ext cx="5369806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العلبة الواحدة 11 ريالا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عدد العلب التي اشتراها والد طارق هو 8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306647" y="4122386"/>
              <a:ext cx="1040296" cy="9906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1241641" y="5504482"/>
              <a:ext cx="5803268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ايجاد كم ريالا دفع والد طارق للبائع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335568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148800"/>
            <a:ext cx="9829800" cy="2289600"/>
            <a:chOff x="310800" y="552000"/>
            <a:chExt cx="98298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905000"/>
              <a:ext cx="6099102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انشئ جدولاً لايجاد ثمن 8 علب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انشئ جدول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922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508600"/>
              <a:ext cx="6099102" cy="12192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حيث عدد الريالات مكون من منزلتين رقماهما متماثلان ومساويان لعدد العلب المقابلة.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على سبيل المثال 5 علب يقابلها 55 ريالا لذا فالاجابة 8 علب يقابلها 88 ريالا صحيحة. 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08600"/>
              <a:ext cx="1292298" cy="12732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687525" y="571687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اكتشاف نمط اخر بالجدول</a:t>
              </a:r>
              <a:endParaRPr lang="ar-EG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57200" y="2514600"/>
            <a:ext cx="9100504" cy="2362200"/>
            <a:chOff x="457200" y="2514600"/>
            <a:chExt cx="9100504" cy="2362200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2514600"/>
              <a:ext cx="9100504" cy="2362200"/>
              <a:chOff x="1040096" y="555600"/>
              <a:chExt cx="91005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698600"/>
                <a:ext cx="53698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النمط هو اضافة 11. كما يمكن استعمال الضرب:</a:t>
                </a:r>
              </a:p>
              <a:p>
                <a:pPr lvl="4" defTabSz="1022350">
                  <a:lnSpc>
                    <a:spcPct val="90000"/>
                  </a:lnSpc>
                  <a:spcAft>
                    <a:spcPct val="35000"/>
                  </a:spcAft>
                </a:pPr>
                <a:r>
                  <a:rPr lang="ar-EG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8×11=88</a:t>
                </a:r>
                <a:endParaRPr lang="ar-EG" dirty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endParaRP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اذن دفع والد طارق 88 ريالاً.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1982443"/>
                <a:ext cx="1013373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باستعمال الضرب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7170" name="Picture 2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730" r="8744" b="54935"/>
            <a:stretch/>
          </p:blipFill>
          <p:spPr bwMode="auto">
            <a:xfrm>
              <a:off x="1173602" y="2538462"/>
              <a:ext cx="3937001" cy="1000125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174539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467544" y="1196752"/>
            <a:ext cx="6285384" cy="4392488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2" action="ppaction://hlinksldjump"/>
              </a:rPr>
              <a:t>2-1 الجبر : خصائص الجمع وقواعد الطرح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3" action="ppaction://hlinksldjump"/>
              </a:rPr>
              <a:t>2-2 تقدير المجموع والفرق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2-3 مهارة حل المسألة : التقدير أو الإجابة الدقيقة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2-4 الجمع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2-5 الطرح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2-6 الطرح مع وجود الأصفار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6" name="Horizontal Scroll 5"/>
          <p:cNvSpPr/>
          <p:nvPr/>
        </p:nvSpPr>
        <p:spPr>
          <a:xfrm>
            <a:off x="6876256" y="260648"/>
            <a:ext cx="2008878" cy="777061"/>
          </a:xfrm>
          <a:prstGeom prst="horizontalScroll">
            <a:avLst/>
          </a:prstGeom>
          <a:blipFill dpi="0"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الثاني</a:t>
            </a:r>
          </a:p>
        </p:txBody>
      </p:sp>
      <p:sp>
        <p:nvSpPr>
          <p:cNvPr id="7" name="Rounded Rectangle 6">
            <a:hlinkClick r:id="rId9" action="ppaction://hlinksldjump"/>
          </p:cNvPr>
          <p:cNvSpPr/>
          <p:nvPr/>
        </p:nvSpPr>
        <p:spPr>
          <a:xfrm>
            <a:off x="683568" y="5877272"/>
            <a:ext cx="1944216" cy="648072"/>
          </a:xfrm>
          <a:prstGeom prst="roundRect">
            <a:avLst/>
          </a:prstGeom>
          <a:blipFill dpi="0"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370330266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855002" y="2196525"/>
                <a:ext cx="1104790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2 - 1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الجَبْرُ: خصائصُ الجمعِ</a:t>
              </a:r>
            </a:p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وقواعدُ الطّرحِ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992186570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5800" y="1019175"/>
            <a:ext cx="2895600" cy="1199606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grpSp>
        <p:nvGrpSpPr>
          <p:cNvPr id="5" name="Group 4"/>
          <p:cNvGrpSpPr/>
          <p:nvPr/>
        </p:nvGrpSpPr>
        <p:grpSpPr>
          <a:xfrm>
            <a:off x="6705600" y="262136"/>
            <a:ext cx="1828800" cy="576064"/>
            <a:chOff x="6209786" y="1070030"/>
            <a:chExt cx="1828800" cy="576064"/>
          </a:xfrm>
        </p:grpSpPr>
        <p:sp>
          <p:nvSpPr>
            <p:cNvPr id="6" name="Rounded Rectangle 5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714375"/>
            <a:ext cx="3371520" cy="18002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11" name="Group 1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387591"/>
              </p:ext>
            </p:extLst>
          </p:nvPr>
        </p:nvGraphicFramePr>
        <p:xfrm>
          <a:off x="2362200" y="2486024"/>
          <a:ext cx="6096000" cy="3381376"/>
        </p:xfrm>
        <a:graphic>
          <a:graphicData uri="http://schemas.openxmlformats.org/drawingml/2006/table">
            <a:tbl>
              <a:tblPr rtl="1" bandRow="1">
                <a:effectLst>
                  <a:innerShdw blurRad="114300">
                    <a:prstClr val="black"/>
                  </a:innerShdw>
                </a:effectLst>
                <a:tableStyleId>{D03447BB-5D67-496B-8E87-E561075AD55C}</a:tableStyleId>
              </a:tblPr>
              <a:tblGrid>
                <a:gridCol w="3048000"/>
                <a:gridCol w="3048000"/>
              </a:tblGrid>
              <a:tr h="49147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2400" u="none" strike="noStrike" cap="none" spc="0" normalizeH="0" baseline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الاصناف</a:t>
                      </a: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2400" u="none" strike="noStrike" cap="none" spc="0" normalizeH="0" baseline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السعر الكلى للاصناف</a:t>
                      </a: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9632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9632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9632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400" b="0" i="0" u="none" strike="noStrike" cap="none" spc="0" normalizeH="0" baseline="0" dirty="0" smtClean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  <p:sp>
        <p:nvSpPr>
          <p:cNvPr id="2" name="Rectangle 1"/>
          <p:cNvSpPr/>
          <p:nvPr/>
        </p:nvSpPr>
        <p:spPr>
          <a:xfrm>
            <a:off x="3276600" y="3200400"/>
            <a:ext cx="105349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rtl="0">
              <a:spcBef>
                <a:spcPct val="20000"/>
              </a:spcBef>
              <a:defRPr/>
            </a:pPr>
            <a:r>
              <a:rPr lang="ar-JO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45 ريالاً</a:t>
            </a:r>
            <a:endParaRPr lang="en-US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3276600" y="4114800"/>
            <a:ext cx="105349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rtl="0">
              <a:spcBef>
                <a:spcPct val="20000"/>
              </a:spcBef>
              <a:defRPr/>
            </a:pPr>
            <a:r>
              <a:rPr lang="ar-JO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45 ريالاً</a:t>
            </a:r>
            <a:endParaRPr lang="en-US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3276600" y="5105400"/>
            <a:ext cx="105349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rtl="0">
              <a:spcBef>
                <a:spcPct val="20000"/>
              </a:spcBef>
              <a:defRPr/>
            </a:pPr>
            <a:r>
              <a:rPr lang="ar-JO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45 ريالاً</a:t>
            </a:r>
            <a:endParaRPr lang="en-US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2362200" y="5943600"/>
            <a:ext cx="6044278" cy="7620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spcBef>
                <a:spcPct val="50000"/>
              </a:spcBef>
            </a:pPr>
            <a:r>
              <a:rPr lang="ar-JO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لاحظ ما يلي:</a:t>
            </a:r>
          </a:p>
          <a:p>
            <a:pPr algn="ctr">
              <a:spcBef>
                <a:spcPct val="50000"/>
              </a:spcBef>
            </a:pPr>
            <a:r>
              <a:rPr lang="ar-JO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تغيّر ترتيب الأصناف    و    الثمن الكلي لم يتغير</a:t>
            </a:r>
            <a:endParaRPr lang="en-US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8197" name="Picture 5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57" r="2089" b="8211"/>
          <a:stretch/>
        </p:blipFill>
        <p:spPr bwMode="auto">
          <a:xfrm>
            <a:off x="5715000" y="3048000"/>
            <a:ext cx="2276475" cy="78513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  <a:softEdge rad="3175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8" name="Picture 6"/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06" b="3069"/>
          <a:stretch/>
        </p:blipFill>
        <p:spPr bwMode="auto">
          <a:xfrm>
            <a:off x="5740691" y="3982680"/>
            <a:ext cx="2273440" cy="81792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  <a:softEdge rad="3175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9" name="Picture 7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0" y="4953000"/>
            <a:ext cx="2276475" cy="82560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  <a:softEdge rad="3175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6" grpId="0"/>
      <p:bldP spid="17" grpId="0"/>
      <p:bldP spid="18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609600" y="3962400"/>
            <a:ext cx="7543800" cy="1676400"/>
          </a:xfrm>
          <a:prstGeom prst="rect">
            <a:avLst/>
          </a:prstGeom>
          <a:noFill/>
          <a:ln w="28575" cap="flat" cmpd="dbl">
            <a:noFill/>
            <a:prstDash val="sysDash"/>
          </a:ln>
        </p:spPr>
        <p:txBody>
          <a:bodyPr vert="horz" lIns="91440" tIns="45720" rIns="91440" bIns="45720" rtlCol="0" anchor="ctr">
            <a:noAutofit/>
          </a:bodyPr>
          <a:lstStyle/>
          <a:p>
            <a:pPr algn="r" rtl="1">
              <a:spcBef>
                <a:spcPct val="50000"/>
              </a:spcBef>
            </a:pPr>
            <a:endParaRPr lang="en-US" sz="3200" dirty="0">
              <a:solidFill>
                <a:srgbClr val="33CC33"/>
              </a:solidFill>
            </a:endParaRPr>
          </a:p>
        </p:txBody>
      </p:sp>
      <p:graphicFrame>
        <p:nvGraphicFramePr>
          <p:cNvPr id="20" name="Diagram 19"/>
          <p:cNvGraphicFramePr/>
          <p:nvPr>
            <p:extLst>
              <p:ext uri="{D42A27DB-BD31-4B8C-83A1-F6EECF244321}">
                <p14:modId xmlns:p14="http://schemas.microsoft.com/office/powerpoint/2010/main" val="4255651218"/>
              </p:ext>
            </p:extLst>
          </p:nvPr>
        </p:nvGraphicFramePr>
        <p:xfrm>
          <a:off x="457200" y="4572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1" name="Rounded Rectangle 20"/>
          <p:cNvSpPr/>
          <p:nvPr/>
        </p:nvSpPr>
        <p:spPr>
          <a:xfrm>
            <a:off x="5105400" y="1600200"/>
            <a:ext cx="3581400" cy="1524000"/>
          </a:xfrm>
          <a:prstGeom prst="roundRect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1">
              <a:spcBef>
                <a:spcPct val="50000"/>
              </a:spcBef>
            </a:pPr>
            <a:r>
              <a:rPr lang="ar-JO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1 + </a:t>
            </a:r>
            <a:r>
              <a:rPr lang="ar-EG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4</a:t>
            </a:r>
            <a:r>
              <a:rPr lang="ar-JO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= </a:t>
            </a:r>
            <a:r>
              <a:rPr lang="ar-EG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</a:t>
            </a:r>
            <a:endParaRPr lang="en-US" sz="360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  <a:p>
            <a:pPr algn="ctr" rtl="1"/>
            <a:r>
              <a:rPr lang="ar-EG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4</a:t>
            </a:r>
            <a:r>
              <a:rPr lang="ar-JO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+ 1 = </a:t>
            </a:r>
            <a:r>
              <a:rPr lang="ar-EG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</a:t>
            </a:r>
            <a:r>
              <a:rPr lang="ar-JO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endParaRPr lang="ar-EG" sz="36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1143000" y="1600200"/>
            <a:ext cx="3581400" cy="1524000"/>
          </a:xfrm>
          <a:prstGeom prst="round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1">
              <a:spcBef>
                <a:spcPct val="50000"/>
              </a:spcBef>
            </a:pPr>
            <a:r>
              <a:rPr lang="ar-EG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4+1=1+4</a:t>
            </a:r>
            <a:endParaRPr lang="ar-EG" sz="36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23" name="Down Arrow 22"/>
          <p:cNvSpPr/>
          <p:nvPr/>
        </p:nvSpPr>
        <p:spPr>
          <a:xfrm>
            <a:off x="6477000" y="3200400"/>
            <a:ext cx="2667000" cy="2438400"/>
          </a:xfrm>
          <a:prstGeom prst="downArrow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1">
              <a:spcBef>
                <a:spcPct val="50000"/>
              </a:spcBef>
            </a:pPr>
            <a:r>
              <a:rPr lang="ar-JO" sz="3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لاحظ ما يلي:</a:t>
            </a:r>
          </a:p>
        </p:txBody>
      </p:sp>
      <p:graphicFrame>
        <p:nvGraphicFramePr>
          <p:cNvPr id="24" name="Diagram 23"/>
          <p:cNvGraphicFramePr/>
          <p:nvPr>
            <p:extLst>
              <p:ext uri="{D42A27DB-BD31-4B8C-83A1-F6EECF244321}">
                <p14:modId xmlns:p14="http://schemas.microsoft.com/office/powerpoint/2010/main" val="2706598751"/>
              </p:ext>
            </p:extLst>
          </p:nvPr>
        </p:nvGraphicFramePr>
        <p:xfrm>
          <a:off x="76200" y="3581400"/>
          <a:ext cx="7010400" cy="4343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0" grpId="0">
        <p:bldAsOne/>
      </p:bldGraphic>
      <p:bldP spid="21" grpId="0" animBg="1"/>
      <p:bldP spid="22" grpId="0" animBg="1"/>
      <p:bldP spid="23" grpId="0" animBg="1"/>
      <p:bldGraphic spid="24" grpId="0">
        <p:bldAsOne/>
      </p:bldGraphic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Diagram 17"/>
          <p:cNvGraphicFramePr/>
          <p:nvPr>
            <p:extLst>
              <p:ext uri="{D42A27DB-BD31-4B8C-83A1-F6EECF244321}">
                <p14:modId xmlns:p14="http://schemas.microsoft.com/office/powerpoint/2010/main" val="1185593465"/>
              </p:ext>
            </p:extLst>
          </p:nvPr>
        </p:nvGraphicFramePr>
        <p:xfrm>
          <a:off x="457200" y="4572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2" name="Group 21"/>
          <p:cNvGrpSpPr/>
          <p:nvPr/>
        </p:nvGrpSpPr>
        <p:grpSpPr>
          <a:xfrm>
            <a:off x="152400" y="1155029"/>
            <a:ext cx="8839200" cy="5245771"/>
            <a:chOff x="0" y="1197099"/>
            <a:chExt cx="8610600" cy="4314701"/>
          </a:xfrm>
        </p:grpSpPr>
        <p:graphicFrame>
          <p:nvGraphicFramePr>
            <p:cNvPr id="20" name="Diagram 19"/>
            <p:cNvGraphicFramePr/>
            <p:nvPr>
              <p:extLst>
                <p:ext uri="{D42A27DB-BD31-4B8C-83A1-F6EECF244321}">
                  <p14:modId xmlns:p14="http://schemas.microsoft.com/office/powerpoint/2010/main" val="2634542914"/>
                </p:ext>
              </p:extLst>
            </p:nvPr>
          </p:nvGraphicFramePr>
          <p:xfrm>
            <a:off x="0" y="1447800"/>
            <a:ext cx="8610600" cy="4064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7" r:lo="rId8" r:qs="rId9" r:cs="rId10"/>
            </a:graphicData>
          </a:graphic>
        </p:graphicFrame>
        <p:graphicFrame>
          <p:nvGraphicFramePr>
            <p:cNvPr id="19" name="Diagram 18"/>
            <p:cNvGraphicFramePr/>
            <p:nvPr>
              <p:extLst>
                <p:ext uri="{D42A27DB-BD31-4B8C-83A1-F6EECF244321}">
                  <p14:modId xmlns:p14="http://schemas.microsoft.com/office/powerpoint/2010/main" val="3037000503"/>
                </p:ext>
              </p:extLst>
            </p:nvPr>
          </p:nvGraphicFramePr>
          <p:xfrm>
            <a:off x="0" y="1197099"/>
            <a:ext cx="8610600" cy="4063999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12" r:lo="rId13" r:qs="rId14" r:cs="rId15"/>
            </a:graphicData>
          </a:graphic>
        </p:graphicFrame>
      </p:grpSp>
      <p:sp>
        <p:nvSpPr>
          <p:cNvPr id="21" name="Rounded Rectangle 20"/>
          <p:cNvSpPr/>
          <p:nvPr/>
        </p:nvSpPr>
        <p:spPr>
          <a:xfrm>
            <a:off x="1066800" y="5029200"/>
            <a:ext cx="6629400" cy="990600"/>
          </a:xfrm>
          <a:prstGeom prst="roundRect">
            <a:avLst/>
          </a:prstGeom>
          <a:solidFill>
            <a:srgbClr val="002060"/>
          </a:solidFill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1" anchor="ctr"/>
          <a:lstStyle/>
          <a:p>
            <a:pPr algn="ctr">
              <a:spcBef>
                <a:spcPct val="50000"/>
              </a:spcBef>
            </a:pP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إذن:   (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+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2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) +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3  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=  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5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+ (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2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+ </a:t>
            </a:r>
            <a:r>
              <a:rPr lang="ar-EG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3</a:t>
            </a:r>
            <a:r>
              <a:rPr lang="ar-JO" sz="2800" b="1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) </a:t>
            </a:r>
            <a:endParaRPr lang="en-US" sz="2800" b="1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" grpId="0">
        <p:bldAsOne/>
      </p:bldGraphic>
      <p:bldP spid="21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289" name="Group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4877195"/>
              </p:ext>
            </p:extLst>
          </p:nvPr>
        </p:nvGraphicFramePr>
        <p:xfrm>
          <a:off x="4953000" y="2636520"/>
          <a:ext cx="2743200" cy="944880"/>
        </p:xfrm>
        <a:graphic>
          <a:graphicData uri="http://schemas.openxmlformats.org/drawingml/2006/table">
            <a:tbl>
              <a:tblPr rtl="1" firstCol="1" bandRow="1">
                <a:effectLst>
                  <a:innerShdw blurRad="114300">
                    <a:prstClr val="black"/>
                  </a:innerShdw>
                </a:effectLst>
                <a:tableStyleId>{284E427A-3D55-4303-BF80-6455036E1DE7}</a:tableStyleId>
              </a:tblPr>
              <a:tblGrid>
                <a:gridCol w="2743200"/>
              </a:tblGrid>
              <a:tr h="461963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25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جمع العدد مع الصفر</a:t>
                      </a:r>
                      <a:endParaRPr kumimoji="0" lang="en-US" sz="25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33CC33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/>
                </a:tc>
              </a:tr>
              <a:tr h="460375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25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8</a:t>
                      </a:r>
                      <a:r>
                        <a:rPr kumimoji="0" lang="ar-JO" sz="25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 + 0 = </a:t>
                      </a:r>
                      <a:r>
                        <a:rPr kumimoji="0" lang="ar-EG" sz="2500" u="none" strike="noStrike" cap="none" normalizeH="0" baseline="0" dirty="0" smtClean="0">
                          <a:ln>
                            <a:noFill/>
                          </a:ln>
                          <a:effectLst/>
                        </a:rPr>
                        <a:t>8</a:t>
                      </a:r>
                      <a:endParaRPr kumimoji="0" lang="en-US" sz="25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horzOverflow="overflow"/>
                </a:tc>
              </a:tr>
            </a:tbl>
          </a:graphicData>
        </a:graphic>
      </p:graphicFrame>
      <p:graphicFrame>
        <p:nvGraphicFramePr>
          <p:cNvPr id="11317" name="Group 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040049"/>
              </p:ext>
            </p:extLst>
          </p:nvPr>
        </p:nvGraphicFramePr>
        <p:xfrm>
          <a:off x="1371600" y="2636520"/>
          <a:ext cx="2743200" cy="944880"/>
        </p:xfrm>
        <a:graphic>
          <a:graphicData uri="http://schemas.openxmlformats.org/drawingml/2006/table">
            <a:tbl>
              <a:tblPr rtl="1"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a:tblPr>
              <a:tblGrid>
                <a:gridCol w="2743200"/>
              </a:tblGrid>
              <a:tr h="461963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2500" b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جمع الصفر مع العدد </a:t>
                      </a:r>
                      <a:endParaRPr kumimoji="0" lang="en-US" sz="2500" b="1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A3"/>
                    </a:solidFill>
                  </a:tcPr>
                </a:tc>
              </a:tr>
              <a:tr h="460375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JO" sz="2500" b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 +</a:t>
                      </a:r>
                      <a:r>
                        <a:rPr kumimoji="0" lang="ar-EG" sz="2500" b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8 </a:t>
                      </a:r>
                      <a:r>
                        <a:rPr kumimoji="0" lang="ar-JO" sz="2500" b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ar-EG" sz="2500" b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endParaRPr kumimoji="0" lang="en-US" sz="2500" b="1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E7">
                        <a:alpha val="60000"/>
                      </a:srgbClr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6" name="Diagram 15"/>
          <p:cNvGraphicFramePr/>
          <p:nvPr>
            <p:extLst>
              <p:ext uri="{D42A27DB-BD31-4B8C-83A1-F6EECF244321}">
                <p14:modId xmlns:p14="http://schemas.microsoft.com/office/powerpoint/2010/main" val="2972775774"/>
              </p:ext>
            </p:extLst>
          </p:nvPr>
        </p:nvGraphicFramePr>
        <p:xfrm>
          <a:off x="457200" y="3810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2" name="Group 18"/>
          <p:cNvGrpSpPr/>
          <p:nvPr/>
        </p:nvGrpSpPr>
        <p:grpSpPr>
          <a:xfrm>
            <a:off x="4191000" y="3200400"/>
            <a:ext cx="609600" cy="381000"/>
            <a:chOff x="4038600" y="2514600"/>
            <a:chExt cx="609600" cy="609600"/>
          </a:xfrm>
        </p:grpSpPr>
        <p:sp>
          <p:nvSpPr>
            <p:cNvPr id="17" name="Down Arrow 16"/>
            <p:cNvSpPr/>
            <p:nvPr/>
          </p:nvSpPr>
          <p:spPr>
            <a:xfrm rot="16200000">
              <a:off x="4191000" y="2667000"/>
              <a:ext cx="609600" cy="304800"/>
            </a:xfrm>
            <a:prstGeom prst="downArrow">
              <a:avLst/>
            </a:prstGeom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EG"/>
            </a:p>
          </p:txBody>
        </p:sp>
        <p:sp>
          <p:nvSpPr>
            <p:cNvPr id="18" name="Down Arrow 17"/>
            <p:cNvSpPr/>
            <p:nvPr/>
          </p:nvSpPr>
          <p:spPr>
            <a:xfrm rot="5400000" flipH="1">
              <a:off x="3886200" y="2667000"/>
              <a:ext cx="609600" cy="304800"/>
            </a:xfrm>
            <a:prstGeom prst="downArrow">
              <a:avLst/>
            </a:prstGeom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EG"/>
            </a:p>
          </p:txBody>
        </p:sp>
      </p:grpSp>
      <p:graphicFrame>
        <p:nvGraphicFramePr>
          <p:cNvPr id="37" name="Diagram 36"/>
          <p:cNvGraphicFramePr/>
          <p:nvPr>
            <p:extLst>
              <p:ext uri="{D42A27DB-BD31-4B8C-83A1-F6EECF244321}">
                <p14:modId xmlns:p14="http://schemas.microsoft.com/office/powerpoint/2010/main" val="1293369683"/>
              </p:ext>
            </p:extLst>
          </p:nvPr>
        </p:nvGraphicFramePr>
        <p:xfrm>
          <a:off x="1257300" y="3886200"/>
          <a:ext cx="64770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2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1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13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1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4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6" grpId="0">
        <p:bldAsOne/>
      </p:bldGraphic>
      <p:bldGraphic spid="37" grpId="0">
        <p:bldAsOne/>
      </p:bldGraphic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4236958703"/>
              </p:ext>
            </p:extLst>
          </p:nvPr>
        </p:nvGraphicFramePr>
        <p:xfrm>
          <a:off x="571500" y="474663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562600" y="150495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477000" y="2362200"/>
            <a:ext cx="1548215" cy="1447800"/>
            <a:chOff x="7068323" y="2603500"/>
            <a:chExt cx="1661618" cy="1600200"/>
          </a:xfrm>
        </p:grpSpPr>
        <p:sp>
          <p:nvSpPr>
            <p:cNvPr id="9" name="Explosion 1 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562100"/>
            <a:ext cx="4676775" cy="8001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Picture 3"/>
          <p:cNvPicPr>
            <a:picLocks noChangeAspect="1" noChangeArrowheads="1"/>
          </p:cNvPicPr>
          <p:nvPr/>
        </p:nvPicPr>
        <p:blipFill>
          <a:blip r:embed="rId10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499" y="2466975"/>
            <a:ext cx="47529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44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3523" y="3276600"/>
            <a:ext cx="2828925" cy="10477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ounded Rectangle 14"/>
          <p:cNvSpPr/>
          <p:nvPr/>
        </p:nvSpPr>
        <p:spPr>
          <a:xfrm>
            <a:off x="5562600" y="44958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6590403" y="5410200"/>
            <a:ext cx="1548215" cy="1447800"/>
            <a:chOff x="7068323" y="2603500"/>
            <a:chExt cx="1661618" cy="1600200"/>
          </a:xfrm>
        </p:grpSpPr>
        <p:sp>
          <p:nvSpPr>
            <p:cNvPr id="17" name="Explosion 1 16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8" name="Rectangle 17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174" y="4714875"/>
            <a:ext cx="4619625" cy="5429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3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297" y="5410200"/>
            <a:ext cx="4143375" cy="120934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819611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10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0" fill="hold"/>
                                        <p:tgtEl>
                                          <p:spTgt spid="10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5" grpId="0" animBg="1"/>
      <p:bldP spid="15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Diagram 17"/>
          <p:cNvGraphicFramePr/>
          <p:nvPr>
            <p:extLst>
              <p:ext uri="{D42A27DB-BD31-4B8C-83A1-F6EECF244321}">
                <p14:modId xmlns:p14="http://schemas.microsoft.com/office/powerpoint/2010/main" val="1925013615"/>
              </p:ext>
            </p:extLst>
          </p:nvPr>
        </p:nvGraphicFramePr>
        <p:xfrm>
          <a:off x="381000" y="457200"/>
          <a:ext cx="8305800" cy="5638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" grpId="0">
        <p:bldAsOne/>
      </p:bldGraphic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1848030381"/>
              </p:ext>
            </p:extLst>
          </p:nvPr>
        </p:nvGraphicFramePr>
        <p:xfrm>
          <a:off x="571500" y="246063"/>
          <a:ext cx="8215313" cy="8207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4" name="Rounded Rectangle 13"/>
          <p:cNvSpPr/>
          <p:nvPr/>
        </p:nvSpPr>
        <p:spPr>
          <a:xfrm>
            <a:off x="1752600" y="1905000"/>
            <a:ext cx="6096000" cy="1010478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 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اكتب العدد المفقود:</a:t>
            </a:r>
          </a:p>
          <a:p>
            <a:pPr algn="ctr"/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10- </a:t>
            </a: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□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=10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6876215" y="3048000"/>
            <a:ext cx="1661618" cy="1600200"/>
            <a:chOff x="7068323" y="2603500"/>
            <a:chExt cx="1661618" cy="1600200"/>
          </a:xfrm>
        </p:grpSpPr>
        <p:sp>
          <p:nvSpPr>
            <p:cNvPr id="9" name="Explosion 1 8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7" name="Rounded Rectangle 16"/>
          <p:cNvSpPr/>
          <p:nvPr/>
        </p:nvSpPr>
        <p:spPr>
          <a:xfrm>
            <a:off x="1333499" y="5105400"/>
            <a:ext cx="6934200" cy="609600"/>
          </a:xfrm>
          <a:prstGeom prst="round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ar-EG" sz="2400" u="sng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وعليه فالعدد المفقود هو (0)</a:t>
            </a:r>
            <a:endParaRPr lang="en-US" sz="2400" u="sng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12290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0000"/>
          <a:stretch/>
        </p:blipFill>
        <p:spPr bwMode="auto">
          <a:xfrm>
            <a:off x="3081337" y="3609975"/>
            <a:ext cx="3438525" cy="4762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 rotWithShape="1">
          <a:blip r:embed="rId9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494" t="50000" b="14674"/>
          <a:stretch/>
        </p:blipFill>
        <p:spPr bwMode="auto">
          <a:xfrm>
            <a:off x="4241730" y="4540319"/>
            <a:ext cx="1117739" cy="3364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94453619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1" grpId="0">
        <p:bldAsOne/>
      </p:bldGraphic>
      <p:bldP spid="14" grpId="0" animBg="1"/>
      <p:bldP spid="17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2-2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تقديرُ المجموع والفرق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4" name="Rounded Rectangle 13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2090853008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705600" y="381000"/>
            <a:ext cx="1828800" cy="576064"/>
            <a:chOff x="6209786" y="1070030"/>
            <a:chExt cx="1828800" cy="576064"/>
          </a:xfrm>
        </p:grpSpPr>
        <p:sp>
          <p:nvSpPr>
            <p:cNvPr id="6" name="Rounded Rectangle 5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8460" y="1338064"/>
            <a:ext cx="2619375" cy="14668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821" y="1061839"/>
            <a:ext cx="2695575" cy="21050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14" name="Diagram 13"/>
          <p:cNvGraphicFramePr/>
          <p:nvPr>
            <p:extLst>
              <p:ext uri="{D42A27DB-BD31-4B8C-83A1-F6EECF244321}">
                <p14:modId xmlns:p14="http://schemas.microsoft.com/office/powerpoint/2010/main" val="1696388488"/>
              </p:ext>
            </p:extLst>
          </p:nvPr>
        </p:nvGraphicFramePr>
        <p:xfrm>
          <a:off x="1981200" y="2209800"/>
          <a:ext cx="4953000" cy="3225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5661992"/>
            <a:ext cx="5086350" cy="7620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8" dur="1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AsOne/>
      </p:bldGraphic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463117594"/>
              </p:ext>
            </p:extLst>
          </p:nvPr>
        </p:nvGraphicFramePr>
        <p:xfrm>
          <a:off x="457200" y="3810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Rounded Rectangle 6"/>
          <p:cNvSpPr/>
          <p:nvPr/>
        </p:nvSpPr>
        <p:spPr>
          <a:xfrm>
            <a:off x="5738191" y="1681162"/>
            <a:ext cx="28194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539" y="1681162"/>
            <a:ext cx="4914900" cy="9048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3937973561"/>
              </p:ext>
            </p:extLst>
          </p:nvPr>
        </p:nvGraphicFramePr>
        <p:xfrm>
          <a:off x="2438400" y="2743200"/>
          <a:ext cx="5943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9" r:lo="rId10" r:qs="rId11" r:cs="rId12"/>
          </a:graphicData>
        </a:graphic>
      </p:graphicFrame>
      <p:sp>
        <p:nvSpPr>
          <p:cNvPr id="12" name="Title 1"/>
          <p:cNvSpPr txBox="1">
            <a:spLocks/>
          </p:cNvSpPr>
          <p:nvPr/>
        </p:nvSpPr>
        <p:spPr>
          <a:xfrm>
            <a:off x="2438400" y="4267200"/>
            <a:ext cx="5943600" cy="609600"/>
          </a:xfrm>
          <a:prstGeom prst="rect">
            <a:avLst/>
          </a:prstGeom>
          <a:ln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ar-JO" sz="2400" b="1" dirty="0" smtClean="0">
                <a:ln>
                  <a:prstDash val="solid"/>
                </a:ln>
                <a:gradFill rotWithShape="1">
                  <a:gsLst>
                    <a:gs pos="0">
                      <a:schemeClr val="accent4">
                        <a:tint val="70000"/>
                        <a:satMod val="200000"/>
                      </a:schemeClr>
                    </a:gs>
                    <a:gs pos="40000">
                      <a:schemeClr val="accent4">
                        <a:tint val="90000"/>
                        <a:satMod val="130000"/>
                      </a:schemeClr>
                    </a:gs>
                    <a:gs pos="50000">
                      <a:schemeClr val="accent4">
                        <a:tint val="90000"/>
                        <a:satMod val="130000"/>
                      </a:schemeClr>
                    </a:gs>
                    <a:gs pos="68000">
                      <a:schemeClr val="accent4">
                        <a:tint val="90000"/>
                        <a:satMod val="130000"/>
                      </a:schemeClr>
                    </a:gs>
                    <a:gs pos="100000">
                      <a:schemeClr val="accent4">
                        <a:tint val="70000"/>
                        <a:satMod val="200000"/>
                      </a:schemeClr>
                    </a:gs>
                  </a:gsLst>
                  <a:lin ang="5400000"/>
                </a:gradFill>
                <a:effectLst>
                  <a:outerShdw blurRad="88000" dist="50800" dir="5040000" algn="tl">
                    <a:schemeClr val="accent4">
                      <a:tint val="80000"/>
                      <a:satMod val="250000"/>
                      <a:alpha val="45000"/>
                    </a:schemeClr>
                  </a:outerShdw>
                </a:effectLst>
                <a:latin typeface="+mj-lt"/>
                <a:ea typeface="+mj-ea"/>
                <a:cs typeface="+mj-cs"/>
              </a:rPr>
              <a:t>مجموع ثمن الساعة والخاتم = 119 + 67 ريالاً</a:t>
            </a:r>
          </a:p>
        </p:txBody>
      </p:sp>
      <p:graphicFrame>
        <p:nvGraphicFramePr>
          <p:cNvPr id="14" name="Diagram 13"/>
          <p:cNvGraphicFramePr/>
          <p:nvPr>
            <p:extLst>
              <p:ext uri="{D42A27DB-BD31-4B8C-83A1-F6EECF244321}">
                <p14:modId xmlns:p14="http://schemas.microsoft.com/office/powerpoint/2010/main" val="3867473173"/>
              </p:ext>
            </p:extLst>
          </p:nvPr>
        </p:nvGraphicFramePr>
        <p:xfrm>
          <a:off x="304800" y="4572000"/>
          <a:ext cx="8077200" cy="1828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4" r:lo="rId15" r:qs="rId16" r:cs="rId17"/>
          </a:graphicData>
        </a:graphic>
      </p:graphicFrame>
      <p:graphicFrame>
        <p:nvGraphicFramePr>
          <p:cNvPr id="17" name="Diagram 16"/>
          <p:cNvGraphicFramePr/>
          <p:nvPr>
            <p:extLst>
              <p:ext uri="{D42A27DB-BD31-4B8C-83A1-F6EECF244321}">
                <p14:modId xmlns:p14="http://schemas.microsoft.com/office/powerpoint/2010/main" val="1220753076"/>
              </p:ext>
            </p:extLst>
          </p:nvPr>
        </p:nvGraphicFramePr>
        <p:xfrm>
          <a:off x="2438400" y="6019800"/>
          <a:ext cx="5943600" cy="609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9" r:lo="rId20" r:qs="rId21" r:cs="rId22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7" grpId="0" animBg="1"/>
      <p:bldGraphic spid="10" grpId="0">
        <p:bldAsOne/>
      </p:bldGraphic>
      <p:bldP spid="12" grpId="0" animBg="1"/>
      <p:bldGraphic spid="14" grpId="0">
        <p:bldAsOne/>
      </p:bldGraphic>
      <p:bldGraphic spid="17" grpId="0">
        <p:bldAsOne/>
      </p:bldGraphic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6"/>
          <p:cNvGrpSpPr/>
          <p:nvPr/>
        </p:nvGrpSpPr>
        <p:grpSpPr>
          <a:xfrm>
            <a:off x="1600200" y="228600"/>
            <a:ext cx="6096000" cy="5511800"/>
            <a:chOff x="3657600" y="381000"/>
            <a:chExt cx="6096000" cy="5511800"/>
          </a:xfrm>
        </p:grpSpPr>
        <p:graphicFrame>
          <p:nvGraphicFramePr>
            <p:cNvPr id="13" name="Diagram 12"/>
            <p:cNvGraphicFramePr/>
            <p:nvPr>
              <p:extLst>
                <p:ext uri="{D42A27DB-BD31-4B8C-83A1-F6EECF244321}">
                  <p14:modId xmlns:p14="http://schemas.microsoft.com/office/powerpoint/2010/main" val="2473156483"/>
                </p:ext>
              </p:extLst>
            </p:nvPr>
          </p:nvGraphicFramePr>
          <p:xfrm>
            <a:off x="3657600" y="1828800"/>
            <a:ext cx="6096000" cy="4064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aphicFrame>
          <p:nvGraphicFramePr>
            <p:cNvPr id="14" name="Diagram 13"/>
            <p:cNvGraphicFramePr/>
            <p:nvPr>
              <p:extLst>
                <p:ext uri="{D42A27DB-BD31-4B8C-83A1-F6EECF244321}">
                  <p14:modId xmlns:p14="http://schemas.microsoft.com/office/powerpoint/2010/main" val="2600226891"/>
                </p:ext>
              </p:extLst>
            </p:nvPr>
          </p:nvGraphicFramePr>
          <p:xfrm>
            <a:off x="3657600" y="381000"/>
            <a:ext cx="6096000" cy="4064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7" r:lo="rId8" r:qs="rId9" r:cs="rId10"/>
            </a:graphicData>
          </a:graphic>
        </p:graphicFrame>
        <p:sp>
          <p:nvSpPr>
            <p:cNvPr id="16" name="Rounded Rectangle 15"/>
            <p:cNvSpPr/>
            <p:nvPr/>
          </p:nvSpPr>
          <p:spPr>
            <a:xfrm>
              <a:off x="3886200" y="4648200"/>
              <a:ext cx="2971800" cy="1219200"/>
            </a:xfrm>
            <a:prstGeom prst="round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r>
                <a:rPr lang="ar-EG" sz="40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2900</a:t>
              </a:r>
              <a:endParaRPr lang="ar-EG" sz="4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</p:grpSp>
      <p:sp>
        <p:nvSpPr>
          <p:cNvPr id="24" name="Title 1"/>
          <p:cNvSpPr txBox="1">
            <a:spLocks/>
          </p:cNvSpPr>
          <p:nvPr/>
        </p:nvSpPr>
        <p:spPr>
          <a:xfrm>
            <a:off x="685800" y="5943600"/>
            <a:ext cx="7620000" cy="609600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ar-JO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إذن      </a:t>
            </a:r>
            <a:r>
              <a:rPr lang="ar-EG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2342</a:t>
            </a:r>
            <a:r>
              <a:rPr lang="ar-JO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+ </a:t>
            </a:r>
            <a:r>
              <a:rPr lang="ar-EG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637</a:t>
            </a:r>
            <a:r>
              <a:rPr lang="ar-JO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= </a:t>
            </a:r>
            <a:r>
              <a:rPr lang="ar-EG" sz="2800" dirty="0" smtClean="0">
                <a:solidFill>
                  <a:srgbClr val="0070C0"/>
                </a:solidFill>
                <a:latin typeface="+mj-lt"/>
                <a:ea typeface="+mj-ea"/>
                <a:cs typeface="+mj-cs"/>
              </a:rPr>
              <a:t>2900 </a:t>
            </a:r>
            <a:r>
              <a:rPr lang="ar-JO" sz="2800" dirty="0" smtClean="0">
                <a:solidFill>
                  <a:srgbClr val="FF0000"/>
                </a:solidFill>
                <a:latin typeface="+mj-lt"/>
                <a:ea typeface="+mj-ea"/>
                <a:cs typeface="+mj-cs"/>
              </a:rPr>
              <a:t>تقريباً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838200" y="304800"/>
            <a:ext cx="7620000" cy="838200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ar-JO" dirty="0" smtClean="0"/>
              <a:t>مثال</a:t>
            </a:r>
            <a:r>
              <a:rPr lang="ar-EG" dirty="0" smtClean="0"/>
              <a:t> 2 </a:t>
            </a:r>
            <a:r>
              <a:rPr lang="ar-JO" dirty="0" smtClean="0"/>
              <a:t>:     </a:t>
            </a:r>
            <a:r>
              <a:rPr lang="ar-JO" dirty="0"/>
              <a:t>قدّر ناتج </a:t>
            </a:r>
            <a:r>
              <a:rPr lang="ar-EG" dirty="0" smtClean="0"/>
              <a:t>2342</a:t>
            </a:r>
            <a:r>
              <a:rPr lang="ar-JO" dirty="0" smtClean="0"/>
              <a:t>+ </a:t>
            </a:r>
            <a:r>
              <a:rPr lang="ar-EG" dirty="0" smtClean="0"/>
              <a:t>637 مقربا ل</a:t>
            </a:r>
            <a:r>
              <a:rPr lang="ar-JO" dirty="0" smtClean="0"/>
              <a:t>أقرب </a:t>
            </a:r>
            <a:r>
              <a:rPr lang="ar-EG" dirty="0" smtClean="0"/>
              <a:t>مئة</a:t>
            </a:r>
            <a:endParaRPr lang="ar-JO" dirty="0"/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0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1357471761"/>
              </p:ext>
            </p:extLst>
          </p:nvPr>
        </p:nvGraphicFramePr>
        <p:xfrm>
          <a:off x="457200" y="2286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12" name="Group 16"/>
          <p:cNvGrpSpPr/>
          <p:nvPr/>
        </p:nvGrpSpPr>
        <p:grpSpPr>
          <a:xfrm>
            <a:off x="1752600" y="1752600"/>
            <a:ext cx="5486400" cy="4267200"/>
            <a:chOff x="3657600" y="425157"/>
            <a:chExt cx="6096000" cy="5650363"/>
          </a:xfrm>
        </p:grpSpPr>
        <p:graphicFrame>
          <p:nvGraphicFramePr>
            <p:cNvPr id="15" name="Diagram 14"/>
            <p:cNvGraphicFramePr/>
            <p:nvPr>
              <p:extLst>
                <p:ext uri="{D42A27DB-BD31-4B8C-83A1-F6EECF244321}">
                  <p14:modId xmlns:p14="http://schemas.microsoft.com/office/powerpoint/2010/main" val="3587349721"/>
                </p:ext>
              </p:extLst>
            </p:nvPr>
          </p:nvGraphicFramePr>
          <p:xfrm>
            <a:off x="3657600" y="1916332"/>
            <a:ext cx="6096000" cy="4064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7" r:lo="rId8" r:qs="rId9" r:cs="rId10"/>
            </a:graphicData>
          </a:graphic>
        </p:graphicFrame>
        <p:graphicFrame>
          <p:nvGraphicFramePr>
            <p:cNvPr id="17" name="Diagram 16"/>
            <p:cNvGraphicFramePr/>
            <p:nvPr>
              <p:extLst>
                <p:ext uri="{D42A27DB-BD31-4B8C-83A1-F6EECF244321}">
                  <p14:modId xmlns:p14="http://schemas.microsoft.com/office/powerpoint/2010/main" val="1979101947"/>
                </p:ext>
              </p:extLst>
            </p:nvPr>
          </p:nvGraphicFramePr>
          <p:xfrm>
            <a:off x="3657600" y="425157"/>
            <a:ext cx="6096000" cy="4064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12" r:lo="rId13" r:qs="rId14" r:cs="rId15"/>
            </a:graphicData>
          </a:graphic>
        </p:graphicFrame>
        <p:sp>
          <p:nvSpPr>
            <p:cNvPr id="18" name="Rounded Rectangle 17"/>
            <p:cNvSpPr/>
            <p:nvPr/>
          </p:nvSpPr>
          <p:spPr>
            <a:xfrm>
              <a:off x="3890108" y="4856320"/>
              <a:ext cx="2971800" cy="1219200"/>
            </a:xfrm>
            <a:prstGeom prst="round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r>
                <a:rPr lang="ar-EG" sz="36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4310</a:t>
              </a:r>
              <a:endParaRPr lang="ar-EG" sz="3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</p:grpSp>
      <p:sp>
        <p:nvSpPr>
          <p:cNvPr id="19" name="Title 1"/>
          <p:cNvSpPr txBox="1">
            <a:spLocks/>
          </p:cNvSpPr>
          <p:nvPr/>
        </p:nvSpPr>
        <p:spPr>
          <a:xfrm>
            <a:off x="914400" y="6142383"/>
            <a:ext cx="7620000" cy="609600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  <a:scene3d>
              <a:camera prst="orthographicFront"/>
              <a:lightRig rig="threePt" dir="t"/>
            </a:scene3d>
            <a:sp3d extrusionH="57150">
              <a:bevelT w="38100" h="38100" prst="angle"/>
            </a:sp3d>
          </a:bodyPr>
          <a:lstStyle/>
          <a:p>
            <a:pPr lvl="0" algn="ctr" rtl="1">
              <a:spcBef>
                <a:spcPct val="0"/>
              </a:spcBef>
              <a:defRPr/>
            </a:pPr>
            <a:r>
              <a:rPr lang="ar-JO" sz="2800" dirty="0" smtClean="0">
                <a:solidFill>
                  <a:srgbClr val="0070C0"/>
                </a:solidFill>
              </a:rPr>
              <a:t>إذن    </a:t>
            </a:r>
            <a:r>
              <a:rPr lang="ar-EG" sz="2800" dirty="0" smtClean="0">
                <a:solidFill>
                  <a:srgbClr val="0070C0"/>
                </a:solidFill>
              </a:rPr>
              <a:t>7542</a:t>
            </a:r>
            <a:r>
              <a:rPr lang="ar-JO" sz="2800" dirty="0" smtClean="0">
                <a:solidFill>
                  <a:srgbClr val="0070C0"/>
                </a:solidFill>
              </a:rPr>
              <a:t>– </a:t>
            </a:r>
            <a:r>
              <a:rPr lang="ar-EG" sz="2800" dirty="0" smtClean="0">
                <a:solidFill>
                  <a:srgbClr val="0070C0"/>
                </a:solidFill>
              </a:rPr>
              <a:t>3225</a:t>
            </a:r>
            <a:r>
              <a:rPr lang="ar-JO" sz="2800" dirty="0" smtClean="0">
                <a:solidFill>
                  <a:srgbClr val="0070C0"/>
                </a:solidFill>
              </a:rPr>
              <a:t>= </a:t>
            </a:r>
            <a:r>
              <a:rPr lang="ar-EG" sz="2800" dirty="0" smtClean="0">
                <a:solidFill>
                  <a:srgbClr val="0070C0"/>
                </a:solidFill>
              </a:rPr>
              <a:t>4310 </a:t>
            </a:r>
            <a:r>
              <a:rPr lang="ar-JO" sz="2800" dirty="0" smtClean="0">
                <a:solidFill>
                  <a:srgbClr val="FF0000"/>
                </a:solidFill>
              </a:rPr>
              <a:t>تقريباً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762000" y="1371600"/>
            <a:ext cx="7620000" cy="914400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ar-JO" dirty="0" smtClean="0"/>
              <a:t>مثال</a:t>
            </a:r>
            <a:r>
              <a:rPr lang="ar-EG" dirty="0" smtClean="0"/>
              <a:t> 3 </a:t>
            </a:r>
            <a:r>
              <a:rPr lang="ar-JO" dirty="0" smtClean="0"/>
              <a:t>:     </a:t>
            </a:r>
            <a:r>
              <a:rPr lang="ar-JO" dirty="0"/>
              <a:t>قدّر ناتج </a:t>
            </a:r>
            <a:r>
              <a:rPr lang="ar-EG" dirty="0"/>
              <a:t>7542</a:t>
            </a:r>
            <a:r>
              <a:rPr lang="ar-JO" dirty="0"/>
              <a:t>– </a:t>
            </a:r>
            <a:r>
              <a:rPr lang="ar-EG" dirty="0"/>
              <a:t>3225 مقربا الاعداد </a:t>
            </a:r>
            <a:r>
              <a:rPr lang="ar-JO" dirty="0"/>
              <a:t>لأقرب عشرة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19" grpId="0" animBg="1"/>
      <p:bldP spid="20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2-3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مهارةُ حلّ المسألةِ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>
              <p:extLst>
                <p:ext uri="{D42A27DB-BD31-4B8C-83A1-F6EECF244321}">
                  <p14:modId xmlns:p14="http://schemas.microsoft.com/office/powerpoint/2010/main" val="1253988333"/>
                </p:ext>
              </p:extLst>
            </p:nvPr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2362200" y="723900"/>
            <a:ext cx="6400800" cy="1905000"/>
          </a:xfrm>
          <a:prstGeom prst="round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لاقامة حفل مدرسي يلزم شراء عصائر بقيمة 252 ريالا وادوات زينة واكواب بقيمة 646 ريالا, وفطائر بقيمة 895 ريالا. فكم ريالا تقريبا تكون تكلفة هذه الحفلة؟ </a:t>
            </a:r>
            <a:endParaRPr lang="ar-JO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241641" y="2286000"/>
            <a:ext cx="11352532" cy="4791751"/>
            <a:chOff x="1241641" y="2286000"/>
            <a:chExt cx="11352532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1259594" y="4038600"/>
              <a:ext cx="5369806" cy="11691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العصائر 252 ريالا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الادوات والاكواب 646 ريالا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ثمن الفطائر 895 ريالا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1241641" y="5504482"/>
              <a:ext cx="5803268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ايجاد كم ريالا تقريبا يلزم لاقامة الحفل المدرسي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28600"/>
            <a:ext cx="2286000" cy="259080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4073584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148800"/>
            <a:ext cx="9829800" cy="2289600"/>
            <a:chOff x="310800" y="552000"/>
            <a:chExt cx="98298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905000"/>
              <a:ext cx="6099102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بما أن كلمة (تقريبا) وردت في المسألة فاننا نقدر الاجابة.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نقدر الاجابة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7200" y="2514600"/>
            <a:ext cx="9100504" cy="2362200"/>
            <a:chOff x="457200" y="2514600"/>
            <a:chExt cx="9100504" cy="2362200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2514600"/>
              <a:ext cx="9100504" cy="2362200"/>
              <a:chOff x="1040096" y="555600"/>
              <a:chExt cx="91005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698600"/>
                <a:ext cx="53698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0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بعد تقريب كل عدد لاقرب مئة وجمعهم</a:t>
                </a: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0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فانه يلزم 1800 ريال تقريبا لاقامة الحفل المدرسي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2120943"/>
                <a:ext cx="1013373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بالتقريب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5123" name="Picture 3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3474" r="17004" b="23239"/>
            <a:stretch/>
          </p:blipFill>
          <p:spPr bwMode="auto">
            <a:xfrm>
              <a:off x="954417" y="2519869"/>
              <a:ext cx="4379583" cy="1040507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" name="Group 3"/>
          <p:cNvGrpSpPr/>
          <p:nvPr/>
        </p:nvGrpSpPr>
        <p:grpSpPr>
          <a:xfrm>
            <a:off x="914400" y="4492200"/>
            <a:ext cx="9829800" cy="2289600"/>
            <a:chOff x="914400" y="4492200"/>
            <a:chExt cx="9829800" cy="2289600"/>
          </a:xfrm>
        </p:grpSpPr>
        <p:grpSp>
          <p:nvGrpSpPr>
            <p:cNvPr id="49" name="Group 48"/>
            <p:cNvGrpSpPr/>
            <p:nvPr/>
          </p:nvGrpSpPr>
          <p:grpSpPr>
            <a:xfrm>
              <a:off x="914400" y="4492200"/>
              <a:ext cx="9829800" cy="2289600"/>
              <a:chOff x="914400" y="4492200"/>
              <a:chExt cx="9829800" cy="2289600"/>
            </a:xfrm>
          </p:grpSpPr>
          <p:sp>
            <p:nvSpPr>
              <p:cNvPr id="35" name="Block Arc 34"/>
              <p:cNvSpPr/>
              <p:nvPr/>
            </p:nvSpPr>
            <p:spPr>
              <a:xfrm flipH="1">
                <a:off x="6928200" y="45498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6" name="Freeform 35"/>
              <p:cNvSpPr/>
              <p:nvPr/>
            </p:nvSpPr>
            <p:spPr>
              <a:xfrm>
                <a:off x="914400" y="5508600"/>
                <a:ext cx="6099102" cy="1219200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19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اجمع الاعداد: 252و 646 و 895</a:t>
                </a: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19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بما أن 1793 قريبة من 1800 , فان الاجابة صحيحة.</a:t>
                </a:r>
              </a:p>
            </p:txBody>
          </p:sp>
          <p:sp>
            <p:nvSpPr>
              <p:cNvPr id="37" name="Oval 36"/>
              <p:cNvSpPr/>
              <p:nvPr/>
            </p:nvSpPr>
            <p:spPr>
              <a:xfrm>
                <a:off x="6553200" y="5508600"/>
                <a:ext cx="1292298" cy="1273200"/>
              </a:xfrm>
              <a:prstGeom prst="ellipse">
                <a:avLst/>
              </a:prstGeom>
              <a:ln>
                <a:solidFill>
                  <a:schemeClr val="accent6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8" name="Rectangle 37"/>
              <p:cNvSpPr/>
              <p:nvPr/>
            </p:nvSpPr>
            <p:spPr>
              <a:xfrm rot="20716496">
                <a:off x="6622755" y="5610419"/>
                <a:ext cx="1246158" cy="1077218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sz="1600" b="1" dirty="0" smtClean="0">
                    <a:solidFill>
                      <a:schemeClr val="accent6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راجع الحل وافرض ان المطلوب الاجابة الدقيقة</a:t>
                </a:r>
                <a:endParaRPr lang="ar-EG" sz="1600" b="1" dirty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6858000" y="4492200"/>
                <a:ext cx="972000" cy="972000"/>
                <a:chOff x="6618600" y="2576490"/>
                <a:chExt cx="972000" cy="972000"/>
              </a:xfrm>
            </p:grpSpPr>
            <p:sp>
              <p:nvSpPr>
                <p:cNvPr id="40" name="Oval 39"/>
                <p:cNvSpPr/>
                <p:nvPr/>
              </p:nvSpPr>
              <p:spPr>
                <a:xfrm>
                  <a:off x="6618600" y="25764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41" name="Rectangle 40"/>
                <p:cNvSpPr/>
                <p:nvPr/>
              </p:nvSpPr>
              <p:spPr>
                <a:xfrm>
                  <a:off x="6738334" y="2842625"/>
                  <a:ext cx="718466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تحقق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5124" name="Picture 4"/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323" r="80039" b="21569"/>
            <a:stretch/>
          </p:blipFill>
          <p:spPr bwMode="auto">
            <a:xfrm>
              <a:off x="1051164" y="5607446"/>
              <a:ext cx="853836" cy="1021507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6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417809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2-4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الجمع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1766587611"/>
              </p:ext>
            </p:extLst>
          </p:nvPr>
        </p:nvGraphicFramePr>
        <p:xfrm>
          <a:off x="381000" y="1981200"/>
          <a:ext cx="8458200" cy="4876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pSp>
        <p:nvGrpSpPr>
          <p:cNvPr id="4" name="Group 3"/>
          <p:cNvGrpSpPr/>
          <p:nvPr/>
        </p:nvGrpSpPr>
        <p:grpSpPr>
          <a:xfrm>
            <a:off x="6976733" y="457200"/>
            <a:ext cx="1828800" cy="576064"/>
            <a:chOff x="6209786" y="1070030"/>
            <a:chExt cx="1828800" cy="576064"/>
          </a:xfrm>
        </p:grpSpPr>
        <p:sp>
          <p:nvSpPr>
            <p:cNvPr id="5" name="Rounded Rectangle 4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498231"/>
            <a:ext cx="2438400" cy="2625969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148" name="Picture 4"/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493" b="85713"/>
          <a:stretch/>
        </p:blipFill>
        <p:spPr bwMode="auto">
          <a:xfrm>
            <a:off x="6858000" y="1437773"/>
            <a:ext cx="1907127" cy="50958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20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190625"/>
            <a:ext cx="2533650" cy="8667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 txBox="1">
            <a:spLocks/>
          </p:cNvSpPr>
          <p:nvPr/>
        </p:nvSpPr>
        <p:spPr>
          <a:xfrm>
            <a:off x="4038600" y="1143000"/>
            <a:ext cx="4648200" cy="6096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dirty="0" smtClean="0"/>
              <a:t>مثال</a:t>
            </a:r>
            <a:r>
              <a:rPr lang="ar-EG" dirty="0" smtClean="0"/>
              <a:t> 1 </a:t>
            </a:r>
            <a:r>
              <a:rPr lang="ar-JO" dirty="0" smtClean="0"/>
              <a:t>: </a:t>
            </a:r>
            <a:r>
              <a:rPr lang="ar-JO" dirty="0"/>
              <a:t>أوجد ناتج  </a:t>
            </a:r>
            <a:r>
              <a:rPr lang="ar-EG" dirty="0"/>
              <a:t>6824 </a:t>
            </a:r>
            <a:r>
              <a:rPr lang="ar-JO" dirty="0"/>
              <a:t>+ </a:t>
            </a:r>
            <a:r>
              <a:rPr lang="ar-EG" dirty="0"/>
              <a:t>349</a:t>
            </a:r>
            <a:endParaRPr lang="ar-JO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1696125"/>
              </p:ext>
            </p:extLst>
          </p:nvPr>
        </p:nvGraphicFramePr>
        <p:xfrm>
          <a:off x="48802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3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2521560316"/>
              </p:ext>
            </p:extLst>
          </p:nvPr>
        </p:nvGraphicFramePr>
        <p:xfrm>
          <a:off x="457200" y="1524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4610328"/>
              </p:ext>
            </p:extLst>
          </p:nvPr>
        </p:nvGraphicFramePr>
        <p:xfrm>
          <a:off x="4877559" y="41910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JO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084354"/>
              </p:ext>
            </p:extLst>
          </p:nvPr>
        </p:nvGraphicFramePr>
        <p:xfrm>
          <a:off x="5368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8</a:t>
                      </a:r>
                      <a:endParaRPr lang="en-US" sz="1600" b="1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5306561"/>
              </p:ext>
            </p:extLst>
          </p:nvPr>
        </p:nvGraphicFramePr>
        <p:xfrm>
          <a:off x="533401" y="419100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</a:t>
                      </a:r>
                      <a:endParaRPr lang="en-US" sz="1600" b="1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7328328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الاحاد</a:t>
            </a:r>
          </a:p>
        </p:txBody>
      </p:sp>
      <p:sp>
        <p:nvSpPr>
          <p:cNvPr id="25" name="Horizontal Scroll 24"/>
          <p:cNvSpPr/>
          <p:nvPr/>
        </p:nvSpPr>
        <p:spPr>
          <a:xfrm>
            <a:off x="7291885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العشرات</a:t>
            </a:r>
          </a:p>
        </p:txBody>
      </p:sp>
      <p:sp>
        <p:nvSpPr>
          <p:cNvPr id="27" name="Horizontal Scroll 26"/>
          <p:cNvSpPr/>
          <p:nvPr/>
        </p:nvSpPr>
        <p:spPr>
          <a:xfrm>
            <a:off x="3084732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المئات</a:t>
            </a:r>
          </a:p>
        </p:txBody>
      </p:sp>
      <p:sp>
        <p:nvSpPr>
          <p:cNvPr id="28" name="Horizontal Scroll 27"/>
          <p:cNvSpPr/>
          <p:nvPr/>
        </p:nvSpPr>
        <p:spPr>
          <a:xfrm>
            <a:off x="3048289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الالف</a:t>
            </a:r>
          </a:p>
        </p:txBody>
      </p:sp>
      <p:sp>
        <p:nvSpPr>
          <p:cNvPr id="29" name="Horizontal Scroll 28"/>
          <p:cNvSpPr/>
          <p:nvPr/>
        </p:nvSpPr>
        <p:spPr>
          <a:xfrm>
            <a:off x="7368085" y="6053328"/>
            <a:ext cx="1394915" cy="5760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تحقق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9811" y="6053328"/>
            <a:ext cx="4686300" cy="6667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7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7" dur="20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4" grpId="0" animBg="1"/>
      <p:bldP spid="25" grpId="0" animBg="1"/>
      <p:bldP spid="27" grpId="0" animBg="1"/>
      <p:bldP spid="28" grpId="0" animBg="1"/>
      <p:bldP spid="29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6019800" y="1143000"/>
            <a:ext cx="2667000" cy="609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dirty="0" smtClean="0"/>
              <a:t>مثال</a:t>
            </a:r>
            <a:r>
              <a:rPr lang="ar-EG" dirty="0" smtClean="0"/>
              <a:t> 2 </a:t>
            </a:r>
            <a:r>
              <a:rPr lang="ar-JO" dirty="0" smtClean="0"/>
              <a:t>: </a:t>
            </a:r>
            <a:r>
              <a:rPr lang="ar-EG" dirty="0" smtClean="0"/>
              <a:t>من واقع الحياة</a:t>
            </a:r>
            <a:endParaRPr lang="ar-JO" dirty="0"/>
          </a:p>
        </p:txBody>
      </p:sp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1439834549"/>
              </p:ext>
            </p:extLst>
          </p:nvPr>
        </p:nvGraphicFramePr>
        <p:xfrm>
          <a:off x="457200" y="1524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275" y="1461880"/>
            <a:ext cx="1905000" cy="11906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HeroicExtreme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1275" y="1314450"/>
            <a:ext cx="3133725" cy="14859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3152775"/>
            <a:ext cx="2759351" cy="8096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" name="Table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2537722"/>
              </p:ext>
            </p:extLst>
          </p:nvPr>
        </p:nvGraphicFramePr>
        <p:xfrm>
          <a:off x="4880293" y="43434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0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8" name="Horizontal Scroll 17"/>
          <p:cNvSpPr/>
          <p:nvPr/>
        </p:nvSpPr>
        <p:spPr>
          <a:xfrm>
            <a:off x="7328328" y="40386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الاحاد</a:t>
            </a:r>
          </a:p>
        </p:txBody>
      </p:sp>
      <p:graphicFrame>
        <p:nvGraphicFramePr>
          <p:cNvPr id="19" name="Table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4682284"/>
              </p:ext>
            </p:extLst>
          </p:nvPr>
        </p:nvGraphicFramePr>
        <p:xfrm>
          <a:off x="799202" y="43434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lt1"/>
                          </a:solidFill>
                        </a:rPr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0" name="Horizontal Scroll 19"/>
          <p:cNvSpPr/>
          <p:nvPr/>
        </p:nvSpPr>
        <p:spPr>
          <a:xfrm>
            <a:off x="3213528" y="39624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العشرات</a:t>
            </a:r>
          </a:p>
        </p:txBody>
      </p:sp>
    </p:spTree>
    <p:extLst>
      <p:ext uri="{BB962C8B-B14F-4D97-AF65-F5344CB8AC3E}">
        <p14:creationId xmlns:p14="http://schemas.microsoft.com/office/powerpoint/2010/main" val="109392304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0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18" grpId="0" animBg="1"/>
      <p:bldP spid="20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913512"/>
              </p:ext>
            </p:extLst>
          </p:nvPr>
        </p:nvGraphicFramePr>
        <p:xfrm>
          <a:off x="3346524" y="108585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7</a:t>
                      </a:r>
                      <a:endParaRPr lang="en-US" sz="1600" b="1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729117"/>
              </p:ext>
            </p:extLst>
          </p:nvPr>
        </p:nvGraphicFramePr>
        <p:xfrm>
          <a:off x="3343032" y="337185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</a:t>
                      </a:r>
                      <a:endParaRPr lang="en-US" sz="1600" b="1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lt1"/>
                          </a:solidFill>
                        </a:rPr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400" dirty="0" smtClean="0"/>
                        <a:t>المجموع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6652871" y="55245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المئات</a:t>
            </a:r>
          </a:p>
        </p:txBody>
      </p:sp>
      <p:sp>
        <p:nvSpPr>
          <p:cNvPr id="5" name="Horizontal Scroll 4"/>
          <p:cNvSpPr/>
          <p:nvPr/>
        </p:nvSpPr>
        <p:spPr>
          <a:xfrm>
            <a:off x="6616428" y="283845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اجمع الالف</a:t>
            </a:r>
          </a:p>
        </p:txBody>
      </p:sp>
      <p:sp>
        <p:nvSpPr>
          <p:cNvPr id="6" name="Horizontal Scroll 5"/>
          <p:cNvSpPr/>
          <p:nvPr/>
        </p:nvSpPr>
        <p:spPr>
          <a:xfrm>
            <a:off x="6656185" y="5276850"/>
            <a:ext cx="1394915" cy="5760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تحقق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9218" name="Picture 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2745"/>
          <a:stretch/>
        </p:blipFill>
        <p:spPr bwMode="auto">
          <a:xfrm>
            <a:off x="1447800" y="5578534"/>
            <a:ext cx="4972050" cy="73301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 rotWithShape="1"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826" t="67040" b="23914"/>
          <a:stretch/>
        </p:blipFill>
        <p:spPr bwMode="auto">
          <a:xfrm rot="19247936">
            <a:off x="154570" y="3958850"/>
            <a:ext cx="3091350" cy="38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3961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1" dur="20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3" r:lo="rId4" r:qs="rId5" r:cs="rId6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0" y="762000"/>
            <a:ext cx="8839200" cy="914400"/>
            <a:chOff x="0" y="762000"/>
            <a:chExt cx="8839200" cy="914400"/>
          </a:xfrm>
        </p:grpSpPr>
        <p:grpSp>
          <p:nvGrpSpPr>
            <p:cNvPr id="2" name="Group 24"/>
            <p:cNvGrpSpPr/>
            <p:nvPr/>
          </p:nvGrpSpPr>
          <p:grpSpPr>
            <a:xfrm>
              <a:off x="0" y="762000"/>
              <a:ext cx="8839200" cy="914400"/>
              <a:chOff x="76200" y="685800"/>
              <a:chExt cx="9067800" cy="914400"/>
            </a:xfrm>
          </p:grpSpPr>
          <p:grpSp>
            <p:nvGrpSpPr>
              <p:cNvPr id="3" name="Group 12"/>
              <p:cNvGrpSpPr>
                <a:grpSpLocks/>
              </p:cNvGrpSpPr>
              <p:nvPr/>
            </p:nvGrpSpPr>
            <p:grpSpPr bwMode="auto">
              <a:xfrm>
                <a:off x="76200" y="838200"/>
                <a:ext cx="9067800" cy="533400"/>
                <a:chOff x="76200" y="838200"/>
                <a:chExt cx="9067800" cy="533400"/>
              </a:xfrm>
            </p:grpSpPr>
            <p:sp>
              <p:nvSpPr>
                <p:cNvPr id="25" name="Rounded Rectangle 2"/>
                <p:cNvSpPr/>
                <p:nvPr/>
              </p:nvSpPr>
              <p:spPr>
                <a:xfrm>
                  <a:off x="6477000" y="838200"/>
                  <a:ext cx="2667000" cy="533400"/>
                </a:xfrm>
                <a:prstGeom prst="roundRect">
                  <a:avLst/>
                </a:prstGeom>
                <a:blipFill dpi="0" rotWithShape="1">
                  <a:blip r:embed="rId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84150" dist="241300" dir="11520000" sx="110000" sy="110000" algn="ctr">
                    <a:srgbClr val="000000">
                      <a:alpha val="18000"/>
                    </a:srgbClr>
                  </a:outerShdw>
                </a:effectLst>
                <a:scene3d>
                  <a:camera prst="orthographicFront"/>
                  <a:lightRig rig="flood" dir="t">
                    <a:rot lat="0" lon="0" rev="13800000"/>
                  </a:lightRig>
                </a:scene3d>
                <a:sp3d extrusionH="107950" prstMaterial="plastic">
                  <a:bevelT w="82550" h="63500" prst="divot"/>
                  <a:bevelB/>
                </a:sp3d>
              </p:spPr>
              <p:style>
                <a:lnRef idx="1">
                  <a:schemeClr val="accent3"/>
                </a:lnRef>
                <a:fillRef idx="2">
                  <a:schemeClr val="accent3"/>
                </a:fillRef>
                <a:effectRef idx="1">
                  <a:schemeClr val="accent3"/>
                </a:effectRef>
                <a:fontRef idx="minor">
                  <a:schemeClr val="dk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r>
                    <a:rPr lang="ar-EG" sz="2000" b="1" dirty="0" smtClean="0">
                      <a:solidFill>
                        <a:srgbClr val="000000"/>
                      </a:solidFill>
                    </a:rPr>
                    <a:t>الفصل الثانى</a:t>
                  </a:r>
                  <a:endParaRPr lang="en-US" sz="2000" b="1" dirty="0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26" name="Straight Connector 3"/>
                <p:cNvCxnSpPr/>
                <p:nvPr/>
              </p:nvCxnSpPr>
              <p:spPr>
                <a:xfrm rot="10800000">
                  <a:off x="76200" y="1143000"/>
                  <a:ext cx="6400800" cy="1588"/>
                </a:xfrm>
                <a:prstGeom prst="line">
                  <a:avLst/>
                </a:prstGeom>
              </p:spPr>
              <p:style>
                <a:lnRef idx="3">
                  <a:schemeClr val="accent3"/>
                </a:lnRef>
                <a:fillRef idx="0">
                  <a:schemeClr val="accent3"/>
                </a:fillRef>
                <a:effectRef idx="2">
                  <a:schemeClr val="accent3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2" name="Oval 21"/>
              <p:cNvSpPr/>
              <p:nvPr/>
            </p:nvSpPr>
            <p:spPr>
              <a:xfrm>
                <a:off x="304800" y="685800"/>
                <a:ext cx="3276600" cy="914400"/>
              </a:xfrm>
              <a:prstGeom prst="ellipse">
                <a:avLst/>
              </a:prstGeom>
              <a:blipFill dpi="0" rotWithShape="1"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07950" dist="12700" dir="5400000" algn="ctr">
                  <a:srgbClr val="000000"/>
                </a:outerShdw>
              </a:effectLst>
              <a:scene3d>
                <a:camera prst="orthographicFront">
                  <a:rot lat="0" lon="0" rev="0"/>
                </a:camera>
                <a:lightRig rig="soft" dir="t">
                  <a:rot lat="0" lon="0" rev="0"/>
                </a:lightRig>
              </a:scene3d>
              <a:sp3d contourW="44450" prstMaterial="matte">
                <a:bevelT w="63500" h="63500" prst="artDeco"/>
                <a:contourClr>
                  <a:srgbClr val="FFFFFF"/>
                </a:contourClr>
              </a:sp3d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rthographicFront">
                    <a:rot lat="0" lon="0" rev="0"/>
                  </a:camera>
                  <a:lightRig rig="contrasting" dir="t">
                    <a:rot lat="0" lon="0" rev="4500000"/>
                  </a:lightRig>
                </a:scene3d>
                <a:sp3d contourW="6350" prstMaterial="metal">
                  <a:bevelT w="127000" h="31750" prst="relaxedInset"/>
                  <a:contourClr>
                    <a:schemeClr val="accent1">
                      <a:shade val="75000"/>
                    </a:schemeClr>
                  </a:contourClr>
                </a:sp3d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ar-EG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endParaRPr>
              </a:p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000" b="1" cap="all" dirty="0" smtClean="0">
                    <a:ln w="0"/>
                    <a:gradFill flip="none">
                      <a:gsLst>
                        <a:gs pos="0">
                          <a:schemeClr val="accent1">
                            <a:tint val="75000"/>
                            <a:shade val="75000"/>
                            <a:satMod val="170000"/>
                          </a:schemeClr>
                        </a:gs>
                        <a:gs pos="49000">
                          <a:schemeClr val="accent1">
                            <a:tint val="88000"/>
                            <a:shade val="65000"/>
                            <a:satMod val="172000"/>
                          </a:schemeClr>
                        </a:gs>
                        <a:gs pos="50000">
                          <a:schemeClr val="accent1">
                            <a:shade val="65000"/>
                            <a:satMod val="130000"/>
                          </a:schemeClr>
                        </a:gs>
                        <a:gs pos="92000">
                          <a:schemeClr val="accent1">
                            <a:shade val="50000"/>
                            <a:satMod val="120000"/>
                          </a:schemeClr>
                        </a:gs>
                        <a:gs pos="100000">
                          <a:schemeClr val="accent1">
                            <a:shade val="48000"/>
                            <a:satMod val="120000"/>
                          </a:schemeClr>
                        </a:gs>
                      </a:gsLst>
                      <a:lin ang="5400000"/>
                    </a:gradFill>
                    <a:effectLst>
                      <a:reflection blurRad="12700" stA="50000" endPos="50000" dist="5000" dir="5400000" sy="-100000" rotWithShape="0"/>
                    </a:effectLst>
                    <a:latin typeface="Arial"/>
                    <a:cs typeface="Arial"/>
                  </a:rPr>
                  <a:t>استكشاف الطر</a:t>
                </a:r>
                <a:r>
                  <a:rPr lang="ar-EG" sz="2000" b="1" cap="all" dirty="0" smtClean="0">
                    <a:ln w="0"/>
                    <a:gradFill flip="none">
                      <a:gsLst>
                        <a:gs pos="0">
                          <a:schemeClr val="accent1">
                            <a:tint val="75000"/>
                            <a:shade val="75000"/>
                            <a:satMod val="170000"/>
                          </a:schemeClr>
                        </a:gs>
                        <a:gs pos="49000">
                          <a:schemeClr val="accent1">
                            <a:tint val="88000"/>
                            <a:shade val="65000"/>
                            <a:satMod val="172000"/>
                          </a:schemeClr>
                        </a:gs>
                        <a:gs pos="50000">
                          <a:schemeClr val="accent1">
                            <a:shade val="65000"/>
                            <a:satMod val="130000"/>
                          </a:schemeClr>
                        </a:gs>
                        <a:gs pos="92000">
                          <a:schemeClr val="accent1">
                            <a:shade val="50000"/>
                            <a:satMod val="120000"/>
                          </a:schemeClr>
                        </a:gs>
                        <a:gs pos="100000">
                          <a:schemeClr val="accent1">
                            <a:shade val="48000"/>
                            <a:satMod val="120000"/>
                          </a:schemeClr>
                        </a:gs>
                      </a:gsLst>
                      <a:lin ang="5400000"/>
                    </a:gradFill>
                    <a:effectLst>
                      <a:reflection blurRad="12700" stA="50000" endPos="50000" dist="5000" dir="5400000" sy="-100000" rotWithShape="0"/>
                    </a:effectLst>
                    <a:latin typeface="Arial"/>
                    <a:cs typeface="Arial"/>
                  </a:rPr>
                  <a:t>ح</a:t>
                </a:r>
                <a:endPara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endParaRPr>
              </a:p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ar-JO" sz="2000" b="1" cap="all" dirty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endParaRPr>
              </a:p>
            </p:txBody>
          </p:sp>
        </p:grpSp>
        <p:pic>
          <p:nvPicPr>
            <p:cNvPr id="10" name="Picture 2" descr="G:\math\math\003.png"/>
            <p:cNvPicPr>
              <a:picLocks noChangeAspect="1" noChangeArrowheads="1"/>
            </p:cNvPicPr>
            <p:nvPr/>
          </p:nvPicPr>
          <p:blipFill>
            <a:blip r:embed="rId10" cstate="print">
              <a:duotone>
                <a:prstClr val="black"/>
                <a:srgbClr val="FF0000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4419600" y="927669"/>
              <a:ext cx="1720797" cy="637606"/>
            </a:xfrm>
            <a:prstGeom prst="rect">
              <a:avLst/>
            </a:prstGeom>
            <a:noFill/>
          </p:spPr>
        </p:pic>
      </p:grp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4663968" y="986135"/>
            <a:ext cx="1127232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ar-EG" sz="2400" b="1" dirty="0" smtClean="0">
                <a:solidFill>
                  <a:srgbClr val="FFFFFF"/>
                </a:solidFill>
                <a:latin typeface="Arial"/>
                <a:cs typeface="Arial"/>
              </a:rPr>
              <a:t>استكشاف</a:t>
            </a:r>
            <a:endParaRPr lang="ar-JO" sz="2400" b="1" dirty="0">
              <a:solidFill>
                <a:schemeClr val="bg1"/>
              </a:solidFill>
            </a:endParaRPr>
          </a:p>
        </p:txBody>
      </p: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1914822095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4495800" y="762000"/>
            <a:ext cx="4191000" cy="990600"/>
          </a:xfrm>
          <a:prstGeom prst="roundRect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1" fontAlgn="base">
              <a:spcBef>
                <a:spcPct val="0"/>
              </a:spcBef>
              <a:spcAft>
                <a:spcPct val="0"/>
              </a:spcAft>
            </a:pPr>
            <a:r>
              <a:rPr lang="ar-JO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استعمال النماذج لإيجاد ناتج</a:t>
            </a:r>
            <a:endParaRPr lang="ar-EG" sz="280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Arial" charset="0"/>
              <a:cs typeface="Arial" charset="0"/>
            </a:endParaRPr>
          </a:p>
          <a:p>
            <a:pPr algn="ctr" rtl="1" fontAlgn="base">
              <a:spcBef>
                <a:spcPct val="0"/>
              </a:spcBef>
              <a:spcAft>
                <a:spcPct val="0"/>
              </a:spcAft>
            </a:pPr>
            <a:r>
              <a:rPr lang="ar-JO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 421 - 241</a:t>
            </a:r>
            <a:endParaRPr lang="en-US" sz="280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206240" y="2133600"/>
            <a:ext cx="448056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11" name="Rounded Rectangle 10"/>
          <p:cNvSpPr/>
          <p:nvPr/>
        </p:nvSpPr>
        <p:spPr>
          <a:xfrm>
            <a:off x="304800" y="3200400"/>
            <a:ext cx="3657600" cy="1600200"/>
          </a:xfrm>
          <a:prstGeom prst="roundRect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lvl="0"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JO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يوضح النموذج تمثيل العدد كما يوضح طرح الآحاد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990600" y="5257800"/>
            <a:ext cx="7010400" cy="1066800"/>
          </a:xfrm>
          <a:prstGeom prst="round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1" anchor="ctr"/>
          <a:lstStyle/>
          <a:p>
            <a:pPr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EG" sz="5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42</a:t>
            </a:r>
            <a:r>
              <a:rPr lang="ar-EG" sz="5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latin typeface="Arial" charset="0"/>
                <a:cs typeface="Arial" charset="0"/>
              </a:rPr>
              <a:t>1</a:t>
            </a:r>
            <a:r>
              <a:rPr lang="ar-EG" sz="5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 -24</a:t>
            </a:r>
            <a:r>
              <a:rPr lang="ar-EG" sz="54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latin typeface="Arial" charset="0"/>
                <a:cs typeface="Arial" charset="0"/>
              </a:rPr>
              <a:t>1</a:t>
            </a:r>
            <a:r>
              <a:rPr lang="ar-EG" sz="5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 = 0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animBg="1"/>
      <p:bldP spid="12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91548" y="1249677"/>
            <a:ext cx="4343400" cy="44231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12" name="Rounded Rectangle 11"/>
          <p:cNvSpPr/>
          <p:nvPr/>
        </p:nvSpPr>
        <p:spPr>
          <a:xfrm>
            <a:off x="4953000" y="533400"/>
            <a:ext cx="3886200" cy="2514600"/>
          </a:xfrm>
          <a:prstGeom prst="round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1" anchor="ctr"/>
          <a:lstStyle/>
          <a:p>
            <a:pPr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JO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يوضح النموذج إعادة تجميع مئة واحدة لـ 10 عشرات لتسهيل الطرح</a:t>
            </a:r>
            <a:r>
              <a:rPr lang="ar-EG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 </a:t>
            </a:r>
            <a:r>
              <a:rPr lang="ar-JO" sz="28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كما يوضح طرح العشرات  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800600" y="3200400"/>
            <a:ext cx="3886200" cy="3200400"/>
          </a:xfrm>
          <a:prstGeom prst="roundRect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1" anchor="ctr"/>
          <a:lstStyle/>
          <a:p>
            <a:pPr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421 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-              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80  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ــــــــــــــــــــ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341</a:t>
            </a:r>
          </a:p>
        </p:txBody>
      </p:sp>
      <p:cxnSp>
        <p:nvCxnSpPr>
          <p:cNvPr id="15" name="Straight Connector 14"/>
          <p:cNvCxnSpPr/>
          <p:nvPr/>
        </p:nvCxnSpPr>
        <p:spPr>
          <a:xfrm flipH="1">
            <a:off x="6400800" y="3733800"/>
            <a:ext cx="228600" cy="228600"/>
          </a:xfrm>
          <a:prstGeom prst="line">
            <a:avLst/>
          </a:prstGeom>
          <a:ln w="508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6172200" y="3276600"/>
            <a:ext cx="304800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EG" dirty="0" smtClean="0"/>
              <a:t>3</a:t>
            </a:r>
            <a:endParaRPr lang="ar-EG" dirty="0"/>
          </a:p>
        </p:txBody>
      </p:sp>
      <p:sp>
        <p:nvSpPr>
          <p:cNvPr id="17" name="TextBox 16"/>
          <p:cNvSpPr txBox="1"/>
          <p:nvPr/>
        </p:nvSpPr>
        <p:spPr>
          <a:xfrm>
            <a:off x="6477000" y="3276600"/>
            <a:ext cx="609600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EG" dirty="0" smtClean="0"/>
              <a:t>12</a:t>
            </a:r>
            <a:endParaRPr lang="ar-EG" dirty="0"/>
          </a:p>
        </p:txBody>
      </p:sp>
      <p:cxnSp>
        <p:nvCxnSpPr>
          <p:cNvPr id="18" name="Straight Connector 17"/>
          <p:cNvCxnSpPr/>
          <p:nvPr/>
        </p:nvCxnSpPr>
        <p:spPr>
          <a:xfrm flipH="1">
            <a:off x="6629400" y="3657600"/>
            <a:ext cx="228600" cy="228600"/>
          </a:xfrm>
          <a:prstGeom prst="line">
            <a:avLst/>
          </a:prstGeom>
          <a:ln w="508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6" grpId="0"/>
      <p:bldP spid="1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8113" y="1240813"/>
            <a:ext cx="4343400" cy="4440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11" name="Rounded Rectangle 10"/>
          <p:cNvSpPr/>
          <p:nvPr/>
        </p:nvSpPr>
        <p:spPr>
          <a:xfrm>
            <a:off x="4953000" y="533400"/>
            <a:ext cx="3886200" cy="2514600"/>
          </a:xfrm>
          <a:prstGeom prst="roundRect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lvl="0"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JO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يوضح النموذج طرح المئات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4800600" y="3200400"/>
            <a:ext cx="3886200" cy="3200400"/>
          </a:xfrm>
          <a:prstGeom prst="round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1" anchor="ctr"/>
          <a:lstStyle/>
          <a:p>
            <a:pPr indent="-514350" algn="ctr" rtl="1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421 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-              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JO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 241</a:t>
            </a:r>
            <a:r>
              <a:rPr lang="ar-JO" sz="3200" dirty="0" smtClean="0">
                <a:solidFill>
                  <a:srgbClr val="0070C0"/>
                </a:solidFill>
              </a:rPr>
              <a:t> </a:t>
            </a: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/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ــــــــــــــــــــ</a:t>
            </a:r>
            <a:b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</a:br>
            <a:r>
              <a:rPr lang="ar-EG" sz="3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  <a:cs typeface="Arial" charset="0"/>
              </a:rPr>
              <a:t>180</a:t>
            </a:r>
          </a:p>
        </p:txBody>
      </p:sp>
      <p:cxnSp>
        <p:nvCxnSpPr>
          <p:cNvPr id="13" name="Straight Connector 12"/>
          <p:cNvCxnSpPr/>
          <p:nvPr/>
        </p:nvCxnSpPr>
        <p:spPr>
          <a:xfrm flipH="1">
            <a:off x="6400800" y="3733800"/>
            <a:ext cx="228600" cy="228600"/>
          </a:xfrm>
          <a:prstGeom prst="line">
            <a:avLst/>
          </a:prstGeom>
          <a:ln w="508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6172200" y="3276600"/>
            <a:ext cx="304800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EG" dirty="0" smtClean="0"/>
              <a:t>3</a:t>
            </a:r>
            <a:endParaRPr lang="ar-EG" dirty="0"/>
          </a:p>
        </p:txBody>
      </p:sp>
      <p:sp>
        <p:nvSpPr>
          <p:cNvPr id="15" name="TextBox 14"/>
          <p:cNvSpPr txBox="1"/>
          <p:nvPr/>
        </p:nvSpPr>
        <p:spPr>
          <a:xfrm>
            <a:off x="6477000" y="3276600"/>
            <a:ext cx="609600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EG" dirty="0" smtClean="0"/>
              <a:t>12</a:t>
            </a:r>
            <a:endParaRPr lang="ar-EG" dirty="0"/>
          </a:p>
        </p:txBody>
      </p:sp>
      <p:cxnSp>
        <p:nvCxnSpPr>
          <p:cNvPr id="16" name="Straight Connector 15"/>
          <p:cNvCxnSpPr/>
          <p:nvPr/>
        </p:nvCxnSpPr>
        <p:spPr>
          <a:xfrm flipH="1">
            <a:off x="6705600" y="3733800"/>
            <a:ext cx="228600" cy="228600"/>
          </a:xfrm>
          <a:prstGeom prst="line">
            <a:avLst/>
          </a:prstGeom>
          <a:ln w="508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4" grpId="0"/>
      <p:bldP spid="15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"/>
          <p:cNvSpPr txBox="1">
            <a:spLocks/>
          </p:cNvSpPr>
          <p:nvPr/>
        </p:nvSpPr>
        <p:spPr>
          <a:xfrm>
            <a:off x="469324" y="416256"/>
            <a:ext cx="8190180" cy="6019800"/>
          </a:xfrm>
          <a:prstGeom prst="rect">
            <a:avLst/>
          </a:prstGeom>
          <a:noFill/>
          <a:ln w="28575" cap="flat" cmpd="dbl">
            <a:noFill/>
            <a:prstDash val="sysDash"/>
          </a:ln>
        </p:spPr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ar-JO" sz="3000" dirty="0" smtClean="0">
              <a:solidFill>
                <a:srgbClr val="00B050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2209800" y="5715000"/>
            <a:ext cx="3657600" cy="553998"/>
          </a:xfrm>
          <a:prstGeom prst="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r"/>
            <a:r>
              <a:rPr lang="ar-JO" sz="3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إذن : الإجابة صحيحة</a:t>
            </a:r>
            <a:endParaRPr lang="en-US" sz="30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661266"/>
              </p:ext>
            </p:extLst>
          </p:nvPr>
        </p:nvGraphicFramePr>
        <p:xfrm>
          <a:off x="3581400" y="685800"/>
          <a:ext cx="4800600" cy="1905000"/>
        </p:xfrm>
        <a:graphic>
          <a:graphicData uri="http://schemas.openxmlformats.org/drawingml/2006/table">
            <a:tbl>
              <a:tblPr rtl="1" bandRow="1">
                <a:tableStyleId>{F5AB1C69-6EDB-4FF4-983F-18BD219EF322}</a:tableStyleId>
              </a:tblPr>
              <a:tblGrid>
                <a:gridCol w="2400300"/>
                <a:gridCol w="2400300"/>
              </a:tblGrid>
              <a:tr h="635000">
                <a:tc>
                  <a:txBody>
                    <a:bodyPr/>
                    <a:lstStyle/>
                    <a:p>
                      <a:pPr algn="ctr" rtl="1"/>
                      <a:r>
                        <a:rPr kumimoji="0" lang="ar-JO" sz="2400" b="0" kern="120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421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400" b="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ا</a:t>
                      </a:r>
                      <a:r>
                        <a:rPr lang="ar-JO" sz="2400" b="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لمطروح منه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 rtl="1"/>
                      <a:r>
                        <a:rPr kumimoji="0" lang="ar-JO" sz="2400" b="0" kern="120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241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400" b="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المطروح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</a:tr>
              <a:tr h="635000">
                <a:tc>
                  <a:txBody>
                    <a:bodyPr/>
                    <a:lstStyle/>
                    <a:p>
                      <a:pPr algn="ctr" rtl="1"/>
                      <a:r>
                        <a:rPr kumimoji="0" lang="ar-JO" sz="2400" b="0" kern="120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180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400" b="0" cap="none" spc="0" dirty="0" smtClean="0">
                          <a:ln w="18415" cmpd="sng">
                            <a:solidFill>
                              <a:srgbClr val="FFFFFF"/>
                            </a:solidFill>
                            <a:prstDash val="solid"/>
                          </a:ln>
                          <a:solidFill>
                            <a:srgbClr val="FFFFFF"/>
                          </a:solidFill>
                          <a:effectLst>
                            <a:outerShdw blurRad="63500" dir="3600000" algn="tl" rotWithShape="0">
                              <a:srgbClr val="000000">
                                <a:alpha val="70000"/>
                              </a:srgbClr>
                            </a:outerShdw>
                          </a:effectLst>
                        </a:rPr>
                        <a:t>الفرق</a:t>
                      </a:r>
                      <a:endParaRPr lang="ar-EG" sz="2400" b="0" cap="none" spc="0" dirty="0">
                        <a:ln w="18415" cmpd="sng">
                          <a:solidFill>
                            <a:srgbClr val="FFFFFF"/>
                          </a:solidFill>
                          <a:prstDash val="solid"/>
                        </a:ln>
                        <a:solidFill>
                          <a:srgbClr val="FFFFFF"/>
                        </a:solidFill>
                        <a:effectLst>
                          <a:outerShdw blurRad="63500" dir="3600000" algn="tl" rotWithShape="0">
                            <a:srgbClr val="000000">
                              <a:alpha val="70000"/>
                            </a:srgbClr>
                          </a:outerShdw>
                        </a:effectLst>
                      </a:endParaRPr>
                    </a:p>
                  </a:txBody>
                  <a:tcPr anchor="ctr">
                    <a:cell3D prstMaterial="dkEdge">
                      <a:bevel/>
                      <a:lightRig rig="flood" dir="t"/>
                    </a:cell3D>
                  </a:tcPr>
                </a:tc>
              </a:tr>
            </a:tbl>
          </a:graphicData>
        </a:graphic>
      </p:graphicFrame>
      <p:sp>
        <p:nvSpPr>
          <p:cNvPr id="23" name="Rounded Rectangle 22"/>
          <p:cNvSpPr/>
          <p:nvPr/>
        </p:nvSpPr>
        <p:spPr>
          <a:xfrm>
            <a:off x="1600200" y="2667000"/>
            <a:ext cx="7086600" cy="762000"/>
          </a:xfrm>
          <a:prstGeom prst="roundRect">
            <a:avLst/>
          </a:prstGeom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التحقق من صحة الطرح يكون باستعمال الجمع:</a:t>
            </a:r>
            <a:endParaRPr lang="en-US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5943600" y="3505200"/>
            <a:ext cx="2362200" cy="2209800"/>
          </a:xfrm>
          <a:prstGeom prst="round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180</a:t>
            </a:r>
            <a:b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</a:b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+</a:t>
            </a:r>
            <a:b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</a:b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241</a:t>
            </a:r>
            <a:b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</a:b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ــــــــــ</a:t>
            </a:r>
            <a:b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</a:b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421</a:t>
            </a:r>
          </a:p>
        </p:txBody>
      </p:sp>
      <p:grpSp>
        <p:nvGrpSpPr>
          <p:cNvPr id="2" name="Group 37"/>
          <p:cNvGrpSpPr/>
          <p:nvPr/>
        </p:nvGrpSpPr>
        <p:grpSpPr>
          <a:xfrm>
            <a:off x="914400" y="990600"/>
            <a:ext cx="5791200" cy="4419600"/>
            <a:chOff x="914400" y="990600"/>
            <a:chExt cx="5791200" cy="4419600"/>
          </a:xfrm>
        </p:grpSpPr>
        <p:cxnSp>
          <p:nvCxnSpPr>
            <p:cNvPr id="29" name="Straight Arrow Connector 28"/>
            <p:cNvCxnSpPr/>
            <p:nvPr/>
          </p:nvCxnSpPr>
          <p:spPr>
            <a:xfrm>
              <a:off x="914400" y="990600"/>
              <a:ext cx="2743200" cy="0"/>
            </a:xfrm>
            <a:prstGeom prst="straightConnector1">
              <a:avLst/>
            </a:prstGeom>
            <a:ln w="635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>
              <a:off x="914400" y="990600"/>
              <a:ext cx="0" cy="4419600"/>
            </a:xfrm>
            <a:prstGeom prst="line">
              <a:avLst/>
            </a:prstGeom>
            <a:ln w="635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Arrow Connector 33"/>
            <p:cNvCxnSpPr/>
            <p:nvPr/>
          </p:nvCxnSpPr>
          <p:spPr>
            <a:xfrm>
              <a:off x="914400" y="5410200"/>
              <a:ext cx="5791200" cy="0"/>
            </a:xfrm>
            <a:prstGeom prst="straightConnector1">
              <a:avLst/>
            </a:prstGeom>
            <a:ln w="635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3" grpId="0" animBg="1"/>
      <p:bldP spid="24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الطرح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4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5" r:lo="rId6" r:qs="rId7" r:cs="rId8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grpSp>
        <p:nvGrpSpPr>
          <p:cNvPr id="5" name="Group 11"/>
          <p:cNvGrpSpPr/>
          <p:nvPr/>
        </p:nvGrpSpPr>
        <p:grpSpPr>
          <a:xfrm>
            <a:off x="3987800" y="914400"/>
            <a:ext cx="1422400" cy="651175"/>
            <a:chOff x="3733801" y="2196525"/>
            <a:chExt cx="1422400" cy="651175"/>
          </a:xfrm>
        </p:grpSpPr>
        <p:pic>
          <p:nvPicPr>
            <p:cNvPr id="11" name="Picture 2" descr="G:\math\math\003.png"/>
            <p:cNvPicPr>
              <a:picLocks noChangeAspect="1" noChangeArrowheads="1"/>
            </p:cNvPicPr>
            <p:nvPr/>
          </p:nvPicPr>
          <p:blipFill>
            <a:blip r:embed="rId10" cstate="print">
              <a:duotone>
                <a:prstClr val="black"/>
                <a:srgbClr val="FF0000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3733801" y="2209800"/>
              <a:ext cx="1422400" cy="637900"/>
            </a:xfrm>
            <a:prstGeom prst="rect">
              <a:avLst/>
            </a:prstGeom>
            <a:noFill/>
          </p:spPr>
        </p:pic>
        <p:sp>
          <p:nvSpPr>
            <p:cNvPr id="12" name="Rectangle 11"/>
            <p:cNvSpPr/>
            <p:nvPr/>
          </p:nvSpPr>
          <p:spPr>
            <a:xfrm>
              <a:off x="3860800" y="2196525"/>
              <a:ext cx="889988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3200" b="1" kern="1200" dirty="0" smtClean="0">
                  <a:solidFill>
                    <a:srgbClr val="FFFFFF"/>
                  </a:solidFill>
                  <a:latin typeface="Arial"/>
                  <a:ea typeface="+mn-ea"/>
                  <a:cs typeface="Arial"/>
                </a:rPr>
                <a:t>2-5 </a:t>
              </a:r>
              <a:endParaRPr lang="ar-JO" sz="3200" b="1" kern="1200" dirty="0">
                <a:solidFill>
                  <a:srgbClr val="FFFFFF"/>
                </a:solidFill>
                <a:latin typeface="Arial"/>
                <a:ea typeface="+mn-ea"/>
                <a:cs typeface="Arial"/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31004" y="1447800"/>
            <a:ext cx="2867025" cy="18002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1596" y="152400"/>
            <a:ext cx="2645204" cy="157804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0" name="Group 9"/>
          <p:cNvGrpSpPr/>
          <p:nvPr/>
        </p:nvGrpSpPr>
        <p:grpSpPr>
          <a:xfrm>
            <a:off x="6650137" y="1447800"/>
            <a:ext cx="1828800" cy="576064"/>
            <a:chOff x="6209786" y="1070030"/>
            <a:chExt cx="1828800" cy="576064"/>
          </a:xfrm>
        </p:grpSpPr>
        <p:sp>
          <p:nvSpPr>
            <p:cNvPr id="11" name="Rounded Rectangle 10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1392037196"/>
              </p:ext>
            </p:extLst>
          </p:nvPr>
        </p:nvGraphicFramePr>
        <p:xfrm>
          <a:off x="1606979" y="3505200"/>
          <a:ext cx="6372225" cy="3505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3102404" y="3810000"/>
            <a:ext cx="3429000" cy="762000"/>
          </a:xfrm>
          <a:prstGeom prst="roundRect">
            <a:avLst/>
          </a:prstGeom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514350" lvl="0" indent="-514350" algn="ctr" rtl="1">
              <a:spcBef>
                <a:spcPct val="0"/>
              </a:spcBef>
              <a:defRPr/>
            </a:pP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يستعمل الطرح لإيجاد المسافة المتبقية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35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-1.77613E-6 L -0.20295 0.23705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156" y="118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  <p:bldP spid="16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0625" y="1247775"/>
            <a:ext cx="2390775" cy="8096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 txBox="1">
            <a:spLocks/>
          </p:cNvSpPr>
          <p:nvPr/>
        </p:nvSpPr>
        <p:spPr>
          <a:xfrm>
            <a:off x="4038600" y="1066800"/>
            <a:ext cx="4648200" cy="7620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sz="2000" dirty="0" smtClean="0"/>
              <a:t>مثال</a:t>
            </a:r>
            <a:r>
              <a:rPr lang="ar-EG" sz="2000" dirty="0" smtClean="0"/>
              <a:t> 1 </a:t>
            </a:r>
            <a:r>
              <a:rPr lang="ar-JO" sz="2000" dirty="0" smtClean="0"/>
              <a:t>:</a:t>
            </a:r>
            <a:r>
              <a:rPr lang="ar-EG" sz="2000" dirty="0" smtClean="0"/>
              <a:t> لمعرفة المسافة المتبقية , أوجد ناتج :</a:t>
            </a:r>
          </a:p>
          <a:p>
            <a:r>
              <a:rPr lang="ar-EG" sz="2000" dirty="0" smtClean="0"/>
              <a:t> 3719 - 957</a:t>
            </a:r>
            <a:endParaRPr lang="ar-JO" sz="2000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126197"/>
              </p:ext>
            </p:extLst>
          </p:nvPr>
        </p:nvGraphicFramePr>
        <p:xfrm>
          <a:off x="48802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2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2043466762"/>
              </p:ext>
            </p:extLst>
          </p:nvPr>
        </p:nvGraphicFramePr>
        <p:xfrm>
          <a:off x="457200" y="762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5302549"/>
              </p:ext>
            </p:extLst>
          </p:nvPr>
        </p:nvGraphicFramePr>
        <p:xfrm>
          <a:off x="4877559" y="41910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strike="sngStrike" kern="1200" baseline="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384106"/>
              </p:ext>
            </p:extLst>
          </p:nvPr>
        </p:nvGraphicFramePr>
        <p:xfrm>
          <a:off x="5368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3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US" sz="1600" b="1" strike="sngStrike" kern="1200" baseline="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1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 smtClean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481304"/>
              </p:ext>
            </p:extLst>
          </p:nvPr>
        </p:nvGraphicFramePr>
        <p:xfrm>
          <a:off x="533401" y="419100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2</a:t>
                      </a:r>
                      <a:endParaRPr lang="en-US" sz="1600" b="1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strike="sngStrike" kern="1200" baseline="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6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1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>
                          <a:solidFill>
                            <a:schemeClr val="lt1"/>
                          </a:solidFill>
                        </a:rPr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7328328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الاحاد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" name="Horizontal Scroll 24"/>
          <p:cNvSpPr/>
          <p:nvPr/>
        </p:nvSpPr>
        <p:spPr>
          <a:xfrm>
            <a:off x="7291885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العشرات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Horizontal Scroll 26"/>
          <p:cNvSpPr/>
          <p:nvPr/>
        </p:nvSpPr>
        <p:spPr>
          <a:xfrm>
            <a:off x="3084732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المئات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" name="Horizontal Scroll 27"/>
          <p:cNvSpPr/>
          <p:nvPr/>
        </p:nvSpPr>
        <p:spPr>
          <a:xfrm>
            <a:off x="3048289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الالف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" name="Horizontal Scroll 28"/>
          <p:cNvSpPr/>
          <p:nvPr/>
        </p:nvSpPr>
        <p:spPr>
          <a:xfrm>
            <a:off x="7368085" y="5943600"/>
            <a:ext cx="1394915" cy="5760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تحقق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5804" b="77756"/>
          <a:stretch/>
        </p:blipFill>
        <p:spPr bwMode="auto">
          <a:xfrm>
            <a:off x="4876800" y="6248400"/>
            <a:ext cx="2451528" cy="372356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74" t="22244" b="27573"/>
          <a:stretch/>
        </p:blipFill>
        <p:spPr bwMode="auto">
          <a:xfrm>
            <a:off x="2743200" y="6072543"/>
            <a:ext cx="1941443" cy="63305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34" t="69638" b="-1"/>
          <a:stretch/>
        </p:blipFill>
        <p:spPr bwMode="auto">
          <a:xfrm>
            <a:off x="228600" y="6172200"/>
            <a:ext cx="2362200" cy="38302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1193089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20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500"/>
                            </p:stCondLst>
                            <p:childTnLst>
                              <p:par>
                                <p:cTn id="78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4500"/>
                            </p:stCondLst>
                            <p:childTnLst>
                              <p:par>
                                <p:cTn id="82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4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4" grpId="0" animBg="1"/>
      <p:bldP spid="25" grpId="0" animBg="1"/>
      <p:bldP spid="27" grpId="0" animBg="1"/>
      <p:bldP spid="28" grpId="0" animBg="1"/>
      <p:bldP spid="29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3124489" y="990600"/>
            <a:ext cx="5638511" cy="9620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sz="1800" dirty="0" smtClean="0"/>
              <a:t>مثال</a:t>
            </a:r>
            <a:r>
              <a:rPr lang="ar-EG" sz="1800" dirty="0" smtClean="0"/>
              <a:t> 2 </a:t>
            </a:r>
            <a:r>
              <a:rPr lang="ar-JO" sz="1800" dirty="0" smtClean="0"/>
              <a:t>: </a:t>
            </a:r>
            <a:r>
              <a:rPr lang="ar-EG" sz="1800" dirty="0" smtClean="0"/>
              <a:t>تبلغ التكلفة الاجمالية لتطوير مختبر المدرسة 4275 ريالا. اذا دفعت اداره المدرسه 1345 ريالا منها, فكم يتبقى لاستكمال التطوير؟</a:t>
            </a:r>
            <a:endParaRPr lang="ar-JO" sz="1800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03136"/>
              </p:ext>
            </p:extLst>
          </p:nvPr>
        </p:nvGraphicFramePr>
        <p:xfrm>
          <a:off x="48802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rgbClr val="0070C0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0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363995696"/>
              </p:ext>
            </p:extLst>
          </p:nvPr>
        </p:nvGraphicFramePr>
        <p:xfrm>
          <a:off x="457200" y="1524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3632726"/>
              </p:ext>
            </p:extLst>
          </p:nvPr>
        </p:nvGraphicFramePr>
        <p:xfrm>
          <a:off x="4877559" y="41910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noStrike" kern="1200" baseline="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strike="noStrike" kern="1200" baseline="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505202"/>
              </p:ext>
            </p:extLst>
          </p:nvPr>
        </p:nvGraphicFramePr>
        <p:xfrm>
          <a:off x="5368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4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strike="sngStrike" kern="1200" baseline="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noStrike" baseline="0" dirty="0" smtClean="0"/>
                        <a:t>7</a:t>
                      </a:r>
                      <a:endParaRPr lang="en-US" sz="1600" strike="no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 smtClean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149298"/>
              </p:ext>
            </p:extLst>
          </p:nvPr>
        </p:nvGraphicFramePr>
        <p:xfrm>
          <a:off x="533401" y="419100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3</a:t>
                      </a:r>
                      <a:endParaRPr lang="en-US" sz="1600" b="1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strike="sngStrike" kern="1200" baseline="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2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noStrike" baseline="0" dirty="0" smtClean="0"/>
                        <a:t>7</a:t>
                      </a:r>
                      <a:endParaRPr lang="en-US" sz="1600" strike="no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>
                          <a:solidFill>
                            <a:schemeClr val="lt1"/>
                          </a:solidFill>
                        </a:rPr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7328328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الاحاد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" name="Horizontal Scroll 24"/>
          <p:cNvSpPr/>
          <p:nvPr/>
        </p:nvSpPr>
        <p:spPr>
          <a:xfrm>
            <a:off x="7291885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العشرات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Horizontal Scroll 26"/>
          <p:cNvSpPr/>
          <p:nvPr/>
        </p:nvSpPr>
        <p:spPr>
          <a:xfrm>
            <a:off x="3084732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المئات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" name="Horizontal Scroll 27"/>
          <p:cNvSpPr/>
          <p:nvPr/>
        </p:nvSpPr>
        <p:spPr>
          <a:xfrm>
            <a:off x="3048289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الالف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" name="Horizontal Scroll 28"/>
          <p:cNvSpPr/>
          <p:nvPr/>
        </p:nvSpPr>
        <p:spPr>
          <a:xfrm>
            <a:off x="7368085" y="5943600"/>
            <a:ext cx="1394915" cy="5760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تحقق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204508"/>
            <a:ext cx="2475132" cy="776692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5879" b="74163"/>
          <a:stretch/>
        </p:blipFill>
        <p:spPr bwMode="auto">
          <a:xfrm>
            <a:off x="4876800" y="6227028"/>
            <a:ext cx="2362200" cy="402372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Picture 4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106" t="23208" r="7702" b="26255"/>
          <a:stretch/>
        </p:blipFill>
        <p:spPr bwMode="auto">
          <a:xfrm>
            <a:off x="2530851" y="5994779"/>
            <a:ext cx="2193549" cy="78702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4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25" t="67245"/>
          <a:stretch/>
        </p:blipFill>
        <p:spPr bwMode="auto">
          <a:xfrm>
            <a:off x="76200" y="6157991"/>
            <a:ext cx="2304366" cy="47140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2565061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500"/>
                            </p:stCondLst>
                            <p:childTnLst>
                              <p:par>
                                <p:cTn id="8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4" grpId="0" animBg="1"/>
      <p:bldP spid="25" grpId="0" animBg="1"/>
      <p:bldP spid="27" grpId="0" animBg="1"/>
      <p:bldP spid="28" grpId="0" animBg="1"/>
      <p:bldP spid="29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الثانى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2-6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الطرح بوجود الأصفار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4275" y="2193250"/>
            <a:ext cx="2524125" cy="15430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450300"/>
            <a:ext cx="3581400" cy="25717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" name="Group 10"/>
          <p:cNvGrpSpPr/>
          <p:nvPr/>
        </p:nvGrpSpPr>
        <p:grpSpPr>
          <a:xfrm>
            <a:off x="6650137" y="1447800"/>
            <a:ext cx="1828800" cy="576064"/>
            <a:chOff x="6209786" y="1070030"/>
            <a:chExt cx="1828800" cy="576064"/>
          </a:xfrm>
        </p:grpSpPr>
        <p:sp>
          <p:nvSpPr>
            <p:cNvPr id="12" name="Rounded Rectangle 11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graphicFrame>
        <p:nvGraphicFramePr>
          <p:cNvPr id="14" name="Diagram 13"/>
          <p:cNvGraphicFramePr/>
          <p:nvPr>
            <p:extLst>
              <p:ext uri="{D42A27DB-BD31-4B8C-83A1-F6EECF244321}">
                <p14:modId xmlns:p14="http://schemas.microsoft.com/office/powerpoint/2010/main" val="3898984586"/>
              </p:ext>
            </p:extLst>
          </p:nvPr>
        </p:nvGraphicFramePr>
        <p:xfrm>
          <a:off x="714375" y="3431500"/>
          <a:ext cx="7896225" cy="35789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AsOne/>
      </p:bldGraphic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4038600" y="1066800"/>
            <a:ext cx="4648200" cy="7620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sz="2000" dirty="0" smtClean="0"/>
              <a:t>مثال</a:t>
            </a:r>
            <a:r>
              <a:rPr lang="ar-EG" sz="2000" dirty="0" smtClean="0"/>
              <a:t> 1 </a:t>
            </a:r>
            <a:r>
              <a:rPr lang="ar-JO" sz="2000" dirty="0" smtClean="0"/>
              <a:t>:</a:t>
            </a:r>
            <a:r>
              <a:rPr lang="ar-EG" sz="2000" dirty="0" smtClean="0"/>
              <a:t> كم طنا تنتج المنطقة الشرقية زيادة على ما تنتجه منطقة تبوك؟</a:t>
            </a:r>
            <a:endParaRPr lang="ar-JO" sz="2000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940281"/>
              </p:ext>
            </p:extLst>
          </p:nvPr>
        </p:nvGraphicFramePr>
        <p:xfrm>
          <a:off x="48802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0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3853096224"/>
              </p:ext>
            </p:extLst>
          </p:nvPr>
        </p:nvGraphicFramePr>
        <p:xfrm>
          <a:off x="457200" y="76200"/>
          <a:ext cx="8215370" cy="9477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87102"/>
              </p:ext>
            </p:extLst>
          </p:nvPr>
        </p:nvGraphicFramePr>
        <p:xfrm>
          <a:off x="4877559" y="41910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strike="sngStrike" kern="1200" baseline="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938419"/>
              </p:ext>
            </p:extLst>
          </p:nvPr>
        </p:nvGraphicFramePr>
        <p:xfrm>
          <a:off x="5368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3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strike="sngStrike" kern="1200" baseline="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 smtClean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856842"/>
              </p:ext>
            </p:extLst>
          </p:nvPr>
        </p:nvGraphicFramePr>
        <p:xfrm>
          <a:off x="533401" y="419100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2</a:t>
                      </a:r>
                      <a:endParaRPr lang="en-US" sz="1600" b="1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US" sz="1600" b="1" strike="sngStrike" kern="1200" baseline="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lt1"/>
                          </a:solidFill>
                        </a:rPr>
                        <a:t>3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6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7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0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>
                          <a:solidFill>
                            <a:schemeClr val="lt1"/>
                          </a:solidFill>
                        </a:rPr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7328328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الاحاد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" name="Horizontal Scroll 24"/>
          <p:cNvSpPr/>
          <p:nvPr/>
        </p:nvSpPr>
        <p:spPr>
          <a:xfrm>
            <a:off x="7291885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العشرات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Horizontal Scroll 26"/>
          <p:cNvSpPr/>
          <p:nvPr/>
        </p:nvSpPr>
        <p:spPr>
          <a:xfrm>
            <a:off x="3084732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المئات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" name="Horizontal Scroll 27"/>
          <p:cNvSpPr/>
          <p:nvPr/>
        </p:nvSpPr>
        <p:spPr>
          <a:xfrm>
            <a:off x="3048289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الالف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" name="Horizontal Scroll 28"/>
          <p:cNvSpPr/>
          <p:nvPr/>
        </p:nvSpPr>
        <p:spPr>
          <a:xfrm>
            <a:off x="7291885" y="6053328"/>
            <a:ext cx="1394915" cy="5760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تحقق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63" t="87212" r="11516"/>
          <a:stretch/>
        </p:blipFill>
        <p:spPr bwMode="auto">
          <a:xfrm>
            <a:off x="2895600" y="6096000"/>
            <a:ext cx="3991428" cy="5810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2560867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2" dur="5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4" grpId="0" animBg="1"/>
      <p:bldP spid="25" grpId="0" animBg="1"/>
      <p:bldP spid="27" grpId="0" animBg="1"/>
      <p:bldP spid="28" grpId="0" animBg="1"/>
      <p:bldP spid="29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2438400" y="990600"/>
            <a:ext cx="5638511" cy="9620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JO" sz="1800" dirty="0" smtClean="0"/>
              <a:t>مثال</a:t>
            </a:r>
            <a:r>
              <a:rPr lang="ar-EG" sz="1800" dirty="0" smtClean="0"/>
              <a:t> 2 </a:t>
            </a:r>
            <a:r>
              <a:rPr lang="ar-JO" sz="1800" dirty="0" smtClean="0"/>
              <a:t>: </a:t>
            </a:r>
            <a:r>
              <a:rPr lang="ar-EG" sz="1800" dirty="0" smtClean="0"/>
              <a:t>لدى سلوى 2004 مللترات من زيت الزيتون. اذا ملأت علبة سعتها 1815 مللترا. فكم مللترا من الزيت يتبقى لديها  ؟</a:t>
            </a:r>
            <a:endParaRPr lang="ar-JO" sz="1800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5566556"/>
              </p:ext>
            </p:extLst>
          </p:nvPr>
        </p:nvGraphicFramePr>
        <p:xfrm>
          <a:off x="48802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{18603FDC-E32A-4AB5-989C-0864C3EAD2B8}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dirty="0" smtClean="0"/>
                        <a:t>2</a:t>
                      </a:r>
                      <a:endParaRPr lang="en-US" sz="1600" strike="sngStrike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dirty="0" smtClean="0"/>
                        <a:t>0</a:t>
                      </a:r>
                      <a:endParaRPr lang="en-US" sz="1600" strike="sngStrike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dirty="0" smtClean="0"/>
                        <a:t>0</a:t>
                      </a:r>
                      <a:endParaRPr lang="en-US" sz="1600" strike="sngStrike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lang="en-US" sz="1600" b="1" kern="1200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accent3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</a:t>
                      </a:r>
                      <a:endParaRPr lang="en-US" sz="1600" b="1" dirty="0">
                        <a:solidFill>
                          <a:schemeClr val="accent3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365476616"/>
              </p:ext>
            </p:extLst>
          </p:nvPr>
        </p:nvGraphicFramePr>
        <p:xfrm>
          <a:off x="457200" y="1524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8614894"/>
              </p:ext>
            </p:extLst>
          </p:nvPr>
        </p:nvGraphicFramePr>
        <p:xfrm>
          <a:off x="4877559" y="4191000"/>
          <a:ext cx="3146756" cy="1752600"/>
        </p:xfrm>
        <a:graphic>
          <a:graphicData uri="http://schemas.openxmlformats.org/drawingml/2006/table">
            <a:tbl>
              <a:tblPr firstRow="1" bandRow="1">
                <a:tableStyleId>{E269D01E-BC32-4049-B463-5C60D7B0CCD2}</a:tableStyleId>
              </a:tblPr>
              <a:tblGrid>
                <a:gridCol w="600792"/>
                <a:gridCol w="561821"/>
                <a:gridCol w="730293"/>
                <a:gridCol w="510262"/>
                <a:gridCol w="743588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chemeClr val="accent6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2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dirty="0" smtClean="0"/>
                        <a:t>0</a:t>
                      </a:r>
                      <a:endParaRPr lang="en-US" sz="1600" strike="sngStrike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u="none" strike="sngStrike" kern="1200" baseline="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u="none" strike="sngStrike" kern="1200" baseline="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6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endParaRPr lang="en-US" sz="1600" b="1" kern="1200" dirty="0">
                        <a:solidFill>
                          <a:schemeClr val="accent6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8177189"/>
              </p:ext>
            </p:extLst>
          </p:nvPr>
        </p:nvGraphicFramePr>
        <p:xfrm>
          <a:off x="536893" y="2133600"/>
          <a:ext cx="3131183" cy="1752600"/>
        </p:xfrm>
        <a:graphic>
          <a:graphicData uri="http://schemas.openxmlformats.org/drawingml/2006/table">
            <a:tbl>
              <a:tblPr firstRow="1" bandRow="1">
                <a:tableStyleId>{306799F8-075E-4A3A-A7F6-7FBC6576F1A4}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chemeClr val="accent2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2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strike="sngStrike" kern="1200" baseline="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 smtClean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/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6104071"/>
              </p:ext>
            </p:extLst>
          </p:nvPr>
        </p:nvGraphicFramePr>
        <p:xfrm>
          <a:off x="533401" y="4191000"/>
          <a:ext cx="3131183" cy="1752600"/>
        </p:xfrm>
        <a:graphic>
          <a:graphicData uri="http://schemas.openxmlformats.org/drawingml/2006/table">
            <a:tbl>
              <a:tblPr firstRow="1" bandRow="1">
                <a:tableStyleId>{638B1855-1B75-4FBE-930C-398BA8C253C6}</a:tableStyleId>
              </a:tblPr>
              <a:tblGrid>
                <a:gridCol w="600792"/>
                <a:gridCol w="561821"/>
                <a:gridCol w="730293"/>
                <a:gridCol w="510262"/>
                <a:gridCol w="728015"/>
              </a:tblGrid>
              <a:tr h="350520"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ألوف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مئات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1600" dirty="0" smtClean="0"/>
                        <a:t>عشرات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1600" dirty="0" smtClean="0"/>
                        <a:t>آحاد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2000" b="1" strike="noStrike" kern="1200" baseline="300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  <a:r>
                        <a:rPr lang="ar-EG" sz="1600" b="1" strike="sngStrike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endParaRPr lang="en-US" sz="1600" b="1" strike="sngStrike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chemeClr val="accent4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strike="sngStrike" kern="1200" baseline="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1600" b="1" strike="sngStrike" kern="1200" baseline="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strike="sngStrike" baseline="0" dirty="0" smtClean="0"/>
                        <a:t>0</a:t>
                      </a:r>
                      <a:endParaRPr lang="en-US" sz="1600" strike="sngStrike" baseline="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4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>
                          <a:solidFill>
                            <a:schemeClr val="lt1"/>
                          </a:solidFill>
                        </a:rPr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5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b="1" dirty="0" smtClean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-</a:t>
                      </a:r>
                      <a:endParaRPr lang="en-US" sz="1600" b="1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/>
                </a:tc>
              </a:tr>
              <a:tr h="350520"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EG" sz="1600" b="1" kern="1200" dirty="0" smtClean="0">
                          <a:solidFill>
                            <a:schemeClr val="accent4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1600" b="1" kern="1200" dirty="0">
                        <a:solidFill>
                          <a:schemeClr val="accent4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1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8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600" dirty="0" smtClean="0"/>
                        <a:t>9</a:t>
                      </a:r>
                      <a:endParaRPr lang="en-US" sz="1600" dirty="0">
                        <a:solidFill>
                          <a:srgbClr val="0070C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EG" sz="1400" dirty="0" smtClean="0">
                          <a:solidFill>
                            <a:schemeClr val="lt1"/>
                          </a:solidFill>
                        </a:rPr>
                        <a:t>الفرق</a:t>
                      </a:r>
                      <a:endParaRPr lang="en-US" sz="1400" dirty="0">
                        <a:solidFill>
                          <a:srgbClr val="00B050"/>
                        </a:solidFill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Horizontal Scroll 3"/>
          <p:cNvSpPr/>
          <p:nvPr/>
        </p:nvSpPr>
        <p:spPr>
          <a:xfrm>
            <a:off x="7328328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1: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الاحاد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" name="Horizontal Scroll 24"/>
          <p:cNvSpPr/>
          <p:nvPr/>
        </p:nvSpPr>
        <p:spPr>
          <a:xfrm>
            <a:off x="7291885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2: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العشرات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Horizontal Scroll 26"/>
          <p:cNvSpPr/>
          <p:nvPr/>
        </p:nvSpPr>
        <p:spPr>
          <a:xfrm>
            <a:off x="3084732" y="18288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3: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المئات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" name="Horizontal Scroll 27"/>
          <p:cNvSpPr/>
          <p:nvPr/>
        </p:nvSpPr>
        <p:spPr>
          <a:xfrm>
            <a:off x="3048289" y="3810000"/>
            <a:ext cx="1434672" cy="880872"/>
          </a:xfrm>
          <a:prstGeom prst="horizontalScroll">
            <a:avLst/>
          </a:prstGeo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EG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الخطوة 4:</a:t>
            </a:r>
          </a:p>
          <a:p>
            <a:pPr algn="ctr"/>
            <a:r>
              <a:rPr lang="ar-EG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اطرح الالف</a:t>
            </a:r>
            <a:endParaRPr lang="ar-EG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1143000"/>
            <a:ext cx="474897" cy="87207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4" name="Picture 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6172200"/>
            <a:ext cx="2990850" cy="4762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632403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7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7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7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7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Graphic spid="13" grpId="0">
        <p:bldAsOne/>
      </p:bldGraphic>
      <p:bldP spid="4" grpId="0" animBg="1"/>
      <p:bldP spid="25" grpId="0" animBg="1"/>
      <p:bldP spid="27" grpId="0" animBg="1"/>
      <p:bldP spid="28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1526976" y="1268760"/>
            <a:ext cx="4845224" cy="4392488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2" action="ppaction://hlinksldjump"/>
              </a:rPr>
              <a:t>3-1 جمع البيانات وتنظيمها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3" action="ppaction://hlinksldjump"/>
              </a:rPr>
              <a:t>3-2 خطة حل المسألة : إنشاء جدول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3-3 التمثيل بالنقاط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3-4 التمثيل بالأعمدة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3-5 تحديد النواتج الممكنة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3-6 الإحتمال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6" name="Horizontal Scroll 5"/>
          <p:cNvSpPr/>
          <p:nvPr/>
        </p:nvSpPr>
        <p:spPr>
          <a:xfrm>
            <a:off x="6732240" y="332656"/>
            <a:ext cx="2022693" cy="777061"/>
          </a:xfrm>
          <a:prstGeom prst="horizontalScroll">
            <a:avLst/>
          </a:prstGeom>
          <a:blipFill dpi="0"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الثالث</a:t>
            </a:r>
          </a:p>
        </p:txBody>
      </p:sp>
      <p:sp>
        <p:nvSpPr>
          <p:cNvPr id="7" name="Rounded Rectangle 6">
            <a:hlinkClick r:id="rId9" action="ppaction://hlinksldjump"/>
          </p:cNvPr>
          <p:cNvSpPr/>
          <p:nvPr/>
        </p:nvSpPr>
        <p:spPr>
          <a:xfrm>
            <a:off x="683568" y="5877272"/>
            <a:ext cx="1944216" cy="648072"/>
          </a:xfrm>
          <a:prstGeom prst="roundRect">
            <a:avLst/>
          </a:prstGeom>
          <a:blipFill dpi="0"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16886746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3-1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جمع البيانات وتنظيمها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4" name="Rounded Rectangle 13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86972411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497738" y="990600"/>
            <a:ext cx="1828800" cy="576064"/>
            <a:chOff x="6209786" y="1070030"/>
            <a:chExt cx="1828800" cy="576064"/>
          </a:xfrm>
        </p:grpSpPr>
        <p:sp>
          <p:nvSpPr>
            <p:cNvPr id="5" name="Rounded Rectangle 4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795264"/>
            <a:ext cx="3612393" cy="2319536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5801" y="1981200"/>
            <a:ext cx="2501325" cy="1828799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sp>
        <p:nvSpPr>
          <p:cNvPr id="9" name="Rounded Rectangle 8"/>
          <p:cNvSpPr/>
          <p:nvPr/>
        </p:nvSpPr>
        <p:spPr>
          <a:xfrm>
            <a:off x="1088605" y="4684087"/>
            <a:ext cx="6531396" cy="1107113"/>
          </a:xfrm>
          <a:prstGeom prst="roundRect">
            <a:avLst/>
          </a:prstGeom>
          <a:blipFill>
            <a:blip r:embed="rId6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/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ما قامت به المعلمة هو اجراء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مسح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.وهو احدى طرق جمع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البيانات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. ويمكن تنظيم البيانات في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لوحة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اشارات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أو في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جدول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تكراري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.</a:t>
            </a:r>
            <a:endParaRPr lang="ar-EG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Diagram 4"/>
          <p:cNvGraphicFramePr/>
          <p:nvPr>
            <p:extLst>
              <p:ext uri="{D42A27DB-BD31-4B8C-83A1-F6EECF244321}">
                <p14:modId xmlns:p14="http://schemas.microsoft.com/office/powerpoint/2010/main" val="1202581850"/>
              </p:ext>
            </p:extLst>
          </p:nvPr>
        </p:nvGraphicFramePr>
        <p:xfrm>
          <a:off x="457200" y="1524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19200"/>
            <a:ext cx="4686300" cy="7810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ounded Rectangle 7"/>
          <p:cNvSpPr/>
          <p:nvPr/>
        </p:nvSpPr>
        <p:spPr>
          <a:xfrm>
            <a:off x="5562600" y="1143000"/>
            <a:ext cx="31242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629400" y="20574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4" name="Picture 3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6353174" y="3634055"/>
            <a:ext cx="2181226" cy="284294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</p:spPr>
      </p:pic>
      <p:graphicFrame>
        <p:nvGraphicFramePr>
          <p:cNvPr id="15" name="Diagram 14"/>
          <p:cNvGraphicFramePr/>
          <p:nvPr>
            <p:extLst>
              <p:ext uri="{D42A27DB-BD31-4B8C-83A1-F6EECF244321}">
                <p14:modId xmlns:p14="http://schemas.microsoft.com/office/powerpoint/2010/main" val="4014680361"/>
              </p:ext>
            </p:extLst>
          </p:nvPr>
        </p:nvGraphicFramePr>
        <p:xfrm>
          <a:off x="457200" y="2944447"/>
          <a:ext cx="5562600" cy="353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1" r:lo="rId12" r:qs="rId13" r:cs="rId14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AsOne/>
      </p:bldGraphic>
      <p:bldP spid="8" grpId="0" animBg="1"/>
      <p:bldGraphic spid="15" grpId="0">
        <p:bldAsOne/>
      </p:bldGraphic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67713" y="2397805"/>
            <a:ext cx="2166688" cy="267652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</p:spPr>
      </p:pic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1897085896"/>
              </p:ext>
            </p:extLst>
          </p:nvPr>
        </p:nvGraphicFramePr>
        <p:xfrm>
          <a:off x="609600" y="1600200"/>
          <a:ext cx="5334000" cy="3454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99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99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99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6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2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خطة حل المسألة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7391401" cy="2819400"/>
            <a:chOff x="662940" y="3048000"/>
            <a:chExt cx="665226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663321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3276600" y="723900"/>
            <a:ext cx="5486400" cy="1905000"/>
          </a:xfrm>
          <a:prstGeom prst="round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ذهب طلاب الصف الرابع برحله علميه برفقة معلميهم , فاصطحب كل معلمين مجموعه من 9 طلاب. فاذا كان عدد المعلمين المرافقين 16 معلما فما عدد الطلاب في تلك الرحلة؟</a:t>
            </a:r>
            <a:endParaRPr lang="ar-JO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62000" y="2286000"/>
            <a:ext cx="11832173" cy="4791751"/>
            <a:chOff x="762000" y="2286000"/>
            <a:chExt cx="11832173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762000" y="4038600"/>
              <a:ext cx="5867400" cy="11691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هناك معلمان مرافقان لكل مجموعه من 9 طلاب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العدد الكلي للمعلمين 16 معلما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62000" y="5504482"/>
              <a:ext cx="6282909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عدد الطلاب في تلك الرحلة</a:t>
              </a:r>
              <a:endParaRPr lang="ar-EG" sz="24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809625"/>
            <a:ext cx="3219450" cy="20859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97771475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90600" y="148800"/>
            <a:ext cx="10287000" cy="2289600"/>
            <a:chOff x="-146400" y="552000"/>
            <a:chExt cx="102870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-146400" y="1905000"/>
              <a:ext cx="6556302" cy="838199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يمكنك انشاء جدول لحل المسألة .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انشاء جدول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90600" y="4492200"/>
            <a:ext cx="10287000" cy="2289600"/>
            <a:chOff x="457200" y="4492200"/>
            <a:chExt cx="102870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457200" y="5508600"/>
              <a:ext cx="6556302" cy="12192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16÷2 = 8 مجموعات , في كل مجموعه 9 طلاب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عدد الطلاب = 8 × 9 = 72 طالبا √ الاجابه صحيحة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08600"/>
              <a:ext cx="1292298" cy="12732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622755" y="5733530"/>
              <a:ext cx="124615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sz="1600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ايجاد عدد مجموعات الطلاب</a:t>
              </a:r>
              <a:endParaRPr lang="ar-EG" sz="1600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381000" y="2500247"/>
            <a:ext cx="9329104" cy="2757553"/>
            <a:chOff x="228600" y="2500247"/>
            <a:chExt cx="9329104" cy="2757553"/>
          </a:xfrm>
        </p:grpSpPr>
        <p:grpSp>
          <p:nvGrpSpPr>
            <p:cNvPr id="26" name="Group 25"/>
            <p:cNvGrpSpPr/>
            <p:nvPr/>
          </p:nvGrpSpPr>
          <p:grpSpPr>
            <a:xfrm>
              <a:off x="228600" y="2895600"/>
              <a:ext cx="9329104" cy="2362200"/>
              <a:chOff x="811496" y="555600"/>
              <a:chExt cx="93291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811496" y="1698600"/>
                <a:ext cx="55984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4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اذن عدد الطلاب في تلك الرحلة هو 72 طالبا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1843945"/>
                <a:ext cx="1013373" cy="92333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هناك معلمان لكل 9 طلاب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11266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7219" y="2500247"/>
              <a:ext cx="4655381" cy="1385953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488154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6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التمثيل بالنقاط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7391401" cy="2819400"/>
            <a:chOff x="662940" y="3048000"/>
            <a:chExt cx="665226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663321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765059501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497738" y="609600"/>
            <a:ext cx="1828800" cy="576064"/>
            <a:chOff x="6209786" y="1070030"/>
            <a:chExt cx="1828800" cy="576064"/>
          </a:xfrm>
        </p:grpSpPr>
        <p:sp>
          <p:nvSpPr>
            <p:cNvPr id="3" name="Rounded Rectangle 2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sp>
        <p:nvSpPr>
          <p:cNvPr id="7" name="Rounded Rectangle 6"/>
          <p:cNvSpPr/>
          <p:nvPr/>
        </p:nvSpPr>
        <p:spPr>
          <a:xfrm>
            <a:off x="1241004" y="5237643"/>
            <a:ext cx="6531396" cy="1391757"/>
          </a:xfrm>
          <a:prstGeom prst="roundRect">
            <a:avLst/>
          </a:prstGeom>
          <a:blipFill>
            <a:blip r:embed="rId3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/>
            <a:endParaRPr lang="ar-EG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1613" y="1438743"/>
            <a:ext cx="5114925" cy="92345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2514600"/>
            <a:ext cx="2076450" cy="2554514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2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533400"/>
            <a:ext cx="3076575" cy="21240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293" name="Picture 5"/>
          <p:cNvPicPr>
            <a:picLocks noChangeAspect="1" noChangeArrowheads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artisticPhotocopy/>
                    </a14:imgEffect>
                    <a14:imgEffect>
                      <a14:sharpenSoften amount="50000"/>
                    </a14:imgEffect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599" y="5334000"/>
            <a:ext cx="5466764" cy="1219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043247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2000"/>
                                        <p:tgtEl>
                                          <p:spTgt spid="12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3" dur="20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920"/>
          <a:stretch/>
        </p:blipFill>
        <p:spPr bwMode="auto">
          <a:xfrm>
            <a:off x="838200" y="1285876"/>
            <a:ext cx="4514850" cy="54292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2260957322"/>
              </p:ext>
            </p:extLst>
          </p:nvPr>
        </p:nvGraphicFramePr>
        <p:xfrm>
          <a:off x="457200" y="1524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562600" y="1143000"/>
            <a:ext cx="31242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629400" y="2057400"/>
            <a:ext cx="1548215" cy="1447800"/>
            <a:chOff x="7068323" y="2603500"/>
            <a:chExt cx="1661618" cy="1600200"/>
          </a:xfrm>
        </p:grpSpPr>
        <p:sp>
          <p:nvSpPr>
            <p:cNvPr id="7" name="Explosion 1 6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8" name="Rectangle 7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3316" name="Picture 4"/>
          <p:cNvPicPr>
            <a:picLocks noChangeAspect="1" noChangeArrowheads="1"/>
          </p:cNvPicPr>
          <p:nvPr/>
        </p:nvPicPr>
        <p:blipFill>
          <a:blip r:embed="rId10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100" y="3810000"/>
            <a:ext cx="48387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317" name="Picture 5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28912" y="2971800"/>
            <a:ext cx="3267075" cy="533400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8" name="Picture 6"/>
          <p:cNvPicPr>
            <a:picLocks noChangeAspect="1" noChangeArrowheads="1"/>
          </p:cNvPicPr>
          <p:nvPr/>
        </p:nvPicPr>
        <p:blipFill>
          <a:blip r:embed="rId1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12" y="2286000"/>
            <a:ext cx="20097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319" name="Picture 7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8350" y="4743450"/>
            <a:ext cx="4648200" cy="1504950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59365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133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331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2" dur="1" fill="hold"/>
                                        <p:tgtEl>
                                          <p:spTgt spid="1331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6" dur="1" fill="hold"/>
                                        <p:tgtEl>
                                          <p:spTgt spid="133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728818175"/>
              </p:ext>
            </p:extLst>
          </p:nvPr>
        </p:nvGraphicFramePr>
        <p:xfrm>
          <a:off x="457200" y="3048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334000" y="13716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757585" y="5029200"/>
            <a:ext cx="1548215" cy="1447800"/>
            <a:chOff x="7068323" y="2603500"/>
            <a:chExt cx="1661618" cy="1600200"/>
          </a:xfrm>
        </p:grpSpPr>
        <p:sp>
          <p:nvSpPr>
            <p:cNvPr id="7" name="Explosion 1 6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8" name="Rectangle 7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675" y="2452007"/>
            <a:ext cx="4295775" cy="5334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909082"/>
            <a:ext cx="3143250" cy="16192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340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6999" y="3124200"/>
            <a:ext cx="2143125" cy="14859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1" name="Picture 5"/>
          <p:cNvPicPr>
            <a:picLocks noChangeAspect="1" noChangeArrowheads="1"/>
          </p:cNvPicPr>
          <p:nvPr/>
        </p:nvPicPr>
        <p:blipFill>
          <a:blip r:embed="rId12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5257800"/>
            <a:ext cx="5445125" cy="894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759883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1433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5" dur="1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1434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1434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6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4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Arial"/>
                  <a:cs typeface="Arial"/>
                </a:rPr>
                <a:t>التمثيل بالأعمدة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7391401" cy="2819400"/>
            <a:chOff x="662940" y="3048000"/>
            <a:chExt cx="665226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663321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697975311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705600" y="1143000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0669" y="2057400"/>
            <a:ext cx="2629331" cy="152400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graphicFrame>
        <p:nvGraphicFramePr>
          <p:cNvPr id="13" name="Chart 12"/>
          <p:cNvGraphicFramePr/>
          <p:nvPr>
            <p:extLst>
              <p:ext uri="{D42A27DB-BD31-4B8C-83A1-F6EECF244321}">
                <p14:modId xmlns:p14="http://schemas.microsoft.com/office/powerpoint/2010/main" val="120515958"/>
              </p:ext>
            </p:extLst>
          </p:nvPr>
        </p:nvGraphicFramePr>
        <p:xfrm>
          <a:off x="609600" y="1178457"/>
          <a:ext cx="3886200" cy="24029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Diagram 15"/>
          <p:cNvGraphicFramePr/>
          <p:nvPr>
            <p:extLst>
              <p:ext uri="{D42A27DB-BD31-4B8C-83A1-F6EECF244321}">
                <p14:modId xmlns:p14="http://schemas.microsoft.com/office/powerpoint/2010/main" val="2607771593"/>
              </p:ext>
            </p:extLst>
          </p:nvPr>
        </p:nvGraphicFramePr>
        <p:xfrm>
          <a:off x="533400" y="4114800"/>
          <a:ext cx="7772400" cy="2133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  <p:bldGraphic spid="16" grpId="0">
        <p:bldAsOne/>
      </p:bldGraphic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2256006200"/>
              </p:ext>
            </p:extLst>
          </p:nvPr>
        </p:nvGraphicFramePr>
        <p:xfrm>
          <a:off x="457200" y="381000"/>
          <a:ext cx="8215370" cy="7191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463662865"/>
              </p:ext>
            </p:extLst>
          </p:nvPr>
        </p:nvGraphicFramePr>
        <p:xfrm>
          <a:off x="411480" y="5205155"/>
          <a:ext cx="8305800" cy="134804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sp>
        <p:nvSpPr>
          <p:cNvPr id="12" name="Rounded Rectangle 11"/>
          <p:cNvSpPr/>
          <p:nvPr/>
        </p:nvSpPr>
        <p:spPr>
          <a:xfrm>
            <a:off x="5562600" y="1371600"/>
            <a:ext cx="3124200" cy="762000"/>
          </a:xfrm>
          <a:prstGeom prst="roundRect">
            <a:avLst/>
          </a:prstGeom>
          <a:blipFill>
            <a:blip r:embed="rId1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629400" y="2286000"/>
            <a:ext cx="1548215" cy="1447800"/>
            <a:chOff x="7068323" y="2603500"/>
            <a:chExt cx="1661618" cy="1600200"/>
          </a:xfrm>
        </p:grpSpPr>
        <p:sp>
          <p:nvSpPr>
            <p:cNvPr id="14" name="Explosion 1 13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3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5" name="Rectangle 14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6386" name="Picture 2"/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0000"/>
          <a:stretch/>
        </p:blipFill>
        <p:spPr bwMode="auto">
          <a:xfrm>
            <a:off x="2057400" y="1529442"/>
            <a:ext cx="3181350" cy="60415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87" name="Picture 3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9312" y="2486025"/>
            <a:ext cx="3057525" cy="2466975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6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1638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Graphic spid="11" grpId="0">
        <p:bldAsOne/>
      </p:bldGraphic>
      <p:bldP spid="12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6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تحديد النواتج الممكنة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7391401" cy="2819400"/>
            <a:chOff x="662940" y="3048000"/>
            <a:chExt cx="665226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663321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4046197702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2228850"/>
            <a:ext cx="2814683" cy="123596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7411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38250"/>
            <a:ext cx="2200275" cy="24955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>
          <a:xfrm>
            <a:off x="6477000" y="1347986"/>
            <a:ext cx="1828800" cy="576064"/>
            <a:chOff x="6209786" y="1070030"/>
            <a:chExt cx="1828800" cy="576064"/>
          </a:xfrm>
        </p:grpSpPr>
        <p:sp>
          <p:nvSpPr>
            <p:cNvPr id="9" name="Rounded Rectangle 8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866149720"/>
              </p:ext>
            </p:extLst>
          </p:nvPr>
        </p:nvGraphicFramePr>
        <p:xfrm>
          <a:off x="990600" y="4495800"/>
          <a:ext cx="75438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1741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4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 txBox="1">
            <a:spLocks/>
          </p:cNvSpPr>
          <p:nvPr/>
        </p:nvSpPr>
        <p:spPr>
          <a:xfrm>
            <a:off x="457200" y="1219200"/>
            <a:ext cx="8209578" cy="5209310"/>
          </a:xfrm>
          <a:prstGeom prst="rect">
            <a:avLst/>
          </a:prstGeom>
          <a:noFill/>
          <a:ln w="28575" cap="flat" cmpd="dbl">
            <a:noFill/>
            <a:prstDash val="sysDash"/>
          </a:ln>
        </p:spPr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ar-JO" sz="3000" dirty="0" smtClean="0">
              <a:solidFill>
                <a:srgbClr val="0070C0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2452707770"/>
              </p:ext>
            </p:extLst>
          </p:nvPr>
        </p:nvGraphicFramePr>
        <p:xfrm>
          <a:off x="457200" y="489858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3554" name="Picture 2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94"/>
          <a:stretch>
            <a:fillRect/>
          </a:stretch>
        </p:blipFill>
        <p:spPr bwMode="auto">
          <a:xfrm>
            <a:off x="2057400" y="2667000"/>
            <a:ext cx="4137892" cy="1992467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548337169"/>
              </p:ext>
            </p:extLst>
          </p:nvPr>
        </p:nvGraphicFramePr>
        <p:xfrm>
          <a:off x="651165" y="4876800"/>
          <a:ext cx="7883235" cy="1828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6" name="Rounded Rectangle 5"/>
          <p:cNvSpPr/>
          <p:nvPr/>
        </p:nvSpPr>
        <p:spPr>
          <a:xfrm>
            <a:off x="5562600" y="1600200"/>
            <a:ext cx="3124200" cy="762000"/>
          </a:xfrm>
          <a:prstGeom prst="roundRect">
            <a:avLst/>
          </a:prstGeom>
          <a:blipFill>
            <a:blip r:embed="rId1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رياضة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6629400" y="2514600"/>
            <a:ext cx="1548215" cy="1447800"/>
            <a:chOff x="7068323" y="2603500"/>
            <a:chExt cx="1661618" cy="1600200"/>
          </a:xfrm>
        </p:grpSpPr>
        <p:sp>
          <p:nvSpPr>
            <p:cNvPr id="10" name="Explosion 1 9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4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8434" name="Picture 2"/>
          <p:cNvPicPr>
            <a:picLocks noChangeAspect="1" noChangeArrowheads="1"/>
          </p:cNvPicPr>
          <p:nvPr/>
        </p:nvPicPr>
        <p:blipFill>
          <a:blip r:embed="rId1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1752600"/>
            <a:ext cx="2895600" cy="59055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1843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35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Graphic spid="8" grpId="0">
        <p:bldAsOne/>
      </p:bldGraphic>
      <p:bldP spid="6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 txBox="1">
            <a:spLocks/>
          </p:cNvSpPr>
          <p:nvPr/>
        </p:nvSpPr>
        <p:spPr>
          <a:xfrm>
            <a:off x="477222" y="1524000"/>
            <a:ext cx="8209578" cy="4876800"/>
          </a:xfrm>
          <a:prstGeom prst="rect">
            <a:avLst/>
          </a:prstGeom>
          <a:noFill/>
          <a:ln w="28575" cap="flat" cmpd="dbl">
            <a:noFill/>
            <a:prstDash val="sysDash"/>
          </a:ln>
        </p:spPr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ar-JO" sz="3000" dirty="0" smtClean="0">
              <a:solidFill>
                <a:srgbClr val="0070C0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45923897"/>
              </p:ext>
            </p:extLst>
          </p:nvPr>
        </p:nvGraphicFramePr>
        <p:xfrm>
          <a:off x="457200" y="457200"/>
          <a:ext cx="8215370" cy="1219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r="51163"/>
          <a:stretch>
            <a:fillRect/>
          </a:stretch>
        </p:blipFill>
        <p:spPr bwMode="auto">
          <a:xfrm flipH="1" flipV="1">
            <a:off x="2544526" y="1921200"/>
            <a:ext cx="1494074" cy="1584000"/>
          </a:xfrm>
          <a:prstGeom prst="ellipse">
            <a:avLst/>
          </a:prstGeom>
          <a:ln w="190500" cap="rnd">
            <a:solidFill>
              <a:srgbClr val="C8C6BD"/>
            </a:solidFill>
            <a:prstDash val="solid"/>
          </a:ln>
          <a:effectLst>
            <a:outerShdw blurRad="127000" algn="bl" rotWithShape="0">
              <a:srgbClr val="000000"/>
            </a:outerShdw>
          </a:effectLst>
          <a:scene3d>
            <a:camera prst="perspectiveFront" fov="5400000"/>
            <a:lightRig rig="threePt" dir="t">
              <a:rot lat="0" lon="0" rev="192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</p:spPr>
      </p:pic>
      <p:pic>
        <p:nvPicPr>
          <p:cNvPr id="24578" name="Picture 2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1163"/>
          <a:stretch>
            <a:fillRect/>
          </a:stretch>
        </p:blipFill>
        <p:spPr bwMode="auto">
          <a:xfrm flipV="1">
            <a:off x="563326" y="1921200"/>
            <a:ext cx="1494074" cy="1584000"/>
          </a:xfrm>
          <a:prstGeom prst="ellipse">
            <a:avLst/>
          </a:prstGeom>
          <a:ln w="190500" cap="rnd">
            <a:solidFill>
              <a:srgbClr val="C8C6BD"/>
            </a:solidFill>
            <a:prstDash val="solid"/>
          </a:ln>
          <a:effectLst>
            <a:outerShdw blurRad="127000" algn="bl" rotWithShape="0">
              <a:srgbClr val="000000"/>
            </a:outerShdw>
          </a:effectLst>
          <a:scene3d>
            <a:camera prst="perspectiveFront" fov="5400000"/>
            <a:lightRig rig="threePt" dir="t">
              <a:rot lat="0" lon="0" rev="192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</p:spPr>
      </p:pic>
      <p:pic>
        <p:nvPicPr>
          <p:cNvPr id="24579" name="Picture 3"/>
          <p:cNvPicPr>
            <a:picLocks noChangeAspect="1" noChangeArrowheads="1"/>
          </p:cNvPicPr>
          <p:nvPr/>
        </p:nvPicPr>
        <p:blipFill>
          <a:blip r:embed="rId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24757" y="3881017"/>
            <a:ext cx="4168140" cy="2519783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</p:pic>
      <p:sp>
        <p:nvSpPr>
          <p:cNvPr id="6" name="Title 1"/>
          <p:cNvSpPr txBox="1">
            <a:spLocks/>
          </p:cNvSpPr>
          <p:nvPr/>
        </p:nvSpPr>
        <p:spPr>
          <a:xfrm>
            <a:off x="5486586" y="5715000"/>
            <a:ext cx="2833255" cy="734290"/>
          </a:xfrm>
          <a:prstGeom prst="rect">
            <a:avLst/>
          </a:prstGeom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 fontScale="97500"/>
          </a:bodyPr>
          <a:lstStyle/>
          <a:p>
            <a:pPr lvl="0" algn="ctr" rtl="1">
              <a:spcBef>
                <a:spcPct val="0"/>
              </a:spcBef>
              <a:defRPr/>
            </a:pPr>
            <a:r>
              <a:rPr kumimoji="0" lang="ar-JO" sz="2800" i="0" u="none" strike="noStrike" kern="1200" normalizeH="0" noProof="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توجد ست نتائج ممكنة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5341114" y="1752600"/>
            <a:ext cx="3124200" cy="762000"/>
          </a:xfrm>
          <a:prstGeom prst="roundRect">
            <a:avLst/>
          </a:prstGeom>
          <a:blipFill>
            <a:blip r:embed="rId9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398" y="2956314"/>
            <a:ext cx="2850081" cy="115848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59" name="Picture 3"/>
          <p:cNvPicPr>
            <a:picLocks noChangeAspect="1" noChangeArrowheads="1"/>
          </p:cNvPicPr>
          <p:nvPr/>
        </p:nvPicPr>
        <p:blipFill>
          <a:blip r:embed="rId11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4495800"/>
            <a:ext cx="410527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1945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22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2000"/>
                                        <p:tgtEl>
                                          <p:spTgt spid="24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1945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45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" grpId="0">
        <p:bldAsOne/>
      </p:bldGraphic>
      <p:bldP spid="6" grpId="0" animBg="1"/>
      <p:bldP spid="9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الثالث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6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3-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6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الاحتمال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7391401" cy="2819400"/>
            <a:chOff x="662940" y="3048000"/>
            <a:chExt cx="665226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663321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1942771547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C:\Documents and Settings\nOoR\Desktop\aaa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51000"/>
            <a:ext cx="2368446" cy="272821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1741462574"/>
              </p:ext>
            </p:extLst>
          </p:nvPr>
        </p:nvGraphicFramePr>
        <p:xfrm>
          <a:off x="2819400" y="2542733"/>
          <a:ext cx="5943600" cy="19276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Title 1"/>
          <p:cNvSpPr txBox="1">
            <a:spLocks/>
          </p:cNvSpPr>
          <p:nvPr/>
        </p:nvSpPr>
        <p:spPr>
          <a:xfrm>
            <a:off x="2819400" y="4394200"/>
            <a:ext cx="5943600" cy="863600"/>
          </a:xfrm>
          <a:prstGeom prst="rect">
            <a:avLst/>
          </a:prstGeom>
          <a:ln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lvl="0" algn="r" rtl="1">
              <a:spcBef>
                <a:spcPct val="0"/>
              </a:spcBef>
              <a:defRPr/>
            </a:pP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التساؤل ؟!   </a:t>
            </a:r>
            <a:r>
              <a:rPr kumimoji="0" lang="ar-JO" sz="2400" i="0" u="none" strike="noStrike" kern="1200" normalizeH="0" baseline="0" noProof="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ما لون</a:t>
            </a:r>
            <a:r>
              <a:rPr kumimoji="0" lang="ar-JO" sz="2400" i="0" u="none" strike="noStrike" kern="1200" normalizeH="0" noProof="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 الكرة المسحوبة؟</a:t>
            </a:r>
          </a:p>
          <a:p>
            <a:pPr lvl="0" algn="r" rtl="1">
              <a:spcBef>
                <a:spcPct val="0"/>
              </a:spcBef>
              <a:defRPr/>
            </a:pP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+mj-lt"/>
                <a:ea typeface="+mj-ea"/>
                <a:cs typeface="+mj-cs"/>
              </a:rPr>
              <a:t>               ما فرصة الحصول على كرة من لون معيّن؟</a:t>
            </a:r>
            <a:endParaRPr kumimoji="0" lang="en-US" sz="2400" i="0" u="none" strike="noStrike" kern="1200" normalizeH="0" baseline="0" noProof="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934200" y="1651000"/>
            <a:ext cx="1828800" cy="576064"/>
            <a:chOff x="6209786" y="1070030"/>
            <a:chExt cx="1828800" cy="576064"/>
          </a:xfrm>
        </p:grpSpPr>
        <p:sp>
          <p:nvSpPr>
            <p:cNvPr id="9" name="Rounded Rectangle 8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4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1638300" y="609600"/>
            <a:ext cx="6019800" cy="743656"/>
          </a:xfrm>
          <a:prstGeom prst="rect">
            <a:avLst/>
          </a:prstGeom>
          <a:ln/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JO" sz="2400" b="1" i="0" u="sng" strike="noStrike" kern="1200" cap="all" normalizeH="0" baseline="0" noProof="0" dirty="0" smtClean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4">
                        <a:shade val="20000"/>
                        <a:satMod val="245000"/>
                      </a:schemeClr>
                    </a:gs>
                    <a:gs pos="43000">
                      <a:schemeClr val="accent4">
                        <a:satMod val="255000"/>
                      </a:schemeClr>
                    </a:gs>
                    <a:gs pos="48000">
                      <a:schemeClr val="accent4">
                        <a:shade val="85000"/>
                        <a:satMod val="255000"/>
                      </a:schemeClr>
                    </a:gs>
                    <a:gs pos="100000">
                      <a:schemeClr val="accent4">
                        <a:shade val="20000"/>
                        <a:satMod val="245000"/>
                      </a:scheme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  <a:uLnTx/>
                <a:uFillTx/>
                <a:latin typeface="+mj-lt"/>
                <a:ea typeface="+mj-ea"/>
                <a:cs typeface="+mj-cs"/>
              </a:rPr>
              <a:t>الاحتمال </a:t>
            </a:r>
            <a:r>
              <a:rPr kumimoji="0" lang="ar-JO" sz="2400" i="0" u="sng" strike="noStrike" kern="1200" normalizeH="0" baseline="0" noProof="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هو فرصة الحصول على ناتج</a:t>
            </a:r>
            <a:endParaRPr kumimoji="0" lang="en-US" sz="2400" i="0" u="sng" strike="noStrike" kern="1200" normalizeH="0" baseline="0" noProof="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3" name="Title 1"/>
          <p:cNvSpPr txBox="1">
            <a:spLocks/>
          </p:cNvSpPr>
          <p:nvPr/>
        </p:nvSpPr>
        <p:spPr>
          <a:xfrm>
            <a:off x="1638300" y="1447800"/>
            <a:ext cx="6019800" cy="11430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2400" i="0" strike="noStrike" kern="1200" normalizeH="0" baseline="0" noProof="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ويوصف الاحتمال بالكلمات الاتية:</a:t>
            </a:r>
          </a:p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+mj-lt"/>
                <a:ea typeface="+mj-ea"/>
                <a:cs typeface="+mj-cs"/>
              </a:rPr>
              <a:t>مؤكد, أكثر احتمالا, متساوي الامكانية, أقل احتمالا, مستحيل.</a:t>
            </a:r>
            <a:endParaRPr kumimoji="0" lang="en-US" sz="2400" i="0" strike="noStrike" kern="1200" normalizeH="0" baseline="0" noProof="0" dirty="0" smtClean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4870" y="2895600"/>
            <a:ext cx="5746659" cy="3581400"/>
          </a:xfrm>
          <a:prstGeom prst="rect">
            <a:avLst/>
          </a:prstGeom>
          <a:noFill/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7356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3034801808"/>
              </p:ext>
            </p:extLst>
          </p:nvPr>
        </p:nvGraphicFramePr>
        <p:xfrm>
          <a:off x="457200" y="489858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Rounded Rectangle 5"/>
          <p:cNvSpPr/>
          <p:nvPr/>
        </p:nvSpPr>
        <p:spPr>
          <a:xfrm>
            <a:off x="5562600" y="16002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6629400" y="2514600"/>
            <a:ext cx="1548215" cy="1447800"/>
            <a:chOff x="7068323" y="2603500"/>
            <a:chExt cx="1661618" cy="1600200"/>
          </a:xfrm>
        </p:grpSpPr>
        <p:sp>
          <p:nvSpPr>
            <p:cNvPr id="10" name="Explosion 1 9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2530" name="Picture 2"/>
          <p:cNvPicPr>
            <a:picLocks noChangeAspect="1" noChangeArrowheads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738312"/>
            <a:ext cx="3276600" cy="62388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31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2793206"/>
            <a:ext cx="3786187" cy="89058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32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2171700"/>
            <a:ext cx="1466850" cy="171450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533" name="Picture 5"/>
          <p:cNvPicPr>
            <a:picLocks noChangeAspect="1" noChangeArrowheads="1"/>
          </p:cNvPicPr>
          <p:nvPr/>
        </p:nvPicPr>
        <p:blipFill>
          <a:blip r:embed="rId12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50305" y="4086225"/>
            <a:ext cx="3609975" cy="7905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34" name="Picture 6"/>
          <p:cNvPicPr>
            <a:picLocks noChangeAspect="1" noChangeArrowheads="1"/>
          </p:cNvPicPr>
          <p:nvPr/>
        </p:nvPicPr>
        <p:blipFill>
          <a:blip r:embed="rId13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5117" y="5334000"/>
            <a:ext cx="2800350" cy="4953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3938853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253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25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2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25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5" dur="1" fill="hold"/>
                                        <p:tgtEl>
                                          <p:spTgt spid="2253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0" dur="1" fill="hold"/>
                                        <p:tgtEl>
                                          <p:spTgt spid="2253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6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3122212283"/>
              </p:ext>
            </p:extLst>
          </p:nvPr>
        </p:nvGraphicFramePr>
        <p:xfrm>
          <a:off x="457200" y="457200"/>
          <a:ext cx="8215370" cy="1219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021800" y="19050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23554" name="Picture 2"/>
          <p:cNvPicPr>
            <a:picLocks noChangeAspect="1" noChangeArrowheads="1"/>
          </p:cNvPicPr>
          <p:nvPr/>
        </p:nvPicPr>
        <p:blipFill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3109912"/>
            <a:ext cx="3574000" cy="123348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5" name="Picture 3"/>
          <p:cNvPicPr>
            <a:picLocks noChangeAspect="1" noChangeArrowheads="1"/>
          </p:cNvPicPr>
          <p:nvPr/>
        </p:nvPicPr>
        <p:blipFill>
          <a:blip r:embed="rId9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0505" y="4953000"/>
            <a:ext cx="3495675" cy="11430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6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2025" y="2085975"/>
            <a:ext cx="2390775" cy="24860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4" name="Group 13"/>
          <p:cNvGrpSpPr/>
          <p:nvPr/>
        </p:nvGrpSpPr>
        <p:grpSpPr>
          <a:xfrm>
            <a:off x="6629400" y="4800600"/>
            <a:ext cx="1548215" cy="1447800"/>
            <a:chOff x="7068323" y="2603500"/>
            <a:chExt cx="1661618" cy="1600200"/>
          </a:xfrm>
        </p:grpSpPr>
        <p:sp>
          <p:nvSpPr>
            <p:cNvPr id="15" name="Explosion 1 14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1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6" name="Rectangle 15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8998572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2000"/>
                                        <p:tgtEl>
                                          <p:spTgt spid="23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23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2000"/>
                                        <p:tgtEl>
                                          <p:spTgt spid="2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" grpId="0">
        <p:bldAsOne/>
      </p:bldGraphic>
      <p:bldP spid="9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2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009899"/>
            <a:ext cx="6079995" cy="829559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4123978384"/>
              </p:ext>
            </p:extLst>
          </p:nvPr>
        </p:nvGraphicFramePr>
        <p:xfrm>
          <a:off x="457200" y="457200"/>
          <a:ext cx="8215370" cy="1219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24579" name="Picture 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6299" y="4190999"/>
            <a:ext cx="3554620" cy="735291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obliqueBottomLeft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580" name="Picture 4"/>
          <p:cNvPicPr>
            <a:picLocks noChangeAspect="1" noChangeArrowheads="1"/>
          </p:cNvPicPr>
          <p:nvPr/>
        </p:nvPicPr>
        <p:blipFill>
          <a:blip r:embed="rId9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4682" y="5257800"/>
            <a:ext cx="4700588" cy="9144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/>
          <p:cNvSpPr/>
          <p:nvPr/>
        </p:nvSpPr>
        <p:spPr>
          <a:xfrm>
            <a:off x="5181600" y="1905000"/>
            <a:ext cx="3124200" cy="762000"/>
          </a:xfrm>
          <a:prstGeom prst="roundRect">
            <a:avLst/>
          </a:prstGeom>
          <a:blipFill>
            <a:blip r:embed="rId10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629400" y="50292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1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96674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3" dur="1" fill="hold"/>
                                        <p:tgtEl>
                                          <p:spTgt spid="2457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2458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9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950912" y="800708"/>
            <a:ext cx="5781328" cy="4932548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2" action="ppaction://hlinksldjump"/>
              </a:rPr>
              <a:t>4-1 العبارات والجمل العددية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3" action="ppaction://hlinksldjump"/>
              </a:rPr>
              <a:t>4-2 تمثيل الجمل العددية وكتابتها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4-3 خطة حل المسألة : الاستدلال المنطقى.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4-4 اكتشاف قاعدة من جدول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4-5 جداول الدوال : جداول الجمع والطرح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4-6 استقصاء حل المسألة : اختيار الخطة المناسبة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8" action="ppaction://hlinksldjump"/>
              </a:rPr>
              <a:t>4-7 جداول الدوال : جداول الضرب والقسمة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6" name="Horizontal Scroll 5"/>
          <p:cNvSpPr/>
          <p:nvPr/>
        </p:nvSpPr>
        <p:spPr>
          <a:xfrm>
            <a:off x="6803385" y="260648"/>
            <a:ext cx="2024421" cy="777061"/>
          </a:xfrm>
          <a:prstGeom prst="horizontalScroll">
            <a:avLst/>
          </a:prstGeom>
          <a:blipFill dpi="0"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</a:t>
            </a:r>
            <a:r>
              <a:rPr lang="ar-EG" sz="32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الرابع</a:t>
            </a:r>
            <a:endParaRPr lang="ar-EG" sz="32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rgbClr val="009900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7" name="Rounded Rectangle 6">
            <a:hlinkClick r:id="rId10" action="ppaction://hlinksldjump"/>
          </p:cNvPr>
          <p:cNvSpPr/>
          <p:nvPr/>
        </p:nvSpPr>
        <p:spPr>
          <a:xfrm>
            <a:off x="683568" y="5877272"/>
            <a:ext cx="1944216" cy="648072"/>
          </a:xfrm>
          <a:prstGeom prst="roundRect">
            <a:avLst/>
          </a:prstGeom>
          <a:blipFill dpi="0"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5466433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</a:rPr>
                  <a:t>1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العبارات والجمل العددية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4" name="Rounded Rectangle 13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1982316464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6858000" y="566936"/>
            <a:ext cx="1828800" cy="576064"/>
            <a:chOff x="6209786" y="1070030"/>
            <a:chExt cx="1828800" cy="576064"/>
          </a:xfrm>
        </p:grpSpPr>
        <p:sp>
          <p:nvSpPr>
            <p:cNvPr id="9" name="Rounded Rectangle 8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1" name="Picture 5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6200" y="1447800"/>
            <a:ext cx="2266506" cy="230673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scene3d>
            <a:camera prst="perspectiveHeroicExtremeRightFacing"/>
            <a:lightRig rig="threePt" dir="t"/>
          </a:scene3d>
        </p:spPr>
      </p:pic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898429394"/>
              </p:ext>
            </p:extLst>
          </p:nvPr>
        </p:nvGraphicFramePr>
        <p:xfrm>
          <a:off x="2438400" y="1524000"/>
          <a:ext cx="6324600" cy="2057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pic>
        <p:nvPicPr>
          <p:cNvPr id="25604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4114800"/>
            <a:ext cx="5966623" cy="1974169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6" presetID="2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accel="50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accel="50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2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2560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3408628027"/>
              </p:ext>
            </p:extLst>
          </p:nvPr>
        </p:nvGraphicFramePr>
        <p:xfrm>
          <a:off x="5562600" y="4038600"/>
          <a:ext cx="3124200" cy="2133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6627" name="Picture 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4378" y="1676854"/>
            <a:ext cx="2598422" cy="1938339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3566495874"/>
              </p:ext>
            </p:extLst>
          </p:nvPr>
        </p:nvGraphicFramePr>
        <p:xfrm>
          <a:off x="457200" y="381000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6629400" y="1491342"/>
            <a:ext cx="2057400" cy="762000"/>
          </a:xfrm>
          <a:prstGeom prst="roundRect">
            <a:avLst/>
          </a:prstGeom>
          <a:blipFill>
            <a:blip r:embed="rId1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6757585" y="2405742"/>
            <a:ext cx="1548215" cy="1447800"/>
            <a:chOff x="7068323" y="2603500"/>
            <a:chExt cx="1661618" cy="1600200"/>
          </a:xfrm>
        </p:grpSpPr>
        <p:sp>
          <p:nvSpPr>
            <p:cNvPr id="10" name="Explosion 1 9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4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6628" name="Picture 4"/>
          <p:cNvPicPr>
            <a:picLocks noChangeAspect="1" noChangeArrowheads="1"/>
          </p:cNvPicPr>
          <p:nvPr/>
        </p:nvPicPr>
        <p:blipFill>
          <a:blip r:embed="rId1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0" y="1647825"/>
            <a:ext cx="2667000" cy="1781175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Title 1"/>
          <p:cNvSpPr txBox="1">
            <a:spLocks/>
          </p:cNvSpPr>
          <p:nvPr/>
        </p:nvSpPr>
        <p:spPr>
          <a:xfrm>
            <a:off x="1077686" y="5181600"/>
            <a:ext cx="4256314" cy="990600"/>
          </a:xfrm>
          <a:prstGeom prst="rect">
            <a:avLst/>
          </a:prstGeom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(عدد التفاح في السلة)</a:t>
            </a:r>
          </a:p>
          <a:p>
            <a:pPr algn="ctr" rtl="1">
              <a:spcBef>
                <a:spcPct val="0"/>
              </a:spcBef>
              <a:defRPr/>
            </a:pP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الجملة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العددية: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5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+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4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+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6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=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15</a:t>
            </a:r>
            <a:endParaRPr lang="ar-JO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endParaRP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066800" y="4114800"/>
            <a:ext cx="4256314" cy="990600"/>
          </a:xfrm>
          <a:prstGeom prst="rect">
            <a:avLst/>
          </a:prstGeom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(التفاح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الأحمر والاخضر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في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السلة)</a:t>
            </a:r>
          </a:p>
          <a:p>
            <a:pPr algn="ctr" rtl="1">
              <a:spcBef>
                <a:spcPct val="0"/>
              </a:spcBef>
              <a:defRPr/>
            </a:pP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العبارة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العددية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: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5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+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4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=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9</a:t>
            </a:r>
            <a:endParaRPr lang="ar-JO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Times New Roman"/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66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5" dur="1" fill="hold"/>
                                        <p:tgtEl>
                                          <p:spTgt spid="2662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6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Graphic spid="7" grpId="0">
        <p:bldAsOne/>
      </p:bldGraphic>
      <p:bldP spid="8" grpId="0" animBg="1"/>
      <p:bldP spid="15" grpId="0" animBg="1"/>
      <p:bldP spid="16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3192109059"/>
              </p:ext>
            </p:extLst>
          </p:nvPr>
        </p:nvGraphicFramePr>
        <p:xfrm>
          <a:off x="457200" y="381000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6629400" y="1491342"/>
            <a:ext cx="20574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6757585" y="2405742"/>
            <a:ext cx="1548215" cy="1447800"/>
            <a:chOff x="7068323" y="2603500"/>
            <a:chExt cx="1661618" cy="1600200"/>
          </a:xfrm>
        </p:grpSpPr>
        <p:sp>
          <p:nvSpPr>
            <p:cNvPr id="10" name="Explosion 1 9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7650" name="Picture 2"/>
          <p:cNvPicPr>
            <a:picLocks noChangeAspect="1" noChangeArrowheads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615166"/>
            <a:ext cx="4876800" cy="638175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" name="Group 12"/>
          <p:cNvGrpSpPr/>
          <p:nvPr/>
        </p:nvGrpSpPr>
        <p:grpSpPr>
          <a:xfrm>
            <a:off x="2457450" y="2702492"/>
            <a:ext cx="3124200" cy="691597"/>
            <a:chOff x="0" y="189298"/>
            <a:chExt cx="3124200" cy="764405"/>
          </a:xfrm>
          <a:scene3d>
            <a:camera prst="orthographicFront"/>
            <a:lightRig rig="flat" dir="t"/>
          </a:scene3d>
        </p:grpSpPr>
        <p:sp>
          <p:nvSpPr>
            <p:cNvPr id="14" name="Rounded Rectangle 13"/>
            <p:cNvSpPr/>
            <p:nvPr/>
          </p:nvSpPr>
          <p:spPr>
            <a:xfrm>
              <a:off x="0" y="189298"/>
              <a:ext cx="3124200" cy="764405"/>
            </a:xfrm>
            <a:prstGeom prst="roundRect">
              <a:avLst/>
            </a:prstGeom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Rounded Rectangle 4"/>
            <p:cNvSpPr/>
            <p:nvPr/>
          </p:nvSpPr>
          <p:spPr>
            <a:xfrm>
              <a:off x="37315" y="226613"/>
              <a:ext cx="3049570" cy="689775"/>
            </a:xfrm>
            <a:prstGeom prst="rect">
              <a:avLst/>
            </a:prstGeom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ctr" defTabSz="1066800" rtl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ar-EG" sz="2400" kern="1200" dirty="0" smtClean="0"/>
                <a:t>استعمل قطع العد</a:t>
              </a:r>
              <a:endParaRPr lang="ar-EG" sz="2400" kern="1200" dirty="0"/>
            </a:p>
          </p:txBody>
        </p:sp>
      </p:grpSp>
      <p:pic>
        <p:nvPicPr>
          <p:cNvPr id="27651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4112" y="3657600"/>
            <a:ext cx="3190875" cy="2190750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2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5971268"/>
            <a:ext cx="3924300" cy="47625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670055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765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6" dur="1" fill="hold"/>
                                        <p:tgtEl>
                                          <p:spTgt spid="2765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0" dur="1" fill="hold"/>
                                        <p:tgtEl>
                                          <p:spTgt spid="2765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8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</a:rPr>
                  <a:t>2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تمثيل الجمل العددية وكتابتها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296512607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>
          <a:xfrm>
            <a:off x="4114800" y="1524000"/>
            <a:ext cx="4267200" cy="14478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lvl="0" algn="ctr">
              <a:defRPr sz="2200" b="1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r>
              <a:rPr lang="ar-JO" dirty="0"/>
              <a:t>وزن الخروف الصغير : </a:t>
            </a:r>
            <a:r>
              <a:rPr lang="ar-EG" dirty="0"/>
              <a:t>12 </a:t>
            </a:r>
            <a:r>
              <a:rPr lang="ar-JO" dirty="0"/>
              <a:t>كجم</a:t>
            </a:r>
          </a:p>
          <a:p>
            <a:r>
              <a:rPr lang="ar-JO" dirty="0"/>
              <a:t>وزن أمه : 70 كجم</a:t>
            </a:r>
            <a:endParaRPr lang="en-US" dirty="0"/>
          </a:p>
        </p:txBody>
      </p:sp>
      <p:pic>
        <p:nvPicPr>
          <p:cNvPr id="6" name="Picture 5" descr="sheep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685800" y="496661"/>
            <a:ext cx="2667000" cy="2486025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grpSp>
        <p:nvGrpSpPr>
          <p:cNvPr id="5" name="Group 4"/>
          <p:cNvGrpSpPr/>
          <p:nvPr/>
        </p:nvGrpSpPr>
        <p:grpSpPr>
          <a:xfrm>
            <a:off x="6553200" y="643136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2741793044"/>
              </p:ext>
            </p:extLst>
          </p:nvPr>
        </p:nvGraphicFramePr>
        <p:xfrm>
          <a:off x="609600" y="3276600"/>
          <a:ext cx="78486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pic>
        <p:nvPicPr>
          <p:cNvPr id="28674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2266" y="5222307"/>
            <a:ext cx="5110160" cy="966787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0" dur="1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5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2867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Graphic spid="10" grpId="0">
        <p:bldAsOne/>
      </p:bldGraphic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535507"/>
              </p:ext>
            </p:extLst>
          </p:nvPr>
        </p:nvGraphicFramePr>
        <p:xfrm>
          <a:off x="1447800" y="4678680"/>
          <a:ext cx="6310630" cy="173736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3453130"/>
                <a:gridCol w="2857500"/>
              </a:tblGrid>
              <a:tr h="370840">
                <a:tc gridSpan="2"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هذا تمثيل بالمكعبات</a:t>
                      </a:r>
                      <a:r>
                        <a:rPr lang="ar-JO" sz="2400" baseline="0" dirty="0" smtClean="0"/>
                        <a:t> للفرق بين </a:t>
                      </a:r>
                      <a:r>
                        <a:rPr lang="ar-EG" sz="2400" baseline="0" dirty="0" smtClean="0"/>
                        <a:t>50</a:t>
                      </a:r>
                      <a:r>
                        <a:rPr lang="ar-JO" sz="2400" baseline="0" dirty="0" smtClean="0"/>
                        <a:t>، </a:t>
                      </a:r>
                      <a:r>
                        <a:rPr lang="ar-EG" sz="2400" baseline="0" dirty="0" smtClean="0"/>
                        <a:t>12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40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50 </a:t>
                      </a:r>
                      <a:r>
                        <a:rPr lang="ar-JO" sz="2400" dirty="0" smtClean="0"/>
                        <a:t>ناقص </a:t>
                      </a:r>
                      <a:r>
                        <a:rPr lang="ar-EG" sz="2400" dirty="0" smtClean="0"/>
                        <a:t>12</a:t>
                      </a:r>
                      <a:r>
                        <a:rPr lang="ar-JO" sz="2400" dirty="0" smtClean="0"/>
                        <a:t>يساوي</a:t>
                      </a:r>
                      <a:r>
                        <a:rPr lang="ar-JO" sz="2400" baseline="0" dirty="0" smtClean="0"/>
                        <a:t> </a:t>
                      </a:r>
                      <a:r>
                        <a:rPr lang="ar-EG" sz="2400" baseline="0" dirty="0" smtClean="0"/>
                        <a:t>38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لفظياً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50</a:t>
                      </a:r>
                      <a:r>
                        <a:rPr lang="ar-JO" sz="2400" dirty="0" smtClean="0"/>
                        <a:t>– </a:t>
                      </a:r>
                      <a:r>
                        <a:rPr lang="ar-EG" sz="2400" dirty="0" smtClean="0"/>
                        <a:t>12 </a:t>
                      </a:r>
                      <a:r>
                        <a:rPr lang="ar-JO" sz="2400" dirty="0" smtClean="0"/>
                        <a:t>= </a:t>
                      </a:r>
                      <a:r>
                        <a:rPr lang="ar-EG" sz="2400" dirty="0" smtClean="0"/>
                        <a:t>38</a:t>
                      </a:r>
                      <a:endParaRPr lang="ar-JO" sz="2400" dirty="0" smtClean="0"/>
                    </a:p>
                    <a:p>
                      <a:pPr algn="ctr"/>
                      <a:r>
                        <a:rPr lang="ar-JO" sz="2400" dirty="0" smtClean="0"/>
                        <a:t>وهو الفرق بين الوزنين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الجملة العددية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</a:tbl>
          </a:graphicData>
        </a:graphic>
      </p:graphicFrame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284976128"/>
              </p:ext>
            </p:extLst>
          </p:nvPr>
        </p:nvGraphicFramePr>
        <p:xfrm>
          <a:off x="457200" y="381000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619250"/>
            <a:ext cx="4495800" cy="89535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/>
          <p:cNvSpPr/>
          <p:nvPr/>
        </p:nvSpPr>
        <p:spPr>
          <a:xfrm>
            <a:off x="6629400" y="1491342"/>
            <a:ext cx="20574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757585" y="26670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9699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66950" y="2667000"/>
            <a:ext cx="3676650" cy="1952625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2969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2969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9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817553"/>
              </p:ext>
            </p:extLst>
          </p:nvPr>
        </p:nvGraphicFramePr>
        <p:xfrm>
          <a:off x="1066800" y="4678680"/>
          <a:ext cx="6691630" cy="137160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4524829"/>
                <a:gridCol w="2166801"/>
              </a:tblGrid>
              <a:tr h="370840">
                <a:tc gridSpan="2"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هذا تمثيل </a:t>
                      </a:r>
                      <a:r>
                        <a:rPr lang="ar-EG" sz="2400" baseline="0" dirty="0" smtClean="0"/>
                        <a:t>لمجموع  8 </a:t>
                      </a:r>
                      <a:r>
                        <a:rPr lang="ar-JO" sz="2400" baseline="0" dirty="0" smtClean="0"/>
                        <a:t>، </a:t>
                      </a:r>
                      <a:r>
                        <a:rPr lang="ar-EG" sz="2400" baseline="0" dirty="0" smtClean="0"/>
                        <a:t>13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40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ثمانية زائد ثلاثة عشر </a:t>
                      </a:r>
                      <a:r>
                        <a:rPr lang="ar-JO" sz="2400" dirty="0" smtClean="0"/>
                        <a:t>يساوي</a:t>
                      </a:r>
                      <a:r>
                        <a:rPr lang="ar-JO" sz="2400" baseline="0" dirty="0" smtClean="0"/>
                        <a:t> </a:t>
                      </a:r>
                      <a:r>
                        <a:rPr lang="ar-EG" sz="2400" baseline="0" dirty="0" smtClean="0"/>
                        <a:t>واحدا وعشرين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لفظياً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8 + 13 = 21</a:t>
                      </a:r>
                      <a:endParaRPr lang="ar-JO" sz="2400" dirty="0" smtClean="0"/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الجملة العددية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</a:tbl>
          </a:graphicData>
        </a:graphic>
      </p:graphicFrame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3026156555"/>
              </p:ext>
            </p:extLst>
          </p:nvPr>
        </p:nvGraphicFramePr>
        <p:xfrm>
          <a:off x="457200" y="381000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6629400" y="1491342"/>
            <a:ext cx="20574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757585" y="26670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0722" name="Picture 2"/>
          <p:cNvPicPr>
            <a:picLocks noChangeAspect="1" noChangeArrowheads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800" y="1643742"/>
            <a:ext cx="3990975" cy="6096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3830" y="2667000"/>
            <a:ext cx="5227470" cy="1447800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732752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3072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3072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9" grpId="0" animBg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6768869"/>
              </p:ext>
            </p:extLst>
          </p:nvPr>
        </p:nvGraphicFramePr>
        <p:xfrm>
          <a:off x="1066800" y="4678680"/>
          <a:ext cx="6691630" cy="173736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4524829"/>
                <a:gridCol w="2166801"/>
              </a:tblGrid>
              <a:tr h="370840">
                <a:tc gridSpan="2"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هذا تمثيل </a:t>
                      </a:r>
                      <a:r>
                        <a:rPr lang="ar-EG" sz="2400" baseline="0" dirty="0" smtClean="0"/>
                        <a:t>لمجموع  3 </a:t>
                      </a:r>
                      <a:r>
                        <a:rPr lang="ar-JO" sz="2400" baseline="0" dirty="0" smtClean="0"/>
                        <a:t>، </a:t>
                      </a:r>
                      <a:r>
                        <a:rPr lang="ar-EG" sz="2400" baseline="0" dirty="0" smtClean="0"/>
                        <a:t>4 , 2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40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ثلاثة  أطفال زائد اربعة اطفال زائد طفلين </a:t>
                      </a:r>
                      <a:r>
                        <a:rPr lang="ar-JO" sz="2400" dirty="0" smtClean="0"/>
                        <a:t>يساوي</a:t>
                      </a:r>
                      <a:r>
                        <a:rPr lang="ar-JO" sz="2400" baseline="0" dirty="0" smtClean="0"/>
                        <a:t> </a:t>
                      </a:r>
                      <a:r>
                        <a:rPr lang="ar-EG" sz="2400" baseline="0" dirty="0" smtClean="0"/>
                        <a:t>تسعة اطفال</a:t>
                      </a:r>
                      <a:endParaRPr lang="en-US" sz="2400" dirty="0">
                        <a:solidFill>
                          <a:srgbClr val="0070C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لفظياً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EG" sz="2400" dirty="0" smtClean="0"/>
                        <a:t>3 + 4 + 2 = 9</a:t>
                      </a:r>
                      <a:endParaRPr lang="ar-JO" sz="2400" dirty="0" smtClean="0"/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الجملة العددية</a:t>
                      </a:r>
                      <a:endParaRPr lang="en-US" sz="2400" dirty="0">
                        <a:solidFill>
                          <a:srgbClr val="C00000"/>
                        </a:solidFill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</a:tbl>
          </a:graphicData>
        </a:graphic>
      </p:graphicFrame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113724005"/>
              </p:ext>
            </p:extLst>
          </p:nvPr>
        </p:nvGraphicFramePr>
        <p:xfrm>
          <a:off x="457200" y="381000"/>
          <a:ext cx="8215370" cy="990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6629400" y="1676400"/>
            <a:ext cx="20574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757585" y="28956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1746" name="Picture 2"/>
          <p:cNvPicPr>
            <a:picLocks noChangeAspect="1" noChangeArrowheads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3830" y="1600200"/>
            <a:ext cx="4895850" cy="10668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  <a:reflection blurRad="12700" stA="38000" endPos="28000" dist="5000" dir="5400000" sy="-100000" algn="bl" rotWithShape="0"/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7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3831" y="3076574"/>
            <a:ext cx="4895850" cy="1114426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3">
                <a:satMod val="175000"/>
                <a:alpha val="40000"/>
              </a:schemeClr>
            </a:glow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57594157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3174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1" fill="hold"/>
                                        <p:tgtEl>
                                          <p:spTgt spid="3174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9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4-3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خطة حل المسألة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95600"/>
            <a:chOff x="1143000" y="3048000"/>
            <a:chExt cx="6172201" cy="2895600"/>
          </a:xfrm>
        </p:grpSpPr>
        <p:graphicFrame>
          <p:nvGraphicFramePr>
            <p:cNvPr id="28" name="Diagram 27"/>
            <p:cNvGraphicFramePr/>
            <p:nvPr>
              <p:extLst>
                <p:ext uri="{D42A27DB-BD31-4B8C-83A1-F6EECF244321}">
                  <p14:modId xmlns:p14="http://schemas.microsoft.com/office/powerpoint/2010/main" val="1582447100"/>
                </p:ext>
              </p:extLst>
            </p:nvPr>
          </p:nvGraphicFramePr>
          <p:xfrm>
            <a:off x="1143000" y="36576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3187" y="2286000"/>
            <a:ext cx="11810986" cy="4791751"/>
            <a:chOff x="783187" y="2286000"/>
            <a:chExt cx="11810986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802901" y="4114800"/>
              <a:ext cx="5826500" cy="10929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2" spcCol="1270" rtlCol="1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عبد الله أطول من بدر 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عبد الله أقصر من فهد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محمد أقصر من سعود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محمد أطول من فهم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83187" y="5504482"/>
              <a:ext cx="6261722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تحديد الترتيب الذي اصطف به الاصدقاء الخمسة بحيث يبتدون بالاطول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43200" y="762000"/>
            <a:ext cx="5715000" cy="1905000"/>
            <a:chOff x="2743200" y="762000"/>
            <a:chExt cx="5715000" cy="1905000"/>
          </a:xfrm>
        </p:grpSpPr>
        <p:sp>
          <p:nvSpPr>
            <p:cNvPr id="4" name="Rounded Rectangle 3"/>
            <p:cNvSpPr/>
            <p:nvPr/>
          </p:nvSpPr>
          <p:spPr>
            <a:xfrm>
              <a:off x="2743200" y="762000"/>
              <a:ext cx="5715000" cy="1905000"/>
            </a:xfrm>
            <a:prstGeom prst="roundRect">
              <a:avLst/>
            </a:prstGeom>
            <a:blipFill>
              <a:blip r:embed="rId3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endParaRPr>
            </a:p>
          </p:txBody>
        </p:sp>
        <p:pic>
          <p:nvPicPr>
            <p:cNvPr id="32770" name="Picture 2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Photocopy/>
                      </a14:imgEffect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8000" y="947737"/>
              <a:ext cx="4972050" cy="1533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32771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228600"/>
            <a:ext cx="2047875" cy="268428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09765372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148800"/>
            <a:ext cx="9829800" cy="2289600"/>
            <a:chOff x="310800" y="552000"/>
            <a:chExt cx="98298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851000"/>
              <a:ext cx="6099102" cy="9144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ابدء باستعمال المعلومات المنطقية المعطاه لتتوصل للترتيب المطلوب.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استعمال المعلومات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196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715000"/>
              <a:ext cx="6099102" cy="90086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ستجد الحل يتفق منطقيا مع معطيات المسألة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93800"/>
              <a:ext cx="1188000" cy="11880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499564" y="6020216"/>
              <a:ext cx="124615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sz="1600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راجع الحل</a:t>
              </a:r>
              <a:endParaRPr lang="ar-EG" sz="1600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57200" y="2743200"/>
            <a:ext cx="9100504" cy="2492765"/>
            <a:chOff x="457200" y="2688835"/>
            <a:chExt cx="9100504" cy="2492765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2819400"/>
              <a:ext cx="9100504" cy="2362200"/>
              <a:chOff x="1040096" y="555600"/>
              <a:chExt cx="91005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698600"/>
                <a:ext cx="53698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4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اذن الترتيب هو : سعود , محمد , فهد , عبدالله , بدر.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1705446"/>
                <a:ext cx="1013373" cy="120032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استعمل المعطيات لترتب الاصدقاء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33794" name="Picture 2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1716" r="16420" b="32376"/>
            <a:stretch/>
          </p:blipFill>
          <p:spPr bwMode="auto">
            <a:xfrm>
              <a:off x="510569" y="2688835"/>
              <a:ext cx="4823431" cy="1197365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367928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4-4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اكتشاف قاعدة من جدول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629848037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6477000" y="609600"/>
            <a:ext cx="1828800" cy="576064"/>
            <a:chOff x="6209786" y="1070030"/>
            <a:chExt cx="1828800" cy="576064"/>
          </a:xfrm>
        </p:grpSpPr>
        <p:sp>
          <p:nvSpPr>
            <p:cNvPr id="11" name="Rounded Rectangle 10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3481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2050" y="1704975"/>
            <a:ext cx="3333750" cy="14954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34819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990600"/>
            <a:ext cx="2838450" cy="228600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13" name="Diagram 12"/>
          <p:cNvGraphicFramePr/>
          <p:nvPr>
            <p:extLst>
              <p:ext uri="{D42A27DB-BD31-4B8C-83A1-F6EECF244321}">
                <p14:modId xmlns:p14="http://schemas.microsoft.com/office/powerpoint/2010/main" val="2233930345"/>
              </p:ext>
            </p:extLst>
          </p:nvPr>
        </p:nvGraphicFramePr>
        <p:xfrm>
          <a:off x="685800" y="3505200"/>
          <a:ext cx="7620001" cy="3048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348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348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4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 2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83276322"/>
                  </p:ext>
                </p:extLst>
              </p:nvPr>
            </p:nvGraphicFramePr>
            <p:xfrm>
              <a:off x="838200" y="2438400"/>
              <a:ext cx="2590800" cy="3124200"/>
            </p:xfrm>
            <a:graphic>
              <a:graphicData uri="http://schemas.openxmlformats.org/drawingml/2006/table">
                <a:tbl>
                  <a:tblPr firstRow="1" bandRow="1">
                    <a:tableStyleId>{327F97BB-C833-4FB7-BDE5-3F7075034690}</a:tableStyleId>
                  </a:tblPr>
                  <a:tblGrid>
                    <a:gridCol w="1219200"/>
                    <a:gridCol w="1371600"/>
                  </a:tblGrid>
                  <a:tr h="365760">
                    <a:tc gridSpan="2"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القاعدة </a:t>
                          </a:r>
                          <a14:m>
                            <m:oMath xmlns:m="http://schemas.openxmlformats.org/officeDocument/2006/math">
                              <m:r>
                                <a:rPr lang="ar-EG" sz="2300" i="1" smtClean="0">
                                  <a:solidFill>
                                    <a:schemeClr val="accent1">
                                      <a:lumMod val="75000"/>
                                    </a:schemeClr>
                                  </a:solidFill>
                                  <a:latin typeface="Cambria Math"/>
                                  <a:ea typeface="Cambria Math"/>
                                </a:rPr>
                                <m:t>∆</m:t>
                              </m:r>
                              <m:r>
                                <a:rPr lang="en-US" sz="2300" b="1" i="1" smtClean="0">
                                  <a:solidFill>
                                    <a:schemeClr val="accent1">
                                      <a:lumMod val="75000"/>
                                    </a:schemeClr>
                                  </a:solidFill>
                                  <a:latin typeface="Cambria Math"/>
                                  <a:ea typeface="Cambria Math"/>
                                </a:rPr>
                                <m:t> </m:t>
                              </m:r>
                            </m:oMath>
                          </a14:m>
                          <a:r>
                            <a:rPr lang="ar-EG" sz="230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 ×</a:t>
                          </a:r>
                          <a:r>
                            <a:rPr lang="ar-EG" sz="2300" baseline="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 3</a:t>
                          </a:r>
                          <a:endParaRPr lang="en-US" sz="2300" b="1" dirty="0" smtClean="0">
                            <a:solidFill>
                              <a:schemeClr val="accent1">
                                <a:lumMod val="75000"/>
                              </a:schemeClr>
                            </a:solidFill>
                            <a:ea typeface="Cambria Math"/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 hMerge="1">
                      <a:txBody>
                        <a:bodyPr/>
                        <a:lstStyle/>
                        <a:p>
                          <a:pPr algn="ctr" rtl="1"/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عدد الاقلام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 rtl="1"/>
                          <a:r>
                            <a:rPr lang="ar-EG" sz="2300" dirty="0" smtClean="0"/>
                            <a:t>عدد المثلثات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3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1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6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2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9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3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4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4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4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5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 2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83276322"/>
                  </p:ext>
                </p:extLst>
              </p:nvPr>
            </p:nvGraphicFramePr>
            <p:xfrm>
              <a:off x="838200" y="2438400"/>
              <a:ext cx="2590800" cy="3124200"/>
            </p:xfrm>
            <a:graphic>
              <a:graphicData uri="http://schemas.openxmlformats.org/drawingml/2006/table">
                <a:tbl>
                  <a:tblPr firstRow="1" bandRow="1">
                    <a:tableStyleId>{327F97BB-C833-4FB7-BDE5-3F7075034690}</a:tableStyleId>
                  </a:tblPr>
                  <a:tblGrid>
                    <a:gridCol w="1219200"/>
                    <a:gridCol w="1371600"/>
                  </a:tblGrid>
                  <a:tr h="441960">
                    <a:tc gridSpan="2">
                      <a:txBody>
                        <a:bodyPr/>
                        <a:lstStyle/>
                        <a:p>
                          <a:endParaRPr lang="ar-EG"/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  <a:blipFill rotWithShape="1">
                          <a:blip r:embed="rId2"/>
                          <a:stretch>
                            <a:fillRect l="-2353" t="-12329" r="-2118" b="-641096"/>
                          </a:stretch>
                        </a:blipFill>
                      </a:tcPr>
                    </a:tc>
                    <a:tc hMerge="1">
                      <a:txBody>
                        <a:bodyPr/>
                        <a:lstStyle/>
                        <a:p>
                          <a:pPr algn="ctr" rtl="1"/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41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عدد الاقلام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 rtl="1"/>
                          <a:r>
                            <a:rPr lang="ar-EG" sz="2300" dirty="0" smtClean="0"/>
                            <a:t>عدد المثلثات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41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3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1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41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6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2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419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300" dirty="0" smtClean="0"/>
                            <a:t>9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3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4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4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45720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4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4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JO" sz="2300" dirty="0" smtClean="0"/>
                            <a:t>5</a:t>
                          </a:r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</a:tbl>
              </a:graphicData>
            </a:graphic>
          </p:graphicFrame>
        </mc:Fallback>
      </mc:AlternateContent>
      <p:pic>
        <p:nvPicPr>
          <p:cNvPr id="3584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1352550"/>
            <a:ext cx="4619625" cy="8001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227182387"/>
              </p:ext>
            </p:extLst>
          </p:nvPr>
        </p:nvGraphicFramePr>
        <p:xfrm>
          <a:off x="457200" y="381000"/>
          <a:ext cx="8215370" cy="7191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562600" y="1371600"/>
            <a:ext cx="3124200" cy="762000"/>
          </a:xfrm>
          <a:prstGeom prst="roundRect">
            <a:avLst/>
          </a:prstGeom>
          <a:blipFill>
            <a:blip r:embed="rId9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7367185" y="2286000"/>
            <a:ext cx="1548215" cy="1447800"/>
            <a:chOff x="7068323" y="2603500"/>
            <a:chExt cx="1661618" cy="1600200"/>
          </a:xfrm>
        </p:grpSpPr>
        <p:sp>
          <p:nvSpPr>
            <p:cNvPr id="10" name="Explosion 1 9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0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5844" name="Picture 4"/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189" b="31691"/>
          <a:stretch/>
        </p:blipFill>
        <p:spPr bwMode="auto">
          <a:xfrm>
            <a:off x="4267200" y="2993571"/>
            <a:ext cx="3074307" cy="226422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4"/>
          <p:cNvPicPr>
            <a:picLocks noChangeAspect="1" noChangeArrowheads="1"/>
          </p:cNvPicPr>
          <p:nvPr/>
        </p:nvPicPr>
        <p:blipFill rotWithShape="1"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8309" r="11876"/>
          <a:stretch/>
        </p:blipFill>
        <p:spPr bwMode="auto">
          <a:xfrm>
            <a:off x="3714296" y="5486400"/>
            <a:ext cx="4180114" cy="1050471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58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8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5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1" fill="hold"/>
                                        <p:tgtEl>
                                          <p:spTgt spid="3584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5" dur="1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8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800" y="2151742"/>
            <a:ext cx="4643120" cy="257265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7643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6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5100299"/>
              </p:ext>
            </p:extLst>
          </p:nvPr>
        </p:nvGraphicFramePr>
        <p:xfrm>
          <a:off x="457200" y="152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2" name="Rounded Rectangle 11"/>
          <p:cNvSpPr/>
          <p:nvPr/>
        </p:nvSpPr>
        <p:spPr>
          <a:xfrm>
            <a:off x="5562600" y="11430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من واقع الحياة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7367185" y="2438400"/>
            <a:ext cx="1548215" cy="1447800"/>
            <a:chOff x="7068323" y="2603500"/>
            <a:chExt cx="1661618" cy="1600200"/>
          </a:xfrm>
        </p:grpSpPr>
        <p:sp>
          <p:nvSpPr>
            <p:cNvPr id="14" name="Explosion 1 13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5" name="Rectangle 14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7890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143000"/>
            <a:ext cx="4895850" cy="8096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1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5850" y="2598372"/>
            <a:ext cx="2495550" cy="18097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2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2550" y="4648200"/>
            <a:ext cx="1962150" cy="17240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3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554" y="5257800"/>
            <a:ext cx="4676775" cy="10953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9" name="Table 18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39410129"/>
                  </p:ext>
                </p:extLst>
              </p:nvPr>
            </p:nvGraphicFramePr>
            <p:xfrm>
              <a:off x="914400" y="2133600"/>
              <a:ext cx="3048000" cy="2895600"/>
            </p:xfrm>
            <a:graphic>
              <a:graphicData uri="http://schemas.openxmlformats.org/drawingml/2006/table">
                <a:tbl>
                  <a:tblPr firstRow="1" bandRow="1">
                    <a:tableStyleId>{327F97BB-C833-4FB7-BDE5-3F7075034690}</a:tableStyleId>
                  </a:tblPr>
                  <a:tblGrid>
                    <a:gridCol w="1434353"/>
                    <a:gridCol w="1613647"/>
                  </a:tblGrid>
                  <a:tr h="365760">
                    <a:tc gridSpan="2"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القاعدة </a:t>
                          </a:r>
                          <a14:m>
                            <m:oMath xmlns:m="http://schemas.openxmlformats.org/officeDocument/2006/math">
                              <m:r>
                                <a:rPr lang="ar-EG" sz="2000" i="1" smtClean="0">
                                  <a:solidFill>
                                    <a:schemeClr val="accent1">
                                      <a:lumMod val="75000"/>
                                    </a:schemeClr>
                                  </a:solidFill>
                                  <a:latin typeface="Cambria Math"/>
                                  <a:ea typeface="Cambria Math"/>
                                </a:rPr>
                                <m:t>∆</m:t>
                              </m:r>
                              <m:r>
                                <a:rPr lang="en-US" sz="2000" b="1" i="1" smtClean="0">
                                  <a:solidFill>
                                    <a:schemeClr val="accent1">
                                      <a:lumMod val="75000"/>
                                    </a:schemeClr>
                                  </a:solidFill>
                                  <a:latin typeface="Cambria Math"/>
                                  <a:ea typeface="Cambria Math"/>
                                </a:rPr>
                                <m:t> </m:t>
                              </m:r>
                            </m:oMath>
                          </a14:m>
                          <a:r>
                            <a:rPr lang="ar-EG" sz="200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 +</a:t>
                          </a:r>
                          <a:r>
                            <a:rPr lang="ar-EG" sz="2000" baseline="0" dirty="0" smtClean="0">
                              <a:solidFill>
                                <a:schemeClr val="accent1">
                                  <a:lumMod val="75000"/>
                                </a:schemeClr>
                              </a:solidFill>
                            </a:rPr>
                            <a:t> 5</a:t>
                          </a:r>
                          <a:endParaRPr lang="en-US" sz="2000" b="1" dirty="0" smtClean="0">
                            <a:solidFill>
                              <a:schemeClr val="accent1">
                                <a:lumMod val="75000"/>
                              </a:schemeClr>
                            </a:solidFill>
                            <a:ea typeface="Cambria Math"/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 hMerge="1">
                      <a:txBody>
                        <a:bodyPr/>
                        <a:lstStyle/>
                        <a:p>
                          <a:pPr algn="ctr" rtl="1"/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marL="0" marR="0" indent="0" algn="ctr" defTabSz="914400" rtl="1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ar-EG" sz="1800" dirty="0" smtClean="0">
                              <a:solidFill>
                                <a:schemeClr val="bg1"/>
                              </a:solidFill>
                            </a:rPr>
                            <a:t>ما مع جمانة (بالريال) المخرجة</a:t>
                          </a:r>
                          <a:r>
                            <a:rPr lang="ar-EG" sz="1800" baseline="0" dirty="0" smtClean="0">
                              <a:solidFill>
                                <a:schemeClr val="bg1"/>
                              </a:solidFill>
                            </a:rPr>
                            <a:t>(</a:t>
                          </a:r>
                          <a14:m>
                            <m:oMath xmlns:m="http://schemas.openxmlformats.org/officeDocument/2006/math">
                              <m:r>
                                <m:rPr>
                                  <m:nor/>
                                </m:rPr>
                                <a:rPr lang="en-US" sz="1600" b="1" dirty="0" smtClean="0">
                                  <a:solidFill>
                                    <a:schemeClr val="bg1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</a:rPr>
                                <m:t>□</m:t>
                              </m:r>
                            </m:oMath>
                          </a14:m>
                          <a:r>
                            <a:rPr lang="ar-EG" sz="1800" baseline="0" dirty="0" smtClean="0">
                              <a:solidFill>
                                <a:schemeClr val="bg1"/>
                              </a:solidFill>
                            </a:rPr>
                            <a:t>)</a:t>
                          </a:r>
                          <a:endParaRPr lang="en-US" sz="1800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 rtl="1"/>
                          <a:r>
                            <a:rPr lang="ar-EG" sz="1800" dirty="0" smtClean="0">
                              <a:solidFill>
                                <a:schemeClr val="bg1"/>
                              </a:solidFill>
                            </a:rPr>
                            <a:t>ما مع ميسون (بالريال)</a:t>
                          </a:r>
                        </a:p>
                        <a:p>
                          <a:pPr algn="ctr" rtl="1"/>
                          <a:r>
                            <a:rPr lang="ar-EG" sz="1800" dirty="0" smtClean="0">
                              <a:solidFill>
                                <a:schemeClr val="bg1"/>
                              </a:solidFill>
                            </a:rPr>
                            <a:t> المدخلة</a:t>
                          </a:r>
                          <a:r>
                            <a:rPr lang="ar-EG" sz="1800" baseline="0" dirty="0" smtClean="0">
                              <a:solidFill>
                                <a:schemeClr val="bg1"/>
                              </a:solidFill>
                            </a:rPr>
                            <a:t> (</a:t>
                          </a:r>
                          <a14:m>
                            <m:oMath xmlns:m="http://schemas.openxmlformats.org/officeDocument/2006/math">
                              <m:r>
                                <a:rPr lang="ar-EG" sz="1800" i="1" smtClean="0">
                                  <a:solidFill>
                                    <a:schemeClr val="bg1"/>
                                  </a:solidFill>
                                  <a:latin typeface="Cambria Math"/>
                                  <a:ea typeface="Cambria Math"/>
                                </a:rPr>
                                <m:t>∆</m:t>
                              </m:r>
                              <m:r>
                                <a:rPr lang="en-US" sz="1800" b="1" i="1" smtClean="0">
                                  <a:solidFill>
                                    <a:schemeClr val="bg1"/>
                                  </a:solidFill>
                                  <a:latin typeface="Cambria Math"/>
                                  <a:ea typeface="Cambria Math"/>
                                </a:rPr>
                                <m:t> </m:t>
                              </m:r>
                            </m:oMath>
                          </a14:m>
                          <a:r>
                            <a:rPr lang="ar-EG" sz="1800" baseline="0" dirty="0" smtClean="0">
                              <a:solidFill>
                                <a:schemeClr val="bg1"/>
                              </a:solidFill>
                            </a:rPr>
                            <a:t>)</a:t>
                          </a:r>
                          <a:endParaRPr lang="en-US" sz="1800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11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6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12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>
                              <a:solidFill>
                                <a:schemeClr val="lt1"/>
                              </a:solidFill>
                            </a:rPr>
                            <a:t>7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18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18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8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6576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0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0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9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</a:tbl>
              </a:graphicData>
            </a:graphic>
          </p:graphicFrame>
        </mc:Choice>
        <mc:Fallback xmlns="">
          <p:graphicFrame>
            <p:nvGraphicFramePr>
              <p:cNvPr id="19" name="Table 18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039410129"/>
                  </p:ext>
                </p:extLst>
              </p:nvPr>
            </p:nvGraphicFramePr>
            <p:xfrm>
              <a:off x="914400" y="2133600"/>
              <a:ext cx="3048000" cy="2895600"/>
            </p:xfrm>
            <a:graphic>
              <a:graphicData uri="http://schemas.openxmlformats.org/drawingml/2006/table">
                <a:tbl>
                  <a:tblPr firstRow="1" bandRow="1">
                    <a:tableStyleId>{327F97BB-C833-4FB7-BDE5-3F7075034690}</a:tableStyleId>
                  </a:tblPr>
                  <a:tblGrid>
                    <a:gridCol w="1434353"/>
                    <a:gridCol w="1613647"/>
                  </a:tblGrid>
                  <a:tr h="396240">
                    <a:tc gridSpan="2">
                      <a:txBody>
                        <a:bodyPr/>
                        <a:lstStyle/>
                        <a:p>
                          <a:endParaRPr lang="ar-EG"/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  <a:blipFill rotWithShape="1">
                          <a:blip r:embed="rId13"/>
                          <a:stretch>
                            <a:fillRect l="-1800" t="-9231" r="-1800" b="-666154"/>
                          </a:stretch>
                        </a:blipFill>
                      </a:tcPr>
                    </a:tc>
                    <a:tc hMerge="1">
                      <a:txBody>
                        <a:bodyPr/>
                        <a:lstStyle/>
                        <a:p>
                          <a:pPr algn="ctr" rtl="1"/>
                          <a:endParaRPr lang="en-US" sz="23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914400">
                    <a:tc>
                      <a:txBody>
                        <a:bodyPr/>
                        <a:lstStyle/>
                        <a:p>
                          <a:endParaRPr lang="ar-EG"/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  <a:blipFill rotWithShape="1">
                          <a:blip r:embed="rId13"/>
                          <a:stretch>
                            <a:fillRect l="-3830" t="-47333" r="-116596" b="-188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ar-EG"/>
                        </a:p>
                      </a:txBody>
                      <a:tcPr>
                        <a:blipFill rotWithShape="1">
                          <a:blip r:embed="rId13"/>
                          <a:stretch>
                            <a:fillRect l="-92075" t="-47333" r="-3396" b="-188667"/>
                          </a:stretch>
                        </a:blipFill>
                      </a:tcPr>
                    </a:tc>
                  </a:tr>
                  <a:tr h="3962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11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6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962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12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>
                              <a:solidFill>
                                <a:schemeClr val="lt1"/>
                              </a:solidFill>
                            </a:rPr>
                            <a:t>7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962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18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18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8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  <a:tr h="396240"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sz="2000" b="1" dirty="0" smtClean="0">
                              <a:solidFill>
                                <a:schemeClr val="bg1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</a:rPr>
                            <a:t>□</a:t>
                          </a:r>
                          <a:endParaRPr lang="en-US" sz="2000" b="1" dirty="0">
                            <a:solidFill>
                              <a:schemeClr val="bg1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</a:endParaRPr>
                        </a:p>
                      </a:txBody>
                      <a:tcPr>
                        <a:cell3D prstMaterial="dkEdge">
                          <a:bevel/>
                          <a:lightRig rig="flood" dir="t"/>
                        </a:cell3D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ar-EG" sz="2000" dirty="0" smtClean="0"/>
                            <a:t>9</a:t>
                          </a:r>
                          <a:endParaRPr lang="en-US" sz="2000" dirty="0">
                            <a:solidFill>
                              <a:schemeClr val="accent1">
                                <a:lumMod val="75000"/>
                              </a:schemeClr>
                            </a:solidFill>
                          </a:endParaRPr>
                        </a:p>
                      </a:txBody>
                      <a:tcPr/>
                    </a:tc>
                  </a:tr>
                </a:tbl>
              </a:graphicData>
            </a:graphic>
          </p:graphicFrame>
        </mc:Fallback>
      </mc:AlternateContent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78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78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1" fill="hold"/>
                                        <p:tgtEl>
                                          <p:spTgt spid="3789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5" dur="1" fill="hold"/>
                                        <p:tgtEl>
                                          <p:spTgt spid="3789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0" dur="1" fill="hold"/>
                                        <p:tgtEl>
                                          <p:spTgt spid="3789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12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3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4-5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جداول الدّوالّ: جدوال الجمع والطرح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2636365402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598776"/>
            <a:ext cx="3505200" cy="290642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pSp>
        <p:nvGrpSpPr>
          <p:cNvPr id="7" name="Group 6"/>
          <p:cNvGrpSpPr/>
          <p:nvPr/>
        </p:nvGrpSpPr>
        <p:grpSpPr>
          <a:xfrm>
            <a:off x="6477000" y="990600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sp>
        <p:nvSpPr>
          <p:cNvPr id="11" name="Title 1"/>
          <p:cNvSpPr txBox="1">
            <a:spLocks/>
          </p:cNvSpPr>
          <p:nvPr/>
        </p:nvSpPr>
        <p:spPr>
          <a:xfrm>
            <a:off x="990600" y="3962400"/>
            <a:ext cx="7391400" cy="12192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r" rtl="1">
              <a:spcBef>
                <a:spcPct val="0"/>
              </a:spcBef>
              <a:defRPr/>
            </a:pP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يوضح الجدول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المبالغ التي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وفر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تها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أ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ربع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فتيات،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فإذا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حصلت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كل فتاة على 5 ريالات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إضافة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 لما معها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،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كم يصبح المبلغ مع كل منهنّ؟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990600" y="5334000"/>
            <a:ext cx="7391400" cy="1151467"/>
          </a:xfrm>
          <a:prstGeom prst="rect">
            <a:avLst/>
          </a:prstGeom>
          <a:ln/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r" rtl="1">
              <a:spcBef>
                <a:spcPct val="0"/>
              </a:spcBef>
              <a:defRPr/>
            </a:pP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يمكن إيجاد هذا المبلغ باستعمال قاعدة 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دالة تصف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العلاقة بين المدخلات والمخرجات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2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>
          <a:xfrm>
            <a:off x="914400" y="5029200"/>
            <a:ext cx="7239000" cy="12192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6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يوضح هذا المخطط كيفية الحصول على المخرجات باستعمال قاعدة الدالة</a:t>
            </a:r>
            <a:endParaRPr lang="ar-JO" sz="26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4585" y="762000"/>
            <a:ext cx="7120530" cy="2505074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165"/>
          <a:stretch/>
        </p:blipFill>
        <p:spPr bwMode="auto">
          <a:xfrm>
            <a:off x="1052512" y="3733800"/>
            <a:ext cx="6924676" cy="1055189"/>
          </a:xfrm>
          <a:prstGeom prst="rect">
            <a:avLst/>
          </a:prstGeom>
          <a:noFill/>
          <a:ln>
            <a:noFill/>
          </a:ln>
          <a:effectLst>
            <a:glow rad="1397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1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2595464511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2293" name="Picture 5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853603" y="3200400"/>
            <a:ext cx="2819400" cy="1980099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glow rad="101600">
              <a:schemeClr val="accent6">
                <a:satMod val="175000"/>
                <a:alpha val="40000"/>
              </a:schemeClr>
            </a:glow>
            <a:reflection blurRad="12700" stA="28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sp>
        <p:nvSpPr>
          <p:cNvPr id="5" name="Rounded Rectangle 4"/>
          <p:cNvSpPr/>
          <p:nvPr/>
        </p:nvSpPr>
        <p:spPr>
          <a:xfrm>
            <a:off x="5562600" y="1752600"/>
            <a:ext cx="31242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29400" y="3352800"/>
            <a:ext cx="1548215" cy="1447800"/>
            <a:chOff x="7068323" y="2603500"/>
            <a:chExt cx="1661618" cy="1600200"/>
          </a:xfrm>
        </p:grpSpPr>
        <p:sp>
          <p:nvSpPr>
            <p:cNvPr id="8" name="Explosion 1 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481137"/>
            <a:ext cx="2125807" cy="1490663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itle 1"/>
          <p:cNvSpPr txBox="1">
            <a:spLocks/>
          </p:cNvSpPr>
          <p:nvPr/>
        </p:nvSpPr>
        <p:spPr>
          <a:xfrm>
            <a:off x="1596303" y="5486400"/>
            <a:ext cx="5334000" cy="9144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0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هذا جدول دالة يوضح مقدار النقود لدى كل فتاة بعد أن حصلت على 5 ريالات إضافية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5" grpId="0" animBg="1"/>
      <p:bldP spid="12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1350147475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60633" y="1752600"/>
            <a:ext cx="2763567" cy="232567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Title 1"/>
              <p:cNvSpPr txBox="1">
                <a:spLocks/>
              </p:cNvSpPr>
              <p:nvPr/>
            </p:nvSpPr>
            <p:spPr>
              <a:xfrm>
                <a:off x="3048000" y="4800600"/>
                <a:ext cx="4897914" cy="1484086"/>
              </a:xfrm>
              <a:prstGeom prst="rect">
                <a:avLst/>
              </a:prstGeom>
              <a:ln/>
            </p:spPr>
            <p:style>
              <a:lnRef idx="0">
                <a:schemeClr val="accent3"/>
              </a:lnRef>
              <a:fillRef idx="3">
                <a:schemeClr val="accent3"/>
              </a:fillRef>
              <a:effectRef idx="3">
                <a:schemeClr val="accent3"/>
              </a:effectRef>
              <a:fontRef idx="minor">
                <a:schemeClr val="lt1"/>
              </a:fontRef>
            </p:style>
            <p:txBody>
              <a:bodyPr vert="horz" lIns="91440" tIns="45720" rIns="91440" bIns="45720" rtlCol="0" anchor="ctr">
                <a:noAutofit/>
              </a:bodyPr>
              <a:lstStyle/>
              <a:p>
                <a:pPr algn="r" rtl="1">
                  <a:spcBef>
                    <a:spcPct val="0"/>
                  </a:spcBef>
                  <a:buFont typeface="Wingdings" pitchFamily="2" charset="2"/>
                  <a:buChar char="q"/>
                  <a:defRPr/>
                </a:pPr>
                <a:r>
                  <a:rPr lang="ar-JO" sz="2200" kern="1200" dirty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  المدخلة هنا : عمر الأخ الأصغر من ناصر</a:t>
                </a:r>
              </a:p>
              <a:p>
                <a:pPr algn="r" rtl="1">
                  <a:spcBef>
                    <a:spcPct val="0"/>
                  </a:spcBef>
                  <a:buFont typeface="Wingdings" pitchFamily="2" charset="2"/>
                  <a:buChar char="q"/>
                  <a:defRPr/>
                </a:pPr>
                <a:r>
                  <a:rPr lang="ar-JO" sz="2200" kern="1200" dirty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المخرجة هنا : عمر ناصر</a:t>
                </a:r>
              </a:p>
              <a:p>
                <a:pPr algn="r" rtl="1">
                  <a:spcBef>
                    <a:spcPct val="0"/>
                  </a:spcBef>
                  <a:buFont typeface="Wingdings" pitchFamily="2" charset="2"/>
                  <a:buChar char="q"/>
                  <a:defRPr/>
                </a:pPr>
                <a:r>
                  <a:rPr lang="ar-JO" sz="2200" kern="1200" dirty="0" smtClean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المطلوب </a:t>
                </a:r>
                <a:r>
                  <a:rPr lang="ar-JO" sz="2200" kern="1200" dirty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: إكمال </a:t>
                </a:r>
                <a:r>
                  <a:rPr lang="ar-JO" sz="2200" kern="1200" dirty="0" smtClean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الجدول</a:t>
                </a:r>
                <a:endParaRPr lang="ar-EG" sz="2200" kern="12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cs typeface="Times New Roman"/>
                </a:endParaRPr>
              </a:p>
              <a:p>
                <a:pPr>
                  <a:buFont typeface="Wingdings" pitchFamily="2" charset="2"/>
                  <a:buChar char="q"/>
                  <a:defRPr/>
                </a:pPr>
                <a:r>
                  <a:rPr lang="ar-EG" sz="2200" dirty="0" smtClean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القاعدة هي : </a:t>
                </a:r>
                <a14:m>
                  <m:oMath xmlns:m="http://schemas.openxmlformats.org/officeDocument/2006/math">
                    <m:r>
                      <a:rPr lang="ar-EG" sz="2200" i="1">
                        <a:solidFill>
                          <a:schemeClr val="bg1"/>
                        </a:solidFill>
                        <a:latin typeface="Cambria Math"/>
                        <a:ea typeface="Cambria Math"/>
                      </a:rPr>
                      <m:t>∆</m:t>
                    </m:r>
                    <m:r>
                      <a:rPr lang="en-US" sz="2200" b="1" i="1">
                        <a:solidFill>
                          <a:schemeClr val="bg1"/>
                        </a:solidFill>
                        <a:latin typeface="Cambria Math"/>
                        <a:ea typeface="Cambria Math"/>
                      </a:rPr>
                      <m:t> </m:t>
                    </m:r>
                  </m:oMath>
                </a14:m>
                <a:r>
                  <a:rPr lang="ar-EG" sz="2200" dirty="0" smtClean="0">
                    <a:ln w="18415" cmpd="sng">
                      <a:solidFill>
                        <a:srgbClr val="FFFFFF"/>
                      </a:solidFill>
                      <a:prstDash val="solid"/>
                    </a:ln>
                    <a:solidFill>
                      <a:srgbClr val="FFFFFF"/>
                    </a:solidFill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  <a:latin typeface="Calibri"/>
                    <a:cs typeface="Times New Roman"/>
                  </a:rPr>
                  <a:t> +3</a:t>
                </a:r>
                <a:endParaRPr lang="ar-JO" sz="2200" kern="1200" dirty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cs typeface="Times New Roman"/>
                </a:endParaRPr>
              </a:p>
            </p:txBody>
          </p:sp>
        </mc:Choice>
        <mc:Fallback xmlns="">
          <p:sp>
            <p:nvSpPr>
              <p:cNvPr id="4" name="Title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8000" y="4800600"/>
                <a:ext cx="4897914" cy="1484086"/>
              </a:xfrm>
              <a:prstGeom prst="rect">
                <a:avLst/>
              </a:prstGeom>
              <a:blipFill rotWithShape="1">
                <a:blip r:embed="rId8"/>
                <a:stretch>
                  <a:fillRect/>
                </a:stretch>
              </a:blipFill>
              <a:ln/>
            </p:spPr>
            <p:txBody>
              <a:bodyPr/>
              <a:lstStyle/>
              <a:p>
                <a:r>
                  <a:rPr lang="ar-EG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ounded Rectangle 4"/>
          <p:cNvSpPr/>
          <p:nvPr/>
        </p:nvSpPr>
        <p:spPr>
          <a:xfrm>
            <a:off x="5562600" y="1752600"/>
            <a:ext cx="3124200" cy="762000"/>
          </a:xfrm>
          <a:prstGeom prst="roundRect">
            <a:avLst/>
          </a:prstGeom>
          <a:blipFill>
            <a:blip r:embed="rId9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29400" y="3352800"/>
            <a:ext cx="1548215" cy="1447800"/>
            <a:chOff x="7068323" y="2603500"/>
            <a:chExt cx="1661618" cy="1600200"/>
          </a:xfrm>
        </p:grpSpPr>
        <p:sp>
          <p:nvSpPr>
            <p:cNvPr id="8" name="Explosion 1 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0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2758742"/>
            <a:ext cx="2935279" cy="1127458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4239847"/>
            <a:ext cx="2763490" cy="2237153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3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409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33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410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4" grpId="0" animBg="1"/>
      <p:bldP spid="5" grpId="0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1086239937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562600" y="15240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477000" y="4574494"/>
            <a:ext cx="1548215" cy="1447800"/>
            <a:chOff x="7068323" y="2603500"/>
            <a:chExt cx="1661618" cy="1600200"/>
          </a:xfrm>
        </p:grpSpPr>
        <p:sp>
          <p:nvSpPr>
            <p:cNvPr id="7" name="Explosion 1 6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8" name="Rectangle 7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9424" y="2490787"/>
            <a:ext cx="3228975" cy="154515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09800"/>
            <a:ext cx="2074852" cy="201453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24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3723" y="4507079"/>
            <a:ext cx="3000375" cy="159141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5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495800"/>
            <a:ext cx="2562137" cy="190749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3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512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>
        <p:bldAsOne/>
      </p:bldGraphic>
      <p:bldP spid="5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531929" y="838200"/>
              <a:ext cx="1422400" cy="650875"/>
              <a:chOff x="3312730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312730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625413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4-6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استقصاء حل المسألة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3187" y="2286000"/>
            <a:ext cx="11810986" cy="4791751"/>
            <a:chOff x="783187" y="2286000"/>
            <a:chExt cx="11810986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802901" y="4114800"/>
              <a:ext cx="5826500" cy="10929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rtlCol="1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زرع فلاح 30 بذرة طماطم.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نبتت من كل 5 بذور 3 فقط.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83187" y="5504482"/>
              <a:ext cx="6261722" cy="703000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ما عدد البذور التي انبتت شتلات؟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828000" cy="828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12789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3200" y="969339"/>
            <a:ext cx="5715000" cy="1295400"/>
            <a:chOff x="2743200" y="762000"/>
            <a:chExt cx="5715000" cy="1295400"/>
          </a:xfrm>
        </p:grpSpPr>
        <p:sp>
          <p:nvSpPr>
            <p:cNvPr id="4" name="Rounded Rectangle 3"/>
            <p:cNvSpPr/>
            <p:nvPr/>
          </p:nvSpPr>
          <p:spPr>
            <a:xfrm>
              <a:off x="2743200" y="762000"/>
              <a:ext cx="5715000" cy="1295400"/>
            </a:xfrm>
            <a:prstGeom prst="roundRect">
              <a:avLst/>
            </a:prstGeom>
            <a:blipFill>
              <a:blip r:embed="rId3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endParaRPr>
            </a:p>
          </p:txBody>
        </p:sp>
        <p:pic>
          <p:nvPicPr>
            <p:cNvPr id="6146" name="Picture 2"/>
            <p:cNvPicPr>
              <a:picLocks noChangeAspect="1" noChangeArrowheads="1"/>
            </p:cNvPicPr>
            <p:nvPr/>
          </p:nvPicPr>
          <p:blipFill>
            <a:blip r:embed="rId4">
              <a:duotone>
                <a:schemeClr val="accent2">
                  <a:shade val="45000"/>
                  <a:satMod val="135000"/>
                </a:schemeClr>
                <a:prstClr val="white"/>
              </a:duotone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Photocopy/>
                      </a14:imgEffect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76575" y="990600"/>
              <a:ext cx="5076825" cy="8724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6147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359739"/>
            <a:ext cx="1844145" cy="2078661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67601737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614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-94800"/>
            <a:ext cx="9829800" cy="2232000"/>
            <a:chOff x="310800" y="609600"/>
            <a:chExt cx="9829800" cy="22320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878964"/>
              <a:ext cx="6099102" cy="88643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استعمل اشارات لتمثيل البذور .</a:t>
              </a:r>
              <a:endParaRPr lang="ar-EG" sz="24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6105102" y="1828800"/>
              <a:ext cx="1040296" cy="9906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83925" y="1997142"/>
              <a:ext cx="1013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استعمل خطة الرسم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723000"/>
              <a:ext cx="972000" cy="972000"/>
              <a:chOff x="6478800" y="2747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747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957490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958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715000"/>
              <a:ext cx="6099102" cy="90086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استعمل الجمع المتكرر لتتحقق من صحة الحل.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3+ 3+ 3+ 3+ 3+ 3= 18 √ اذن الحل صحيح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93800"/>
              <a:ext cx="1188000" cy="11880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499564" y="6020216"/>
              <a:ext cx="124615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sz="1600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راجع الحل</a:t>
              </a:r>
              <a:endParaRPr lang="ar-EG" sz="1600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7200" y="2209800"/>
            <a:ext cx="9100504" cy="2923612"/>
            <a:chOff x="457200" y="2562788"/>
            <a:chExt cx="9100504" cy="2923612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3124200"/>
              <a:ext cx="9100504" cy="2362200"/>
              <a:chOff x="1040096" y="555600"/>
              <a:chExt cx="91005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698600"/>
                <a:ext cx="53698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4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   3  +  3  +  3  + 3  +  3  +  3</a:t>
                </a: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2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عدد البذور التي انبتت شتلات هو 6 ×3 =18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1982445"/>
                <a:ext cx="1013373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استعمل الاشارات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7171" name="Picture 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4400" y="2562788"/>
              <a:ext cx="3886200" cy="1628211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7150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EG" sz="2000" b="1" dirty="0" smtClean="0">
                    <a:solidFill>
                      <a:srgbClr val="000000"/>
                    </a:solidFill>
                  </a:rPr>
                  <a:t>الفصل الرابع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531929" y="838200"/>
              <a:ext cx="1422400" cy="650875"/>
              <a:chOff x="3312730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312730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567035" y="2196525"/>
                <a:ext cx="919582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</a:rPr>
                  <a:t>4-7 </a:t>
                </a:r>
                <a:endParaRPr lang="ar-JO" sz="3200" b="1" dirty="0">
                  <a:solidFill>
                    <a:srgbClr val="FFFFFF"/>
                  </a:solidFill>
                  <a:latin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</a:rPr>
                <a:t>جداول الدّالّة: جداول الضرب والقسمة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124200"/>
            <a:ext cx="6858001" cy="2819400"/>
            <a:chOff x="1143000" y="3048000"/>
            <a:chExt cx="6172201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" y="762000"/>
            <a:ext cx="2667000" cy="264709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pSp>
        <p:nvGrpSpPr>
          <p:cNvPr id="10" name="Group 9"/>
          <p:cNvGrpSpPr/>
          <p:nvPr/>
        </p:nvGrpSpPr>
        <p:grpSpPr>
          <a:xfrm>
            <a:off x="6781800" y="628650"/>
            <a:ext cx="1828800" cy="576064"/>
            <a:chOff x="6209786" y="1070030"/>
            <a:chExt cx="1828800" cy="576064"/>
          </a:xfrm>
        </p:grpSpPr>
        <p:sp>
          <p:nvSpPr>
            <p:cNvPr id="11" name="Rounded Rectangle 10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9315" y="1600200"/>
            <a:ext cx="3135086" cy="158115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1770798"/>
            <a:ext cx="2590800" cy="14097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4" name="Diagram 13"/>
          <p:cNvGraphicFramePr/>
          <p:nvPr>
            <p:extLst>
              <p:ext uri="{D42A27DB-BD31-4B8C-83A1-F6EECF244321}">
                <p14:modId xmlns:p14="http://schemas.microsoft.com/office/powerpoint/2010/main" val="399479470"/>
              </p:ext>
            </p:extLst>
          </p:nvPr>
        </p:nvGraphicFramePr>
        <p:xfrm>
          <a:off x="685800" y="3962400"/>
          <a:ext cx="7772400" cy="2438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5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7" dur="2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8" dur="2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4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9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9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9" dur="2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0" dur="2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AsOne/>
      </p:bldGraphic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3318735"/>
            <a:ext cx="2819400" cy="239626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3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1273781791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562600" y="1600200"/>
            <a:ext cx="312420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7214785" y="32004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2556329"/>
            <a:ext cx="3878263" cy="5334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Title 1"/>
          <p:cNvSpPr txBox="1">
            <a:spLocks/>
          </p:cNvSpPr>
          <p:nvPr/>
        </p:nvSpPr>
        <p:spPr>
          <a:xfrm>
            <a:off x="3352800" y="3810000"/>
            <a:ext cx="3878263" cy="685800"/>
          </a:xfrm>
          <a:prstGeom prst="rect">
            <a:avLst/>
          </a:prstGeom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ي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وجد 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100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سم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في كل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متر</a:t>
            </a:r>
            <a:endParaRPr lang="ar-JO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352800" y="5486400"/>
            <a:ext cx="3886200" cy="10668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يوجد </a:t>
            </a: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500سم في 5 أمتار</a:t>
            </a:r>
          </a:p>
          <a:p>
            <a:pPr algn="ctr">
              <a:defRPr/>
            </a:pPr>
            <a:r>
              <a:rPr lang="ar-JO" sz="24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إذن، طول القارب يساوي 500 سم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3352800" y="4648200"/>
            <a:ext cx="3878263" cy="6858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قاعدة الدالة: اضرب في 100</a:t>
            </a:r>
            <a:endParaRPr lang="ar-JO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04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0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0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9" dur="1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  <p:bldP spid="15" grpId="0" animBg="1"/>
      <p:bldP spid="17" grpId="0" animBg="1"/>
      <p:bldP spid="18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2208972906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562600" y="13716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781800" y="36576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0" y="2362200"/>
            <a:ext cx="3152775" cy="12192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057" y="1928132"/>
            <a:ext cx="2331783" cy="195806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6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  <p:pic>
        <p:nvPicPr>
          <p:cNvPr id="10244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2806" y="4876941"/>
            <a:ext cx="3205162" cy="914259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5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58" y="4191000"/>
            <a:ext cx="2597842" cy="1875572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3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335092565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024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1024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7" dur="1" fill="hold"/>
                                        <p:tgtEl>
                                          <p:spTgt spid="1024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1024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376577997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334000" y="13716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224185" y="39624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2257425"/>
            <a:ext cx="3067050" cy="14763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2126343"/>
            <a:ext cx="2307520" cy="191225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6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  <p:pic>
        <p:nvPicPr>
          <p:cNvPr id="11268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1337" y="3936389"/>
            <a:ext cx="2847975" cy="2235811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9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846" y="4441302"/>
            <a:ext cx="2839924" cy="203569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3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3109237745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126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1126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7" dur="1" fill="hold"/>
                                        <p:tgtEl>
                                          <p:spTgt spid="1126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1126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1166936" y="692696"/>
            <a:ext cx="5349280" cy="5400600"/>
          </a:xfrm>
        </p:spPr>
        <p:txBody>
          <a:bodyPr vert="horz" lIns="91440" tIns="45720" rIns="91440" bIns="45720" rtlCol="0">
            <a:normAutofit fontScale="92500" lnSpcReduction="10000"/>
          </a:bodyPr>
          <a:lstStyle/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3" action="ppaction://hlinksldjump"/>
              </a:rPr>
              <a:t>5-1 الضرب في مضاعفات 10 , 100 , 1000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5-2 مهارة حل المسألة : تقدير معقولية الإجابة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5-3 تقدير نواتج الضرب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5-4 ضرب عدد من رقمين في عدد من رقم واحد </a:t>
            </a:r>
            <a:b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</a:b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    دون إعادة التجميع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5-5 ضرب عدد من رقمين في عدد من رقم واحد </a:t>
            </a:r>
            <a:b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</a:b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7" action="ppaction://hlinksldjump"/>
              </a:rPr>
              <a:t>    مع إعادة التجميع.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8" action="ppaction://hlinksldjump"/>
              </a:rPr>
              <a:t>5-6 استقصاء حل المسألة : اختيار الخطة المناسبة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9" action="ppaction://hlinksldjump"/>
              </a:rPr>
              <a:t>5-7 ضرب عدد من ثلاثة أرقام فى عدد من رقم واحد.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7" name="Horizontal Scroll 6"/>
          <p:cNvSpPr/>
          <p:nvPr/>
        </p:nvSpPr>
        <p:spPr>
          <a:xfrm>
            <a:off x="6610992" y="131659"/>
            <a:ext cx="2281488" cy="777061"/>
          </a:xfrm>
          <a:prstGeom prst="horizontalScroll">
            <a:avLst/>
          </a:prstGeom>
          <a:blipFill dpi="0" rotWithShape="1"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</a:t>
            </a:r>
            <a:r>
              <a:rPr lang="ar-EG" sz="32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الخامس</a:t>
            </a:r>
            <a:endParaRPr lang="ar-EG" sz="32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rgbClr val="009900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6" name="Rounded Rectangle 5">
            <a:hlinkClick r:id="rId11" action="ppaction://hlinksldjump"/>
          </p:cNvPr>
          <p:cNvSpPr/>
          <p:nvPr/>
        </p:nvSpPr>
        <p:spPr>
          <a:xfrm>
            <a:off x="457200" y="6057528"/>
            <a:ext cx="1944216" cy="648072"/>
          </a:xfrm>
          <a:prstGeom prst="roundRect">
            <a:avLst/>
          </a:prstGeom>
          <a:blipFill dpi="0"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6914935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947605" y="2196525"/>
                <a:ext cx="919583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5-1 </a:t>
                </a: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الضرب في مضاعفات 10، 100، 1000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4" name="Rounded Rectangle 13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110753171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6781800" y="304800"/>
            <a:ext cx="1828800" cy="576064"/>
            <a:chOff x="6209786" y="1070030"/>
            <a:chExt cx="1828800" cy="576064"/>
          </a:xfrm>
        </p:grpSpPr>
        <p:sp>
          <p:nvSpPr>
            <p:cNvPr id="7" name="Rounded Rectangle 6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7228" y="376536"/>
            <a:ext cx="4617563" cy="50929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1066800"/>
            <a:ext cx="4724400" cy="42957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itle 1"/>
          <p:cNvSpPr txBox="1">
            <a:spLocks/>
          </p:cNvSpPr>
          <p:nvPr/>
        </p:nvSpPr>
        <p:spPr>
          <a:xfrm>
            <a:off x="1684520" y="5486400"/>
            <a:ext cx="4982980" cy="11430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هنا عدد الأصفار على يمين المساواة يساوي عدد الأصفار على يسارها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1229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8" dur="1" fill="hold"/>
                                        <p:tgtEl>
                                          <p:spTgt spid="1229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492300712"/>
              </p:ext>
            </p:extLst>
          </p:nvPr>
        </p:nvGraphicFramePr>
        <p:xfrm>
          <a:off x="533400" y="3810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3336492677"/>
              </p:ext>
            </p:extLst>
          </p:nvPr>
        </p:nvGraphicFramePr>
        <p:xfrm>
          <a:off x="723900" y="3352800"/>
          <a:ext cx="6591300" cy="3200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5610" y="2362200"/>
            <a:ext cx="4905375" cy="7620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ounded Rectangle 10"/>
          <p:cNvSpPr/>
          <p:nvPr/>
        </p:nvSpPr>
        <p:spPr>
          <a:xfrm>
            <a:off x="5562600" y="1295400"/>
            <a:ext cx="3124200" cy="762000"/>
          </a:xfrm>
          <a:prstGeom prst="roundRect">
            <a:avLst/>
          </a:prstGeom>
          <a:blipFill>
            <a:blip r:embed="rId14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214785" y="32766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5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Graphic spid="10" grpId="0">
        <p:bldAsOne/>
      </p:bldGraphic>
      <p:bldP spid="11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Diagram 1"/>
          <p:cNvGraphicFramePr/>
          <p:nvPr>
            <p:extLst>
              <p:ext uri="{D42A27DB-BD31-4B8C-83A1-F6EECF244321}">
                <p14:modId xmlns:p14="http://schemas.microsoft.com/office/powerpoint/2010/main" val="2791693686"/>
              </p:ext>
            </p:extLst>
          </p:nvPr>
        </p:nvGraphicFramePr>
        <p:xfrm>
          <a:off x="1276350" y="1828800"/>
          <a:ext cx="6591300" cy="3200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568600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Diagram 5"/>
          <p:cNvGraphicFramePr/>
          <p:nvPr>
            <p:extLst>
              <p:ext uri="{D42A27DB-BD31-4B8C-83A1-F6EECF244321}">
                <p14:modId xmlns:p14="http://schemas.microsoft.com/office/powerpoint/2010/main" val="3127879458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562600" y="1752600"/>
            <a:ext cx="312420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</a:t>
            </a:r>
            <a:r>
              <a:rPr lang="en-US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162800" y="3352800"/>
            <a:ext cx="1548215" cy="1447800"/>
            <a:chOff x="7068323" y="2603500"/>
            <a:chExt cx="1661618" cy="1600200"/>
          </a:xfrm>
        </p:grpSpPr>
        <p:sp>
          <p:nvSpPr>
            <p:cNvPr id="8" name="Explosion 1 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0" y="1877106"/>
            <a:ext cx="1648055" cy="56129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4190720200"/>
              </p:ext>
            </p:extLst>
          </p:nvPr>
        </p:nvGraphicFramePr>
        <p:xfrm>
          <a:off x="533400" y="2971800"/>
          <a:ext cx="6591300" cy="3200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0" r:lo="rId11" r:qs="rId12" r:cs="rId13"/>
          </a:graphicData>
        </a:graphic>
      </p:graphicFrame>
    </p:spTree>
    <p:extLst>
      <p:ext uri="{BB962C8B-B14F-4D97-AF65-F5344CB8AC3E}">
        <p14:creationId xmlns:p14="http://schemas.microsoft.com/office/powerpoint/2010/main" val="407178943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5" grpId="0" animBg="1"/>
      <p:bldGraphic spid="12" grpId="0">
        <p:bldAsOne/>
      </p:bldGraphic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2621766672"/>
              </p:ext>
            </p:extLst>
          </p:nvPr>
        </p:nvGraphicFramePr>
        <p:xfrm>
          <a:off x="457200" y="533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Rounded Rectangle 8"/>
          <p:cNvSpPr/>
          <p:nvPr/>
        </p:nvSpPr>
        <p:spPr>
          <a:xfrm>
            <a:off x="5581650" y="13716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7062385" y="3505200"/>
            <a:ext cx="1548215" cy="1447800"/>
            <a:chOff x="7068323" y="2603500"/>
            <a:chExt cx="1661618" cy="1600200"/>
          </a:xfrm>
        </p:grpSpPr>
        <p:sp>
          <p:nvSpPr>
            <p:cNvPr id="11" name="Explosion 1 10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8735" y="2371725"/>
            <a:ext cx="5464215" cy="8286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921329"/>
            <a:ext cx="3003418" cy="1660071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6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/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1312" y="3552825"/>
            <a:ext cx="4143375" cy="22383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7" name="Picture 5"/>
          <p:cNvPicPr>
            <a:picLocks noChangeAspect="1" noChangeArrowheads="1"/>
          </p:cNvPicPr>
          <p:nvPr/>
        </p:nvPicPr>
        <p:blipFill>
          <a:blip r:embed="rId12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6096000"/>
            <a:ext cx="5029200" cy="485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4073525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307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7" dur="1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307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  <p:bldP spid="9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5-2</a:t>
                </a: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مهارة حل المسألة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3187" y="2286000"/>
            <a:ext cx="11810986" cy="4791751"/>
            <a:chOff x="783187" y="2286000"/>
            <a:chExt cx="11810986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802901" y="4114800"/>
              <a:ext cx="5826500" cy="10929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rtlCol="1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أهدى للمدرسة ثلاثة صناديق كل واحد يحتوي 900 قلم.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يحتاج الطلاب إلى 2500 قلم شهريا‘.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83187" y="5504481"/>
              <a:ext cx="6261722" cy="814089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هل من المعقول القول بأن 3 صناديق من الاقلام تكفي الطلاب أكثر من شهر؟ 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900000" cy="900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50565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28600"/>
            <a:ext cx="2886075" cy="27146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2743200" y="609600"/>
            <a:ext cx="5715000" cy="2057400"/>
            <a:chOff x="2743200" y="609600"/>
            <a:chExt cx="5715000" cy="2057400"/>
          </a:xfrm>
        </p:grpSpPr>
        <p:sp>
          <p:nvSpPr>
            <p:cNvPr id="4" name="Rounded Rectangle 3"/>
            <p:cNvSpPr/>
            <p:nvPr/>
          </p:nvSpPr>
          <p:spPr>
            <a:xfrm>
              <a:off x="2743200" y="609600"/>
              <a:ext cx="5715000" cy="2057400"/>
            </a:xfrm>
            <a:prstGeom prst="roundRect">
              <a:avLst/>
            </a:prstGeom>
            <a:blipFill>
              <a:blip r:embed="rId4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endParaRPr>
            </a:p>
          </p:txBody>
        </p:sp>
        <p:pic>
          <p:nvPicPr>
            <p:cNvPr id="4099" name="Picture 3"/>
            <p:cNvPicPr>
              <a:picLocks noChangeAspect="1" noChangeArrowheads="1"/>
            </p:cNvPicPr>
            <p:nvPr/>
          </p:nvPicPr>
          <p:blipFill>
            <a:blip r:embed="rId5">
              <a:duotone>
                <a:schemeClr val="accent2">
                  <a:shade val="45000"/>
                  <a:satMod val="135000"/>
                </a:schemeClr>
                <a:prstClr val="white"/>
              </a:duotone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artisticPhotocopy/>
                      </a14:imgEffect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4200" y="714375"/>
              <a:ext cx="4974771" cy="18764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247645463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14400" y="76200"/>
            <a:ext cx="9829800" cy="2289600"/>
            <a:chOff x="310800" y="552000"/>
            <a:chExt cx="9829800" cy="22896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10800" y="1851000"/>
              <a:ext cx="6099102" cy="9144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أوجد ناتج 3 × 900, ثم قرر إن كان الناتج معقولا أم لا.</a:t>
              </a:r>
              <a:endParaRPr lang="ar-EG" sz="24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6025800" y="1771200"/>
              <a:ext cx="1116000" cy="10440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049113" y="1868014"/>
              <a:ext cx="1085982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نوجد الناتج لنقرر معقوليته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196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715000"/>
              <a:ext cx="6099102" cy="90086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900 + 900 + 900 = 2700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4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اذن الاجابة صحيحة.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93800"/>
              <a:ext cx="1188000" cy="11880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499564" y="5897106"/>
              <a:ext cx="1246158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sz="1600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استعمال الجمع للتحقق</a:t>
              </a:r>
              <a:endParaRPr lang="ar-EG" sz="1600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7200" y="2590800"/>
            <a:ext cx="9100504" cy="2819400"/>
            <a:chOff x="457200" y="2514600"/>
            <a:chExt cx="9100504" cy="2819400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2971800"/>
              <a:ext cx="9100504" cy="2362200"/>
              <a:chOff x="1040096" y="555600"/>
              <a:chExt cx="9100504" cy="2362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698600"/>
                <a:ext cx="5369806" cy="11659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4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بما أن 2700 , 2500, فإنه من المعقول القول بأن 3 صناديق من الاقلام تكفي أكثر من شهر واحد. 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657800"/>
                <a:ext cx="1260000" cy="126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134994" y="1982445"/>
                <a:ext cx="1013373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ايجاد ناتج الضرب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5122" name="Picture 2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3063" t="12681" r="23030" b="45167"/>
            <a:stretch/>
          </p:blipFill>
          <p:spPr bwMode="auto">
            <a:xfrm>
              <a:off x="1683672" y="2514600"/>
              <a:ext cx="2981820" cy="1504648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174927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5-3</a:t>
                </a: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تقدير نواتج الضرب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113732075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845653"/>
            <a:ext cx="2930064" cy="226914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14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2400" y="2124075"/>
            <a:ext cx="3914775" cy="176212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grpSp>
        <p:nvGrpSpPr>
          <p:cNvPr id="7" name="Group 6"/>
          <p:cNvGrpSpPr/>
          <p:nvPr/>
        </p:nvGrpSpPr>
        <p:grpSpPr>
          <a:xfrm>
            <a:off x="6781800" y="1100336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sp>
        <p:nvSpPr>
          <p:cNvPr id="10" name="Rounded Rectangle 9"/>
          <p:cNvSpPr/>
          <p:nvPr/>
        </p:nvSpPr>
        <p:spPr>
          <a:xfrm>
            <a:off x="914400" y="4724400"/>
            <a:ext cx="6934200" cy="838200"/>
          </a:xfrm>
          <a:prstGeom prst="roundRect">
            <a:avLst/>
          </a:prstGeom>
          <a:blipFill>
            <a:blip r:embed="rId5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يمكنك استعمال </a:t>
            </a:r>
            <a:r>
              <a:rPr lang="ar-JO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التقدير</a:t>
            </a: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EG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عندما لا تحتاج إلى اجابة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دقيقة</a:t>
            </a:r>
            <a:endParaRPr lang="ar-JO" sz="2200" b="1" dirty="0">
              <a:ln w="1905"/>
              <a:solidFill>
                <a:srgbClr val="CE3E94"/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6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365148878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701404"/>
              </p:ext>
            </p:extLst>
          </p:nvPr>
        </p:nvGraphicFramePr>
        <p:xfrm>
          <a:off x="533400" y="2255520"/>
          <a:ext cx="8153401" cy="1630680"/>
        </p:xfrm>
        <a:graphic>
          <a:graphicData uri="http://schemas.openxmlformats.org/drawingml/2006/table">
            <a:tbl>
              <a:tblPr firstRow="1" bandRow="1">
                <a:effectLst>
                  <a:innerShdw blurRad="114300">
                    <a:prstClr val="black"/>
                  </a:innerShdw>
                </a:effectLst>
                <a:tableStyleId>{327F97BB-C833-4FB7-BDE5-3F7075034690}</a:tableStyleId>
              </a:tblPr>
              <a:tblGrid>
                <a:gridCol w="3712709"/>
                <a:gridCol w="1164772"/>
                <a:gridCol w="3275920"/>
              </a:tblGrid>
              <a:tr h="624840">
                <a:tc rowSpan="2">
                  <a:txBody>
                    <a:bodyPr/>
                    <a:lstStyle/>
                    <a:p>
                      <a:pPr algn="ctr"/>
                      <a:r>
                        <a:rPr lang="ar-JO" sz="3000" dirty="0" smtClean="0"/>
                        <a:t>ما العدد التقريبي للطلاب الذين شاركوا في المسابقة</a:t>
                      </a:r>
                      <a:r>
                        <a:rPr lang="ar-JO" sz="3000" baseline="0" dirty="0" smtClean="0"/>
                        <a:t> الثقافية ؟</a:t>
                      </a: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3000" dirty="0" smtClean="0"/>
                        <a:t>26</a:t>
                      </a:r>
                      <a:endParaRPr lang="en-US" sz="3000" dirty="0">
                        <a:solidFill>
                          <a:srgbClr val="00B050"/>
                        </a:solidFill>
                        <a:cs typeface="+mj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3000" dirty="0" smtClean="0"/>
                        <a:t>عدد المدارس المشاركة</a:t>
                      </a: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</a:tr>
              <a:tr h="370840">
                <a:tc vMerge="1">
                  <a:txBody>
                    <a:bodyPr/>
                    <a:lstStyle/>
                    <a:p>
                      <a:pPr algn="ctr" rtl="1"/>
                      <a:endParaRPr lang="en-US" sz="35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solidFill>
                      <a:srgbClr val="FFFFCC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3000" dirty="0" smtClean="0"/>
                        <a:t>6</a:t>
                      </a:r>
                      <a:endParaRPr lang="en-US" sz="3000" dirty="0">
                        <a:solidFill>
                          <a:srgbClr val="00B050"/>
                        </a:solidFill>
                        <a:cs typeface="+mj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3000" dirty="0" smtClean="0"/>
                        <a:t>عدد الطلاب</a:t>
                      </a:r>
                      <a:r>
                        <a:rPr lang="ar-JO" sz="3000" baseline="0" dirty="0" smtClean="0"/>
                        <a:t> من كل مدرسة</a:t>
                      </a: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</a:tr>
            </a:tbl>
          </a:graphicData>
        </a:graphic>
      </p:graphicFrame>
      <p:graphicFrame>
        <p:nvGraphicFramePr>
          <p:cNvPr id="11" name="Diagram 10"/>
          <p:cNvGraphicFramePr/>
          <p:nvPr>
            <p:extLst>
              <p:ext uri="{D42A27DB-BD31-4B8C-83A1-F6EECF244321}">
                <p14:modId xmlns:p14="http://schemas.microsoft.com/office/powerpoint/2010/main" val="2319928465"/>
              </p:ext>
            </p:extLst>
          </p:nvPr>
        </p:nvGraphicFramePr>
        <p:xfrm>
          <a:off x="5105400" y="4038600"/>
          <a:ext cx="3657600" cy="2514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533400" y="4114800"/>
            <a:ext cx="4419600" cy="23622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</p:pic>
      <p:sp>
        <p:nvSpPr>
          <p:cNvPr id="8" name="Rounded Rectangle 7"/>
          <p:cNvSpPr/>
          <p:nvPr/>
        </p:nvSpPr>
        <p:spPr>
          <a:xfrm>
            <a:off x="5638800" y="1219200"/>
            <a:ext cx="3028950" cy="762000"/>
          </a:xfrm>
          <a:prstGeom prst="roundRect">
            <a:avLst/>
          </a:prstGeom>
          <a:blipFill>
            <a:blip r:embed="rId13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9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Graphic spid="11" grpId="0">
        <p:bldAsOne/>
      </p:bldGraphic>
      <p:bldP spid="8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669460328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38800" y="13716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 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2483175"/>
            <a:ext cx="4991100" cy="7172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Picture 2"/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846" r="43851" b="26319"/>
          <a:stretch/>
        </p:blipFill>
        <p:spPr bwMode="auto">
          <a:xfrm>
            <a:off x="5189996" y="4876800"/>
            <a:ext cx="2963404" cy="9906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1878759320"/>
              </p:ext>
            </p:extLst>
          </p:nvPr>
        </p:nvGraphicFramePr>
        <p:xfrm>
          <a:off x="990600" y="3721100"/>
          <a:ext cx="3657600" cy="2362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0" r:lo="rId11" r:qs="rId12" r:cs="rId13"/>
          </a:graphicData>
        </a:graphic>
      </p:graphicFrame>
      <p:grpSp>
        <p:nvGrpSpPr>
          <p:cNvPr id="12" name="Group 11"/>
          <p:cNvGrpSpPr/>
          <p:nvPr/>
        </p:nvGrpSpPr>
        <p:grpSpPr>
          <a:xfrm>
            <a:off x="7086600" y="33528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5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0841619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717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819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  <p:bldGraphic spid="10" grpId="0">
        <p:bldAsOne/>
      </p:bldGraphic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673512330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38800" y="16764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086600" y="31242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6848" y="1752600"/>
            <a:ext cx="2055202" cy="6286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3124200"/>
            <a:ext cx="4829175" cy="1252008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7943" y="4800600"/>
            <a:ext cx="5348087" cy="12192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5075471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92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922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1143000"/>
            <a:chOff x="76200" y="685800"/>
            <a:chExt cx="9067800" cy="11430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1"/>
              <a:ext cx="1422400" cy="650874"/>
              <a:chOff x="3733801" y="2196526"/>
              <a:chExt cx="1422400" cy="651174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947605" y="2196526"/>
                <a:ext cx="919582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5-4 </a:t>
                </a: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76201" y="685800"/>
              <a:ext cx="3505200" cy="11430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ضرب عدد من رقمين في عدد من </a:t>
              </a:r>
            </a:p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رقم واحد دون إعادة تجميع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3293716152"/>
              </p:ext>
            </p:extLst>
          </p:nvPr>
        </p:nvGraphicFramePr>
        <p:xfrm>
          <a:off x="609600" y="609600"/>
          <a:ext cx="7848600" cy="5486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37457" y="1035417"/>
            <a:ext cx="3243943" cy="2088783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pSp>
        <p:nvGrpSpPr>
          <p:cNvPr id="7" name="Group 6"/>
          <p:cNvGrpSpPr/>
          <p:nvPr/>
        </p:nvGrpSpPr>
        <p:grpSpPr>
          <a:xfrm>
            <a:off x="6781800" y="990600"/>
            <a:ext cx="1828800" cy="576064"/>
            <a:chOff x="6209786" y="1070030"/>
            <a:chExt cx="1828800" cy="576064"/>
          </a:xfrm>
        </p:grpSpPr>
        <p:sp>
          <p:nvSpPr>
            <p:cNvPr id="8" name="Rounded Rectangle 7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1940118"/>
            <a:ext cx="2819401" cy="906162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sp>
        <p:nvSpPr>
          <p:cNvPr id="14" name="Rounded Rectangle 13"/>
          <p:cNvSpPr/>
          <p:nvPr/>
        </p:nvSpPr>
        <p:spPr>
          <a:xfrm>
            <a:off x="881743" y="3962400"/>
            <a:ext cx="6934200" cy="2057400"/>
          </a:xfrm>
          <a:prstGeom prst="roundRect">
            <a:avLst/>
          </a:prstGeom>
          <a:blipFill>
            <a:blip r:embed="rId5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defRPr/>
            </a:pPr>
            <a:r>
              <a:rPr lang="ar-JO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هذا </a:t>
            </a: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يعني إيجاد ناتج 3 × 13</a:t>
            </a:r>
          </a:p>
          <a:p>
            <a:pPr algn="ctr">
              <a:defRPr/>
            </a:pPr>
            <a:r>
              <a: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يمكن إيجاد هذا الناتج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من خلال ايجاد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نواتج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EG" sz="22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الضرب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 </a:t>
            </a:r>
            <a:r>
              <a:rPr lang="ar-EG" sz="22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</a:rPr>
              <a:t>الجزئية </a:t>
            </a:r>
            <a:r>
              <a:rPr lang="ar-EG" sz="2200" b="1" dirty="0" smtClean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rPr>
              <a:t>, أي ضرب كل مكون من أحد العددين في مكونات العدد الاخر بشكل منفصل , جمع نواتج الضرب الجزئية للحصول على ناتج الضرب النهائي.</a:t>
            </a:r>
            <a:endParaRPr lang="ar-JO" sz="2200" b="1" dirty="0">
              <a:ln w="900" cmpd="sng">
                <a:solidFill>
                  <a:schemeClr val="accent1">
                    <a:satMod val="190000"/>
                    <a:alpha val="55000"/>
                  </a:schemeClr>
                </a:solidFill>
                <a:prstDash val="solid"/>
              </a:ln>
              <a:solidFill>
                <a:schemeClr val="accent1">
                  <a:satMod val="200000"/>
                  <a:tint val="3000"/>
                </a:schemeClr>
              </a:solidFill>
              <a:effectLst>
                <a:innerShdw blurRad="101600" dist="76200" dir="5400000">
                  <a:schemeClr val="accent1">
                    <a:satMod val="190000"/>
                    <a:tint val="100000"/>
                    <a:alpha val="74000"/>
                  </a:schemeClr>
                </a:inn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"/>
          <p:cNvGrpSpPr/>
          <p:nvPr/>
        </p:nvGrpSpPr>
        <p:grpSpPr>
          <a:xfrm>
            <a:off x="304800" y="1447800"/>
            <a:ext cx="8534400" cy="5105400"/>
            <a:chOff x="304800" y="1447800"/>
            <a:chExt cx="8534400" cy="5105400"/>
          </a:xfrm>
          <a:noFill/>
        </p:grpSpPr>
        <p:sp>
          <p:nvSpPr>
            <p:cNvPr id="5" name="Title 1"/>
            <p:cNvSpPr txBox="1">
              <a:spLocks/>
            </p:cNvSpPr>
            <p:nvPr/>
          </p:nvSpPr>
          <p:spPr>
            <a:xfrm>
              <a:off x="304800" y="1447800"/>
              <a:ext cx="8534400" cy="5105400"/>
            </a:xfrm>
            <a:prstGeom prst="rect">
              <a:avLst/>
            </a:prstGeom>
            <a:grpFill/>
            <a:ln w="28575" cap="flat" cmpd="dbl">
              <a:noFill/>
              <a:prstDash val="sysDash"/>
            </a:ln>
          </p:spPr>
          <p:txBody>
            <a:bodyPr vert="horz" lIns="91440" tIns="45720" rIns="91440" bIns="45720" rtlCol="0" anchor="ctr">
              <a:noAutofit/>
            </a:bodyPr>
            <a:lstStyle/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  <a:p>
              <a:pPr algn="r" rtl="1">
                <a:spcBef>
                  <a:spcPct val="0"/>
                </a:spcBef>
                <a:defRPr/>
              </a:pPr>
              <a:endParaRPr lang="ar-JO" sz="3000" kern="1200" dirty="0">
                <a:solidFill>
                  <a:srgbClr val="9BBB59">
                    <a:lumMod val="50000"/>
                  </a:srgbClr>
                </a:solidFill>
                <a:latin typeface="Calibri"/>
                <a:ea typeface="+mn-ea"/>
                <a:cs typeface="Times New Roman"/>
              </a:endParaRPr>
            </a:p>
          </p:txBody>
        </p:sp>
        <p:sp>
          <p:nvSpPr>
            <p:cNvPr id="6" name="Title 1"/>
            <p:cNvSpPr txBox="1">
              <a:spLocks/>
            </p:cNvSpPr>
            <p:nvPr/>
          </p:nvSpPr>
          <p:spPr>
            <a:xfrm>
              <a:off x="2895600" y="2819400"/>
              <a:ext cx="4114800" cy="990600"/>
            </a:xfrm>
            <a:prstGeom prst="rect">
              <a:avLst/>
            </a:prstGeom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vert="horz" lIns="91440" tIns="45720" rIns="91440" bIns="45720" rtlCol="0" anchor="ctr">
              <a:noAutofit/>
            </a:bodyPr>
            <a:lstStyle/>
            <a:p>
              <a:pPr algn="ctr">
                <a:defRPr/>
              </a:pPr>
              <a:r>
                <a:rPr lang="ar-JO" sz="2400" kern="12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ea typeface="+mn-ea"/>
                  <a:cs typeface="Arial"/>
                </a:rPr>
                <a:t> </a:t>
              </a:r>
              <a:r>
                <a:rPr lang="ar-JO" sz="2400" kern="1200" dirty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ea typeface="+mn-ea"/>
                  <a:cs typeface="Arial"/>
                </a:rPr>
                <a:t>لإيجاد ناتج 3 × 13 ،</a:t>
              </a:r>
            </a:p>
            <a:p>
              <a:pPr algn="ctr" rtl="1">
                <a:spcBef>
                  <a:spcPct val="0"/>
                </a:spcBef>
                <a:defRPr/>
              </a:pPr>
              <a:r>
                <a:rPr lang="ar-JO" sz="2400" kern="12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ea typeface="+mn-ea"/>
                  <a:cs typeface="Arial"/>
                </a:rPr>
                <a:t>يمكن </a:t>
              </a:r>
              <a:r>
                <a:rPr lang="ar-JO" sz="2400" kern="1200" dirty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ea typeface="+mn-ea"/>
                  <a:cs typeface="Arial"/>
                </a:rPr>
                <a:t>الاستعانة بالنماذج الشبكية  </a:t>
              </a:r>
              <a:r>
                <a:rPr lang="ar-JO" sz="2400" kern="1200" dirty="0" smtClean="0">
                  <a:ln w="18415" cmpd="sng">
                    <a:solidFill>
                      <a:srgbClr val="FFFFFF"/>
                    </a:solidFill>
                    <a:prstDash val="solid"/>
                  </a:ln>
                  <a:solidFill>
                    <a:srgbClr val="FFFFFF"/>
                  </a:solidFill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  <a:latin typeface="Calibri"/>
                  <a:ea typeface="+mn-ea"/>
                  <a:cs typeface="Arial"/>
                </a:rPr>
                <a:t> </a:t>
              </a:r>
              <a:endPara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endParaRPr>
            </a:p>
          </p:txBody>
        </p:sp>
      </p:grpSp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1720391619"/>
              </p:ext>
            </p:extLst>
          </p:nvPr>
        </p:nvGraphicFramePr>
        <p:xfrm>
          <a:off x="457200" y="685800"/>
          <a:ext cx="8215370" cy="1066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04800" y="3443285"/>
            <a:ext cx="2362200" cy="2271715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1702939"/>
              </p:ext>
            </p:extLst>
          </p:nvPr>
        </p:nvGraphicFramePr>
        <p:xfrm>
          <a:off x="2895600" y="4343400"/>
          <a:ext cx="5467350" cy="137160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2733675"/>
                <a:gridCol w="2733675"/>
              </a:tblGrid>
              <a:tr h="416560">
                <a:tc rowSpan="3"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30 + 9 = 39</a:t>
                      </a:r>
                    </a:p>
                    <a:p>
                      <a:pPr algn="ctr"/>
                      <a:endParaRPr lang="ar-JO" sz="2400" dirty="0" smtClean="0"/>
                    </a:p>
                    <a:p>
                      <a:pPr algn="ctr"/>
                      <a:r>
                        <a:rPr lang="ar-JO" sz="2400" dirty="0" smtClean="0"/>
                        <a:t>أي أنّ </a:t>
                      </a:r>
                      <a:r>
                        <a:rPr lang="ar-JO" sz="2400" kern="1200" dirty="0" smtClean="0"/>
                        <a:t>3 × 13 = 39</a:t>
                      </a:r>
                      <a:endParaRPr lang="en-US" sz="2400" kern="1200" dirty="0">
                        <a:solidFill>
                          <a:schemeClr val="accent3">
                            <a:lumMod val="50000"/>
                          </a:schemeClr>
                        </a:solidFill>
                        <a:latin typeface="+mn-lt"/>
                        <a:ea typeface="+mn-ea"/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400" dirty="0" smtClean="0"/>
                        <a:t>نواتج الضرب الجزئية</a:t>
                      </a:r>
                      <a:endParaRPr lang="en-US" sz="24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416560">
                <a:tc vMerge="1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3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9BBB59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rgbClr val="FFFFCC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400" dirty="0" smtClean="0"/>
                        <a:t>3 </a:t>
                      </a:r>
                      <a:r>
                        <a:rPr kumimoji="0" lang="ar-JO" sz="24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×</a:t>
                      </a:r>
                      <a:r>
                        <a:rPr lang="ar-JO" sz="2400" dirty="0" smtClean="0"/>
                        <a:t> 10 = 30</a:t>
                      </a:r>
                      <a:endParaRPr lang="en-US" sz="24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416560">
                <a:tc vMerge="1">
                  <a:txBody>
                    <a:bodyPr/>
                    <a:lstStyle/>
                    <a:p>
                      <a:pPr algn="ctr" rtl="1"/>
                      <a:endParaRPr lang="en-US" sz="3000" b="0" dirty="0">
                        <a:solidFill>
                          <a:srgbClr val="00B050"/>
                        </a:solidFill>
                        <a:cs typeface="+mj-cs"/>
                      </a:endParaRPr>
                    </a:p>
                  </a:txBody>
                  <a:tcPr>
                    <a:solidFill>
                      <a:srgbClr val="FFFFCC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JO" sz="24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3 × 3 = 9</a:t>
                      </a:r>
                      <a:endParaRPr kumimoji="0" lang="en-US" sz="2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9BBB59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</a:tbl>
          </a:graphicData>
        </a:graphic>
      </p:graphicFrame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2852520961"/>
              </p:ext>
            </p:extLst>
          </p:nvPr>
        </p:nvGraphicFramePr>
        <p:xfrm>
          <a:off x="2891971" y="5867400"/>
          <a:ext cx="495300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1952625"/>
            <a:ext cx="3352800" cy="53407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ounded Rectangle 10"/>
          <p:cNvSpPr/>
          <p:nvPr/>
        </p:nvSpPr>
        <p:spPr>
          <a:xfrm>
            <a:off x="5562599" y="1828800"/>
            <a:ext cx="3028950" cy="762000"/>
          </a:xfrm>
          <a:prstGeom prst="roundRect">
            <a:avLst/>
          </a:prstGeom>
          <a:blipFill>
            <a:blip r:embed="rId14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 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7086600" y="2743200"/>
            <a:ext cx="1548215" cy="1447800"/>
            <a:chOff x="7068323" y="2603500"/>
            <a:chExt cx="1661618" cy="1600200"/>
          </a:xfrm>
        </p:grpSpPr>
        <p:sp>
          <p:nvSpPr>
            <p:cNvPr id="15" name="Explosion 1 14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5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6" name="Rectangle 15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126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4" dur="1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9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" grpId="0">
        <p:bldAsOne/>
      </p:bldGraphic>
      <p:bldGraphic spid="12" grpId="0">
        <p:bldAsOne/>
      </p:bldGraphic>
      <p:bldP spid="11" grpId="0" animBg="1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1747837"/>
            <a:ext cx="4114800" cy="9239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280064694"/>
              </p:ext>
            </p:extLst>
          </p:nvPr>
        </p:nvGraphicFramePr>
        <p:xfrm>
          <a:off x="457200" y="457200"/>
          <a:ext cx="8215370" cy="1066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Rounded Rectangle 5"/>
          <p:cNvSpPr/>
          <p:nvPr/>
        </p:nvSpPr>
        <p:spPr>
          <a:xfrm>
            <a:off x="5562599" y="1828800"/>
            <a:ext cx="302895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858000" y="3048000"/>
            <a:ext cx="1548215" cy="1447800"/>
            <a:chOff x="7068323" y="2603500"/>
            <a:chExt cx="1661618" cy="1600200"/>
          </a:xfrm>
        </p:grpSpPr>
        <p:sp>
          <p:nvSpPr>
            <p:cNvPr id="8" name="Explosion 1 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3316" name="Picture 4"/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2955"/>
          <a:stretch/>
        </p:blipFill>
        <p:spPr bwMode="auto">
          <a:xfrm>
            <a:off x="2971801" y="3200400"/>
            <a:ext cx="3005138" cy="85286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4"/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045" b="20983"/>
          <a:stretch/>
        </p:blipFill>
        <p:spPr bwMode="auto">
          <a:xfrm>
            <a:off x="2971801" y="4343400"/>
            <a:ext cx="3005138" cy="96630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4"/>
          <p:cNvPicPr>
            <a:picLocks noChangeAspect="1" noChangeArrowheads="1"/>
          </p:cNvPicPr>
          <p:nvPr/>
        </p:nvPicPr>
        <p:blipFill rotWithShape="1">
          <a:blip r:embed="rId10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040"/>
          <a:stretch/>
        </p:blipFill>
        <p:spPr bwMode="auto">
          <a:xfrm>
            <a:off x="2971801" y="5535455"/>
            <a:ext cx="3005138" cy="436508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57741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331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>
        <p:bldAsOne/>
      </p:bldGraphic>
      <p:bldP spid="6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1760272941"/>
              </p:ext>
            </p:extLst>
          </p:nvPr>
        </p:nvGraphicFramePr>
        <p:xfrm>
          <a:off x="457200" y="228600"/>
          <a:ext cx="8215370" cy="1066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Rounded Rectangle 5"/>
          <p:cNvSpPr/>
          <p:nvPr/>
        </p:nvSpPr>
        <p:spPr>
          <a:xfrm>
            <a:off x="5562599" y="15240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858000" y="2819400"/>
            <a:ext cx="1548215" cy="1447800"/>
            <a:chOff x="7068323" y="2603500"/>
            <a:chExt cx="1661618" cy="1600200"/>
          </a:xfrm>
        </p:grpSpPr>
        <p:sp>
          <p:nvSpPr>
            <p:cNvPr id="8" name="Explosion 1 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9395" y="1666875"/>
            <a:ext cx="2154555" cy="6191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0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2514600"/>
            <a:ext cx="5124450" cy="17526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1" name="Picture 5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0" y="4419600"/>
            <a:ext cx="4400550" cy="2314575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6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8727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434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1434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>
        <p:bldAsOne/>
      </p:bldGraphic>
      <p:bldP spid="6" grpId="0" animBg="1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685800"/>
            <a:ext cx="8839200" cy="1066800"/>
            <a:chOff x="76200" y="609600"/>
            <a:chExt cx="9067800" cy="10668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4005984" y="2196525"/>
                <a:ext cx="802825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5-5</a:t>
                </a: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09600"/>
              <a:ext cx="3276600" cy="10668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EG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ضرب عدد من رقمين فى عدد من رقم واحد مع اعادة التجميع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>
          <a:xfrm>
            <a:off x="3994924" y="2514600"/>
            <a:ext cx="4387076" cy="10668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lvl="0" algn="ctr">
              <a:defRPr sz="2200" b="1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r>
              <a:rPr lang="ar-JO" dirty="0"/>
              <a:t>بناية من 5 طوابق، في كل طابق 13 شقة، كم شقة في هذه البناية؟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2130812" y="4724400"/>
            <a:ext cx="4882376" cy="7620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8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هنا ضرب عددين يتطلب إعادة تجميع</a:t>
            </a:r>
          </a:p>
        </p:txBody>
      </p:sp>
      <p:pic>
        <p:nvPicPr>
          <p:cNvPr id="5122" name="Picture 2" descr="C:\Users\soliman\Desktop\item74874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69755" y="1287462"/>
            <a:ext cx="3464045" cy="259873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pSp>
        <p:nvGrpSpPr>
          <p:cNvPr id="6" name="Group 5"/>
          <p:cNvGrpSpPr/>
          <p:nvPr/>
        </p:nvGrpSpPr>
        <p:grpSpPr>
          <a:xfrm>
            <a:off x="6509524" y="1143000"/>
            <a:ext cx="1828800" cy="576064"/>
            <a:chOff x="6209786" y="1070030"/>
            <a:chExt cx="1828800" cy="576064"/>
          </a:xfrm>
        </p:grpSpPr>
        <p:sp>
          <p:nvSpPr>
            <p:cNvPr id="7" name="Rounded Rectangle 6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7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Diagram 6"/>
          <p:cNvGraphicFramePr/>
          <p:nvPr>
            <p:extLst>
              <p:ext uri="{D42A27DB-BD31-4B8C-83A1-F6EECF244321}">
                <p14:modId xmlns:p14="http://schemas.microsoft.com/office/powerpoint/2010/main" val="485366132"/>
              </p:ext>
            </p:extLst>
          </p:nvPr>
        </p:nvGraphicFramePr>
        <p:xfrm>
          <a:off x="457200" y="2286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600200" y="2438400"/>
            <a:ext cx="6639790" cy="42672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r" rtl="1">
              <a:spcBef>
                <a:spcPct val="0"/>
              </a:spcBef>
              <a:defRPr/>
            </a:pPr>
            <a:r>
              <a:rPr lang="ar-JO" sz="30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الخطوة 1 :         تمثيل 5 </a:t>
            </a:r>
            <a:r>
              <a:rPr lang="ar-JO" sz="30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× </a:t>
            </a:r>
            <a:r>
              <a:rPr lang="ar-JO" sz="30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13</a:t>
            </a: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r" rtl="1">
              <a:spcBef>
                <a:spcPct val="0"/>
              </a:spcBef>
              <a:defRPr/>
            </a:pPr>
            <a:endParaRPr lang="ar-JO" sz="3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  <a:cs typeface="Arial"/>
            </a:endParaRPr>
          </a:p>
          <a:p>
            <a:pPr algn="ctr" rtl="1">
              <a:spcBef>
                <a:spcPct val="0"/>
              </a:spcBef>
              <a:defRPr/>
            </a:pPr>
            <a:r>
              <a:rPr lang="ar-JO" sz="30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5 مجموعات من 13</a:t>
            </a:r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828800" y="3486150"/>
            <a:ext cx="4562475" cy="1924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" name="Chevron 2"/>
          <p:cNvSpPr/>
          <p:nvPr/>
        </p:nvSpPr>
        <p:spPr>
          <a:xfrm rot="5400000">
            <a:off x="1752600" y="838199"/>
            <a:ext cx="914400" cy="3505200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1 :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استعمال </a:t>
            </a: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نماذج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المكعبات</a:t>
            </a:r>
            <a:endParaRPr lang="en-US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171575"/>
            <a:ext cx="4876800" cy="8096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ounded Rectangle 7"/>
          <p:cNvSpPr/>
          <p:nvPr/>
        </p:nvSpPr>
        <p:spPr>
          <a:xfrm>
            <a:off x="5657850" y="1143000"/>
            <a:ext cx="3028950" cy="762000"/>
          </a:xfrm>
          <a:prstGeom prst="roundRect">
            <a:avLst/>
          </a:prstGeom>
          <a:blipFill>
            <a:blip r:embed="rId9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 : من واقع الحياة :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15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2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5" grpId="0" animBg="1"/>
      <p:bldP spid="3" grpId="0" animBg="1"/>
      <p:bldP spid="8" grpId="0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1214005" y="1219200"/>
            <a:ext cx="6639790" cy="42672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defRPr sz="30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Arial"/>
              </a:defRPr>
            </a:lvl1pPr>
          </a:lstStyle>
          <a:p>
            <a:r>
              <a:rPr lang="ar-JO" dirty="0"/>
              <a:t>الخطوة 2 :               دمج</a:t>
            </a:r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r>
              <a:rPr lang="ar-JO" dirty="0"/>
              <a:t>15 آحاد = 5 آحاد وعشرة واحدة</a:t>
            </a:r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371600" y="2209800"/>
            <a:ext cx="4448175" cy="192405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/>
          </p:cNvSpPr>
          <p:nvPr/>
        </p:nvSpPr>
        <p:spPr>
          <a:xfrm>
            <a:off x="1214005" y="1219200"/>
            <a:ext cx="6639790" cy="42672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defRPr sz="30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Arial"/>
              </a:defRPr>
            </a:lvl1pPr>
          </a:lstStyle>
          <a:p>
            <a:r>
              <a:rPr lang="ar-JO" dirty="0"/>
              <a:t>الخطوة 3 :       إيجاد ناتج  5 × 13</a:t>
            </a:r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endParaRPr lang="ar-JO" dirty="0"/>
          </a:p>
          <a:p>
            <a:r>
              <a:rPr lang="ar-JO" dirty="0"/>
              <a:t>5 + 60 = 65</a:t>
            </a: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524000" y="2362200"/>
            <a:ext cx="2647950" cy="1895475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296526"/>
              </p:ext>
            </p:extLst>
          </p:nvPr>
        </p:nvGraphicFramePr>
        <p:xfrm>
          <a:off x="762000" y="1033683"/>
          <a:ext cx="7962900" cy="4909917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5755363"/>
                <a:gridCol w="2207537"/>
              </a:tblGrid>
              <a:tr h="935106">
                <a:tc>
                  <a:txBody>
                    <a:bodyPr/>
                    <a:lstStyle/>
                    <a:p>
                      <a:pPr algn="r"/>
                      <a:r>
                        <a:rPr lang="ar-JO" sz="3000" dirty="0" smtClean="0"/>
                        <a:t>5 × 3 =</a:t>
                      </a:r>
                      <a:r>
                        <a:rPr lang="ar-JO" sz="3000" baseline="0" dirty="0" smtClean="0"/>
                        <a:t> 15 آحاداً = 5 آحاداً وعشرة واحدة</a:t>
                      </a:r>
                      <a:endParaRPr lang="en-US" sz="3000" dirty="0">
                        <a:solidFill>
                          <a:srgbClr val="C80000"/>
                        </a:solidFill>
                        <a:cs typeface="+mj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/>
                      <a:r>
                        <a:rPr lang="ar-JO" sz="3000" dirty="0" smtClean="0"/>
                        <a:t>ضرب الآحاد</a:t>
                      </a:r>
                      <a:endParaRPr lang="en-US" sz="3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/>
                </a:tc>
              </a:tr>
              <a:tr h="935106">
                <a:tc>
                  <a:txBody>
                    <a:bodyPr/>
                    <a:lstStyle/>
                    <a:p>
                      <a:pPr algn="r" rtl="1"/>
                      <a:r>
                        <a:rPr lang="ar-JO" sz="3000" dirty="0" smtClean="0"/>
                        <a:t>5 × 1 = 5 عشرات</a:t>
                      </a:r>
                      <a:endParaRPr lang="en-US" sz="3000" dirty="0">
                        <a:solidFill>
                          <a:srgbClr val="C80000"/>
                        </a:solidFill>
                        <a:cs typeface="+mj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3000" dirty="0" smtClean="0"/>
                        <a:t>ضرب العشرات</a:t>
                      </a:r>
                      <a:endParaRPr lang="en-US" sz="3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/>
                </a:tc>
              </a:tr>
              <a:tr h="935106">
                <a:tc>
                  <a:txBody>
                    <a:bodyPr/>
                    <a:lstStyle/>
                    <a:p>
                      <a:pPr algn="r" rtl="1"/>
                      <a:r>
                        <a:rPr lang="ar-JO" sz="3000" dirty="0" smtClean="0"/>
                        <a:t>5</a:t>
                      </a:r>
                      <a:r>
                        <a:rPr lang="ar-JO" sz="3000" baseline="0" dirty="0" smtClean="0"/>
                        <a:t> عشرات + عشرة واحدة = 6 عشرات</a:t>
                      </a:r>
                      <a:endParaRPr lang="en-US" sz="3000" dirty="0">
                        <a:solidFill>
                          <a:srgbClr val="C80000"/>
                        </a:solidFill>
                        <a:cs typeface="+mj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3000" dirty="0" smtClean="0"/>
                        <a:t>إضافة العشرات</a:t>
                      </a:r>
                      <a:endParaRPr lang="en-US" sz="3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/>
                </a:tc>
              </a:tr>
              <a:tr h="510058">
                <a:tc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3000" dirty="0" smtClean="0"/>
                        <a:t>5 آحاد</a:t>
                      </a:r>
                      <a:r>
                        <a:rPr lang="ar-JO" sz="3000" baseline="0" dirty="0" smtClean="0"/>
                        <a:t> +</a:t>
                      </a:r>
                      <a:r>
                        <a:rPr kumimoji="0" lang="ar-JO" sz="3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 6 عشرات = 65</a:t>
                      </a: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3000" dirty="0" smtClean="0"/>
                        <a:t>ناتج الضرب</a:t>
                      </a:r>
                      <a:endParaRPr lang="en-US" sz="3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/>
                </a:tc>
              </a:tr>
              <a:tr h="1485225">
                <a:tc gridSpan="2">
                  <a:txBody>
                    <a:bodyPr/>
                    <a:lstStyle/>
                    <a:p>
                      <a:pPr algn="r" rtl="1"/>
                      <a:r>
                        <a:rPr lang="ar-JO" sz="3000" dirty="0" smtClean="0"/>
                        <a:t>وباختصار :</a:t>
                      </a:r>
                    </a:p>
                    <a:p>
                      <a:pPr algn="r" rtl="1"/>
                      <a:endParaRPr lang="ar-JO" sz="3000" dirty="0" smtClean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3500" dirty="0">
                        <a:solidFill>
                          <a:srgbClr val="C80000"/>
                        </a:solidFill>
                        <a:cs typeface="+mj-cs"/>
                      </a:endParaRPr>
                    </a:p>
                  </a:txBody>
                  <a:tcPr>
                    <a:solidFill>
                      <a:schemeClr val="accent5">
                        <a:lumMod val="40000"/>
                        <a:lumOff val="60000"/>
                        <a:alpha val="6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5029200" y="4462683"/>
            <a:ext cx="152400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JO" sz="1600" kern="1200" dirty="0">
                <a:solidFill>
                  <a:schemeClr val="bg1"/>
                </a:solidFill>
                <a:latin typeface="Calibri"/>
                <a:ea typeface="+mn-ea"/>
                <a:cs typeface="Arial"/>
              </a:rPr>
              <a:t>        1</a:t>
            </a:r>
          </a:p>
          <a:p>
            <a:pPr algn="r" rtl="1"/>
            <a:r>
              <a:rPr lang="ar-JO" sz="2400" kern="1200" dirty="0">
                <a:solidFill>
                  <a:schemeClr val="bg1"/>
                </a:solidFill>
                <a:latin typeface="Calibri"/>
                <a:ea typeface="+mn-ea"/>
                <a:cs typeface="Arial"/>
              </a:rPr>
              <a:t>   13</a:t>
            </a:r>
          </a:p>
          <a:p>
            <a:pPr algn="r" rtl="1"/>
            <a:r>
              <a:rPr lang="ar-JO" sz="2400" u="sng" kern="1200" dirty="0">
                <a:solidFill>
                  <a:schemeClr val="bg1"/>
                </a:solidFill>
                <a:latin typeface="Calibri"/>
                <a:ea typeface="+mn-ea"/>
                <a:cs typeface="Arial"/>
              </a:rPr>
              <a:t>× 5</a:t>
            </a:r>
          </a:p>
          <a:p>
            <a:pPr algn="r" rtl="1"/>
            <a:r>
              <a:rPr lang="ar-JO" sz="2400" kern="1200" dirty="0">
                <a:solidFill>
                  <a:schemeClr val="bg1"/>
                </a:solidFill>
                <a:latin typeface="Calibri"/>
                <a:ea typeface="+mn-ea"/>
                <a:cs typeface="Arial"/>
              </a:rPr>
              <a:t>   65</a:t>
            </a:r>
            <a:endParaRPr lang="en-US" sz="2400" kern="1200" dirty="0">
              <a:solidFill>
                <a:schemeClr val="bg1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9" name="Chevron 8"/>
          <p:cNvSpPr/>
          <p:nvPr/>
        </p:nvSpPr>
        <p:spPr>
          <a:xfrm rot="5400000">
            <a:off x="1752600" y="-1143000"/>
            <a:ext cx="914400" cy="3505200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2 : </a:t>
            </a:r>
            <a:r>
              <a:rPr lang="ar-JO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استعمال</a:t>
            </a:r>
            <a:r>
              <a:rPr lang="ar-EG" sz="24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 الورقة والقلم</a:t>
            </a:r>
            <a:endParaRPr lang="en-US" sz="24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095500" y="6051257"/>
            <a:ext cx="4953000" cy="654343"/>
            <a:chOff x="0" y="43153"/>
            <a:chExt cx="4953000" cy="760346"/>
          </a:xfrm>
          <a:scene3d>
            <a:camera prst="orthographicFront"/>
            <a:lightRig rig="flat" dir="t"/>
          </a:scene3d>
        </p:grpSpPr>
        <p:sp>
          <p:nvSpPr>
            <p:cNvPr id="14" name="Rounded Rectangle 13"/>
            <p:cNvSpPr/>
            <p:nvPr/>
          </p:nvSpPr>
          <p:spPr>
            <a:xfrm>
              <a:off x="0" y="54699"/>
              <a:ext cx="4953000" cy="748800"/>
            </a:xfrm>
            <a:prstGeom prst="round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</p:sp>
        <p:sp>
          <p:nvSpPr>
            <p:cNvPr id="15" name="Rounded Rectangle 4"/>
            <p:cNvSpPr/>
            <p:nvPr/>
          </p:nvSpPr>
          <p:spPr>
            <a:xfrm>
              <a:off x="36553" y="43153"/>
              <a:ext cx="4879894" cy="675694"/>
            </a:xfrm>
            <a:prstGeom prst="rect">
              <a:avLst/>
            </a:prstGeom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6680" tIns="106680" rIns="106680" bIns="106680" numCol="1" spcCol="1270" anchor="ctr" anchorCtr="0">
              <a:noAutofit/>
            </a:bodyPr>
            <a:lstStyle/>
            <a:p>
              <a:pPr lvl="0" algn="ctr" defTabSz="1244600" rtl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ar-EG" sz="2400" b="0" kern="1200" dirty="0" smtClean="0"/>
                <a:t>اذن في البناية 65 شقة.</a:t>
              </a:r>
              <a:endParaRPr lang="ar-EG" sz="2400" b="0" kern="1200" dirty="0"/>
            </a:p>
          </p:txBody>
        </p:sp>
      </p:grp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41985368"/>
              </p:ext>
            </p:extLst>
          </p:nvPr>
        </p:nvGraphicFramePr>
        <p:xfrm>
          <a:off x="304800" y="228600"/>
          <a:ext cx="8215370" cy="838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" name="Title 1"/>
          <p:cNvSpPr txBox="1">
            <a:spLocks/>
          </p:cNvSpPr>
          <p:nvPr/>
        </p:nvSpPr>
        <p:spPr>
          <a:xfrm>
            <a:off x="2291001" y="1413786"/>
            <a:ext cx="6275148" cy="127050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>
            <a:defPPr>
              <a:defRPr lang="en-US"/>
            </a:defPPr>
            <a:lvl1pPr algn="ctr">
              <a:defRPr sz="240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defRPr>
            </a:lvl1pPr>
          </a:lstStyle>
          <a:p>
            <a:r>
              <a:rPr lang="ar-EG" dirty="0" smtClean="0"/>
              <a:t>مثال 2: من واقع الحياة: </a:t>
            </a:r>
            <a:r>
              <a:rPr lang="ar-JO" dirty="0" smtClean="0"/>
              <a:t>تستطيع </a:t>
            </a:r>
            <a:r>
              <a:rPr lang="ar-JO" dirty="0"/>
              <a:t>أنثى السلحفاة الصحراوية أن تضع 8 بيضات في المرة الواحدة، كم بيضة تضع </a:t>
            </a:r>
            <a:r>
              <a:rPr lang="ar-EG" dirty="0"/>
              <a:t>12 </a:t>
            </a:r>
            <a:r>
              <a:rPr lang="ar-JO" dirty="0"/>
              <a:t>سلحفاة؟ </a:t>
            </a:r>
          </a:p>
        </p:txBody>
      </p:sp>
      <p:pic>
        <p:nvPicPr>
          <p:cNvPr id="6146" name="Picture 2" descr="C:\Users\soliman\Desktop\kilma_net-893f32b452.png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0" y="1371600"/>
            <a:ext cx="2291001" cy="1718586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6"/>
            </a:soli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grpSp>
        <p:nvGrpSpPr>
          <p:cNvPr id="17" name="Group 16"/>
          <p:cNvGrpSpPr/>
          <p:nvPr/>
        </p:nvGrpSpPr>
        <p:grpSpPr>
          <a:xfrm>
            <a:off x="7214785" y="2971800"/>
            <a:ext cx="1548215" cy="1447800"/>
            <a:chOff x="7068323" y="2603500"/>
            <a:chExt cx="1661618" cy="1600200"/>
          </a:xfrm>
        </p:grpSpPr>
        <p:sp>
          <p:nvSpPr>
            <p:cNvPr id="18" name="Explosion 1 17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9" name="Rectangle 18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6388" name="Picture 4"/>
          <p:cNvPicPr>
            <a:picLocks noChangeAspect="1" noChangeArrowheads="1"/>
          </p:cNvPicPr>
          <p:nvPr/>
        </p:nvPicPr>
        <p:blipFill>
          <a:blip r:embed="rId10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7200" y="3444081"/>
            <a:ext cx="2761026" cy="452437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89" name="Picture 5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9771" y="4648200"/>
            <a:ext cx="4086225" cy="14097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90" name="Picture 6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013" y="4700587"/>
            <a:ext cx="3609975" cy="13049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9" dur="1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1638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1639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  <p:bldP spid="3" grpId="0" animBg="1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05025" y="1790700"/>
            <a:ext cx="4981575" cy="21717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2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1712" y="4572000"/>
            <a:ext cx="4648200" cy="6858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1894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74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762000"/>
            <a:ext cx="88392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chemeClr val="tx1"/>
                    </a:solidFill>
                    <a:latin typeface="Calibri"/>
                    <a:cs typeface="Arial"/>
                  </a:rPr>
                  <a:t>استقصاء حل المسألة</a:t>
                </a:r>
                <a:endParaRPr lang="en-US" sz="2400" b="1" dirty="0">
                  <a:solidFill>
                    <a:schemeClr val="tx1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947605" y="2196525"/>
                <a:ext cx="919583" cy="5850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</a:t>
                </a:r>
                <a:r>
                  <a:rPr lang="ar-EG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6</a:t>
                </a: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 </a:t>
                </a: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685800"/>
              <a:ext cx="32766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JO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استقصاء حل المسألة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/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3187" y="2286000"/>
            <a:ext cx="11810986" cy="4791751"/>
            <a:chOff x="783187" y="2286000"/>
            <a:chExt cx="11810986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802901" y="4114800"/>
              <a:ext cx="5826500" cy="10929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rtlCol="1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لدى عبدالمجيد 4 علب حلوى.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العلبة الواحدة تكفي 15 مدعوا.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83187" y="5504481"/>
              <a:ext cx="6261722" cy="814089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ما عدد المدعوين الذين تكفيهم العلب الأربع؟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900000" cy="900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50565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pic>
        <p:nvPicPr>
          <p:cNvPr id="1843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50" y="733425"/>
            <a:ext cx="1695450" cy="18573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2743200" y="914400"/>
            <a:ext cx="5715000" cy="1447800"/>
            <a:chOff x="2743200" y="609600"/>
            <a:chExt cx="5715000" cy="1447800"/>
          </a:xfrm>
        </p:grpSpPr>
        <p:sp>
          <p:nvSpPr>
            <p:cNvPr id="4" name="Rounded Rectangle 3"/>
            <p:cNvSpPr/>
            <p:nvPr/>
          </p:nvSpPr>
          <p:spPr>
            <a:xfrm>
              <a:off x="2743200" y="609600"/>
              <a:ext cx="5715000" cy="1447800"/>
            </a:xfrm>
            <a:prstGeom prst="roundRect">
              <a:avLst/>
            </a:prstGeom>
            <a:blipFill>
              <a:blip r:embed="rId4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endParaRPr>
            </a:p>
          </p:txBody>
        </p:sp>
        <p:pic>
          <p:nvPicPr>
            <p:cNvPr id="18435" name="Picture 3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artisticPhotocopy/>
                      </a14:imgEffect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14650" y="914400"/>
              <a:ext cx="5372100" cy="9048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10322241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1843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987498" y="76200"/>
            <a:ext cx="9756702" cy="2443200"/>
            <a:chOff x="383898" y="552000"/>
            <a:chExt cx="9756702" cy="24432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83898" y="1820999"/>
              <a:ext cx="6099102" cy="11520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استعمل الخطوات الاربع واكتب جملة عددية.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اضرب عدد المدعوين الذين تكفيهم العلبة الواحدة في عدد العلب التي عند عبدالمجيد.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025800" y="1771200"/>
              <a:ext cx="1224000" cy="12240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135705" y="1944214"/>
              <a:ext cx="1085982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استعمل الخطوات الاربع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9" name="Group 48"/>
          <p:cNvGrpSpPr/>
          <p:nvPr/>
        </p:nvGrpSpPr>
        <p:grpSpPr>
          <a:xfrm>
            <a:off x="914400" y="4419600"/>
            <a:ext cx="9829800" cy="2289600"/>
            <a:chOff x="914400" y="4492200"/>
            <a:chExt cx="9829800" cy="2289600"/>
          </a:xfrm>
        </p:grpSpPr>
        <p:sp>
          <p:nvSpPr>
            <p:cNvPr id="35" name="Block Arc 34"/>
            <p:cNvSpPr/>
            <p:nvPr/>
          </p:nvSpPr>
          <p:spPr>
            <a:xfrm flipH="1">
              <a:off x="6928200" y="45498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6" name="Freeform 35"/>
            <p:cNvSpPr/>
            <p:nvPr/>
          </p:nvSpPr>
          <p:spPr>
            <a:xfrm>
              <a:off x="914400" y="5801135"/>
              <a:ext cx="6099102" cy="90086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15 + 15 + 15 + 15 = 60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اذن الاجابة صحيحة.</a:t>
              </a:r>
            </a:p>
          </p:txBody>
        </p:sp>
        <p:sp>
          <p:nvSpPr>
            <p:cNvPr id="37" name="Oval 36"/>
            <p:cNvSpPr/>
            <p:nvPr/>
          </p:nvSpPr>
          <p:spPr>
            <a:xfrm>
              <a:off x="6553200" y="5593800"/>
              <a:ext cx="1188000" cy="1188000"/>
            </a:xfrm>
            <a:prstGeom prst="ellipse">
              <a:avLst/>
            </a:prstGeom>
            <a:ln>
              <a:solidFill>
                <a:schemeClr val="accent6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8" name="Rectangle 37"/>
            <p:cNvSpPr/>
            <p:nvPr/>
          </p:nvSpPr>
          <p:spPr>
            <a:xfrm rot="20716496">
              <a:off x="6548586" y="5936372"/>
              <a:ext cx="1246158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sz="1600" b="1" dirty="0" smtClean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استعمال الجمع المتكرر</a:t>
              </a:r>
              <a:endParaRPr lang="ar-EG" sz="1600" b="1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858000" y="4492200"/>
              <a:ext cx="972000" cy="972000"/>
              <a:chOff x="6618600" y="2576490"/>
              <a:chExt cx="972000" cy="972000"/>
            </a:xfrm>
          </p:grpSpPr>
          <p:sp>
            <p:nvSpPr>
              <p:cNvPr id="40" name="Oval 39"/>
              <p:cNvSpPr/>
              <p:nvPr/>
            </p:nvSpPr>
            <p:spPr>
              <a:xfrm>
                <a:off x="66186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6738334" y="2842625"/>
                <a:ext cx="71846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تحقق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57200" y="2863350"/>
            <a:ext cx="9100504" cy="2623050"/>
            <a:chOff x="457200" y="2724150"/>
            <a:chExt cx="9100504" cy="2623050"/>
          </a:xfrm>
        </p:grpSpPr>
        <p:grpSp>
          <p:nvGrpSpPr>
            <p:cNvPr id="26" name="Group 25"/>
            <p:cNvGrpSpPr/>
            <p:nvPr/>
          </p:nvGrpSpPr>
          <p:grpSpPr>
            <a:xfrm>
              <a:off x="457200" y="3048000"/>
              <a:ext cx="9100504" cy="2299200"/>
              <a:chOff x="1040096" y="555600"/>
              <a:chExt cx="9100504" cy="22992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1040096" y="1851000"/>
                <a:ext cx="5369806" cy="937301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2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لذا فإن:</a:t>
                </a:r>
              </a:p>
              <a:p>
                <a:pPr lvl="1" defTabSz="1022350">
                  <a:lnSpc>
                    <a:spcPct val="90000"/>
                  </a:lnSpc>
                  <a:spcAft>
                    <a:spcPct val="35000"/>
                  </a:spcAft>
                </a:pPr>
                <a:r>
                  <a:rPr lang="ar-EG" sz="2200" dirty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	</a:t>
                </a:r>
                <a:r>
                  <a:rPr lang="ar-EG" sz="22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4 علب تكفي 60 مدعوا.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774800"/>
                <a:ext cx="1080000" cy="108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058598" y="2000892"/>
                <a:ext cx="1013373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ايجاد ناتج 15×4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19459" name="Picture 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1550" y="2724150"/>
              <a:ext cx="4057650" cy="1543050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21117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0" y="609600"/>
            <a:ext cx="8839200" cy="1382017"/>
            <a:chOff x="76200" y="533400"/>
            <a:chExt cx="9067800" cy="1382017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25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2400" b="1" dirty="0" smtClean="0">
                    <a:solidFill>
                      <a:srgbClr val="000000"/>
                    </a:solidFill>
                    <a:latin typeface="Arial"/>
                    <a:cs typeface="Arial"/>
                  </a:rPr>
                  <a:t>الفصلُ الخامس</a:t>
                </a:r>
                <a:endParaRPr lang="en-US" sz="2400" b="1" dirty="0">
                  <a:solidFill>
                    <a:srgbClr val="000000"/>
                  </a:solidFill>
                  <a:latin typeface="Arial"/>
                  <a:cs typeface="Arial"/>
                </a:endParaRPr>
              </a:p>
            </p:txBody>
          </p:sp>
          <p:cxnSp>
            <p:nvCxnSpPr>
              <p:cNvPr id="26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199"/>
              <a:ext cx="1422400" cy="1077218"/>
              <a:chOff x="3733801" y="2196525"/>
              <a:chExt cx="1422400" cy="1077715"/>
            </a:xfrm>
          </p:grpSpPr>
          <p:pic>
            <p:nvPicPr>
              <p:cNvPr id="23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24" name="Rectangle 10"/>
              <p:cNvSpPr>
                <a:spLocks noChangeArrowheads="1"/>
              </p:cNvSpPr>
              <p:nvPr/>
            </p:nvSpPr>
            <p:spPr bwMode="auto">
              <a:xfrm>
                <a:off x="3947605" y="2196525"/>
                <a:ext cx="919582" cy="107771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ar-JO" sz="3200" b="1" dirty="0" smtClean="0">
                    <a:solidFill>
                      <a:srgbClr val="FFFFFF"/>
                    </a:solidFill>
                    <a:latin typeface="Arial"/>
                    <a:cs typeface="Arial"/>
                  </a:rPr>
                  <a:t>5-7 </a:t>
                </a:r>
              </a:p>
              <a:p>
                <a:pPr algn="ctr" rtl="1"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ar-JO" sz="3200" b="1" dirty="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  <p:sp>
          <p:nvSpPr>
            <p:cNvPr id="22" name="Oval 21"/>
            <p:cNvSpPr/>
            <p:nvPr/>
          </p:nvSpPr>
          <p:spPr>
            <a:xfrm>
              <a:off x="304800" y="533400"/>
              <a:ext cx="3276600" cy="11430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ar-EG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  <a:latin typeface="Calibri"/>
                  <a:cs typeface="Arial"/>
                </a:rPr>
                <a:t>ضرب عدد من ثلاثة أرقام فى عدد من رقم واحد</a:t>
              </a:r>
              <a:endParaRPr lang="en-US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Arial"/>
                <a:cs typeface="Arial"/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609600" y="3124200"/>
            <a:ext cx="8153400" cy="2819400"/>
            <a:chOff x="662940" y="3048000"/>
            <a:chExt cx="7338060" cy="2819400"/>
          </a:xfrm>
        </p:grpSpPr>
        <p:graphicFrame>
          <p:nvGraphicFramePr>
            <p:cNvPr id="28" name="Diagram 27"/>
            <p:cNvGraphicFramePr/>
            <p:nvPr>
              <p:extLst>
                <p:ext uri="{D42A27DB-BD31-4B8C-83A1-F6EECF244321}">
                  <p14:modId xmlns:p14="http://schemas.microsoft.com/office/powerpoint/2010/main" val="2609821450"/>
                </p:ext>
              </p:extLst>
            </p:nvPr>
          </p:nvGraphicFramePr>
          <p:xfrm>
            <a:off x="662940" y="3581400"/>
            <a:ext cx="7338060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29" name="Teardrop 28"/>
            <p:cNvSpPr/>
            <p:nvPr/>
          </p:nvSpPr>
          <p:spPr>
            <a:xfrm>
              <a:off x="5669280" y="3048000"/>
              <a:ext cx="1645921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838200"/>
            <a:ext cx="2470924" cy="249459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  <p:sp>
        <p:nvSpPr>
          <p:cNvPr id="8" name="Title 1"/>
          <p:cNvSpPr txBox="1">
            <a:spLocks/>
          </p:cNvSpPr>
          <p:nvPr/>
        </p:nvSpPr>
        <p:spPr>
          <a:xfrm>
            <a:off x="3352800" y="1580198"/>
            <a:ext cx="5029200" cy="1467802"/>
          </a:xfrm>
          <a:prstGeom prst="rect">
            <a:avLst/>
          </a:prstGeom>
          <a:blipFill>
            <a:blip r:embed="rId3"/>
            <a:tile tx="0" ty="0" sx="100000" sy="100000" flip="none" algn="tl"/>
          </a:blip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lvl="0" algn="ctr">
              <a:defRPr sz="2200" b="1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>
              <a:defRPr/>
            </a:pPr>
            <a:r>
              <a:rPr lang="ar-EG" sz="2400" dirty="0"/>
              <a:t>قرأ صالح كتابا وعرف أن : </a:t>
            </a:r>
            <a:r>
              <a:rPr lang="ar-JO" sz="2400" dirty="0"/>
              <a:t>آلة لصنع أقلام الرصاص تنتج 132 قلماً في الدقيقة الواحدة، كم قلماً تنتج في 5 دقائق؟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6553200" y="643136"/>
            <a:ext cx="1828800" cy="576064"/>
            <a:chOff x="6209786" y="1070030"/>
            <a:chExt cx="1828800" cy="576064"/>
          </a:xfrm>
        </p:grpSpPr>
        <p:sp>
          <p:nvSpPr>
            <p:cNvPr id="11" name="Rounded Rectangle 10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sp>
        <p:nvSpPr>
          <p:cNvPr id="14" name="Title 1"/>
          <p:cNvSpPr txBox="1">
            <a:spLocks/>
          </p:cNvSpPr>
          <p:nvPr/>
        </p:nvSpPr>
        <p:spPr>
          <a:xfrm>
            <a:off x="685800" y="4038600"/>
            <a:ext cx="7765470" cy="838200"/>
          </a:xfrm>
          <a:prstGeom prst="rect">
            <a:avLst/>
          </a:prstGeom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هذا مثال على ضرب عدد من رقم واحد في عدد من ثلاثة أرقام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685800" y="5105400"/>
            <a:ext cx="7765470" cy="838200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 rtl="1">
              <a:spcBef>
                <a:spcPct val="0"/>
              </a:spcBef>
              <a:defRPr/>
            </a:pPr>
            <a:r>
              <a:rPr lang="ar-JO" sz="2400" kern="12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Times New Roman"/>
              </a:rPr>
              <a:t>عدد أقلام الرصاص الذي تنتجه الآلة في 5 دقائق هو 5 × 132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800" decel="100000"/>
                                        <p:tgtEl>
                                          <p:spTgt spid="9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0" animBg="1"/>
      <p:bldP spid="15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250574384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38800" y="12192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21506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6348" y="1343025"/>
            <a:ext cx="3978191" cy="5619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" name="Group 9"/>
          <p:cNvGrpSpPr/>
          <p:nvPr/>
        </p:nvGrpSpPr>
        <p:grpSpPr>
          <a:xfrm>
            <a:off x="7214785" y="2057400"/>
            <a:ext cx="1548215" cy="1447800"/>
            <a:chOff x="7068323" y="2603500"/>
            <a:chExt cx="1661618" cy="1600200"/>
          </a:xfrm>
        </p:grpSpPr>
        <p:sp>
          <p:nvSpPr>
            <p:cNvPr id="12" name="Explosion 1 1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3" name="Rectangle 12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84464" y="2362200"/>
            <a:ext cx="6324600" cy="627744"/>
            <a:chOff x="884464" y="2584380"/>
            <a:chExt cx="6324600" cy="627744"/>
          </a:xfrm>
        </p:grpSpPr>
        <p:graphicFrame>
          <p:nvGraphicFramePr>
            <p:cNvPr id="19" name="Diagram 18"/>
            <p:cNvGraphicFramePr/>
            <p:nvPr>
              <p:extLst>
                <p:ext uri="{D42A27DB-BD31-4B8C-83A1-F6EECF244321}">
                  <p14:modId xmlns:p14="http://schemas.microsoft.com/office/powerpoint/2010/main" val="740952472"/>
                </p:ext>
              </p:extLst>
            </p:nvPr>
          </p:nvGraphicFramePr>
          <p:xfrm>
            <a:off x="884464" y="2584380"/>
            <a:ext cx="6324600" cy="627744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10" r:lo="rId11" r:qs="rId12" r:cs="rId13"/>
            </a:graphicData>
          </a:graphic>
        </p:graphicFrame>
        <p:cxnSp>
          <p:nvCxnSpPr>
            <p:cNvPr id="20" name="Straight Arrow Connector 19"/>
            <p:cNvCxnSpPr/>
            <p:nvPr/>
          </p:nvCxnSpPr>
          <p:spPr>
            <a:xfrm rot="10800000" flipV="1">
              <a:off x="4618264" y="2888227"/>
              <a:ext cx="609600" cy="953"/>
            </a:xfrm>
            <a:prstGeom prst="straightConnector1">
              <a:avLst/>
            </a:prstGeom>
            <a:ln w="38100">
              <a:solidFill>
                <a:schemeClr val="bg1"/>
              </a:solidFill>
              <a:tailEnd type="arrow"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112570"/>
              </p:ext>
            </p:extLst>
          </p:nvPr>
        </p:nvGraphicFramePr>
        <p:xfrm>
          <a:off x="1066800" y="3124200"/>
          <a:ext cx="6019800" cy="198120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1504950"/>
                <a:gridCol w="1504950"/>
                <a:gridCol w="1504950"/>
                <a:gridCol w="1504950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مئات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عشرات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آحاد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1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3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2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5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15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JO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10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الضرب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في 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5</a:t>
                      </a:r>
                      <a:endParaRPr lang="en-US" sz="2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5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16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JO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0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FFCC">
                        <a:alpha val="60000"/>
                      </a:srgb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JO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0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FFCC">
                        <a:alpha val="6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6" name="Title 1"/>
          <p:cNvSpPr txBox="1">
            <a:spLocks/>
          </p:cNvSpPr>
          <p:nvPr/>
        </p:nvSpPr>
        <p:spPr>
          <a:xfrm>
            <a:off x="1447800" y="5239656"/>
            <a:ext cx="5257800" cy="517429"/>
          </a:xfrm>
          <a:prstGeom prst="rect">
            <a:avLst/>
          </a:prstGeom>
          <a:ln/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JO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إذن:  تنتج الآلة 660 قلم رصاص في 5 دقائق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914400" y="5914572"/>
            <a:ext cx="6248400" cy="714828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JO" sz="20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التحقق من </a:t>
            </a:r>
            <a:r>
              <a:rPr lang="ar-JO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المعقولية</a:t>
            </a:r>
            <a:r>
              <a:rPr lang="ar-EG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 </a:t>
            </a: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:  </a:t>
            </a:r>
            <a:r>
              <a:rPr lang="ar-JO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الناتج الفعلي 660 قريب من التقدير 500</a:t>
            </a:r>
          </a:p>
          <a:p>
            <a:pPr algn="ctr">
              <a:defRPr/>
            </a:pPr>
            <a:r>
              <a:rPr lang="ar-JO" sz="20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إذن، الإجابة معقولة</a:t>
            </a:r>
          </a:p>
        </p:txBody>
      </p:sp>
    </p:spTree>
    <p:extLst>
      <p:ext uri="{BB962C8B-B14F-4D97-AF65-F5344CB8AC3E}">
        <p14:creationId xmlns:p14="http://schemas.microsoft.com/office/powerpoint/2010/main" val="1581430192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1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  <p:bldP spid="26" grpId="0" animBg="1"/>
      <p:bldP spid="27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149084076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57850" y="13716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7214785" y="2286000"/>
            <a:ext cx="1548215" cy="1447800"/>
            <a:chOff x="7068323" y="2603500"/>
            <a:chExt cx="1661618" cy="1600200"/>
          </a:xfrm>
        </p:grpSpPr>
        <p:sp>
          <p:nvSpPr>
            <p:cNvPr id="12" name="Explosion 1 11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3" name="Rectangle 12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84464" y="2496456"/>
            <a:ext cx="6324600" cy="627744"/>
            <a:chOff x="884464" y="2584380"/>
            <a:chExt cx="6324600" cy="627744"/>
          </a:xfrm>
        </p:grpSpPr>
        <p:graphicFrame>
          <p:nvGraphicFramePr>
            <p:cNvPr id="19" name="Diagram 18"/>
            <p:cNvGraphicFramePr/>
            <p:nvPr>
              <p:extLst>
                <p:ext uri="{D42A27DB-BD31-4B8C-83A1-F6EECF244321}">
                  <p14:modId xmlns:p14="http://schemas.microsoft.com/office/powerpoint/2010/main" val="57146195"/>
                </p:ext>
              </p:extLst>
            </p:nvPr>
          </p:nvGraphicFramePr>
          <p:xfrm>
            <a:off x="884464" y="2584380"/>
            <a:ext cx="6324600" cy="627744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9" r:lo="rId10" r:qs="rId11" r:cs="rId12"/>
            </a:graphicData>
          </a:graphic>
        </p:graphicFrame>
        <p:cxnSp>
          <p:nvCxnSpPr>
            <p:cNvPr id="20" name="Straight Arrow Connector 19"/>
            <p:cNvCxnSpPr/>
            <p:nvPr/>
          </p:nvCxnSpPr>
          <p:spPr>
            <a:xfrm rot="10800000" flipV="1">
              <a:off x="4618264" y="2888227"/>
              <a:ext cx="609600" cy="953"/>
            </a:xfrm>
            <a:prstGeom prst="straightConnector1">
              <a:avLst/>
            </a:prstGeom>
            <a:ln w="38100">
              <a:solidFill>
                <a:schemeClr val="bg1"/>
              </a:solidFill>
              <a:tailEnd type="arrow"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2" name="Table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0083113"/>
              </p:ext>
            </p:extLst>
          </p:nvPr>
        </p:nvGraphicFramePr>
        <p:xfrm>
          <a:off x="1066800" y="3261360"/>
          <a:ext cx="6019800" cy="1920240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1504950"/>
                <a:gridCol w="1504950"/>
                <a:gridCol w="1504950"/>
                <a:gridCol w="1504950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مئات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عشرات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آحاد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518160">
                <a:tc>
                  <a:txBody>
                    <a:bodyPr/>
                    <a:lstStyle/>
                    <a:p>
                      <a:pPr algn="ctr" rtl="1"/>
                      <a:r>
                        <a:rPr lang="ar-JO" sz="2000" dirty="0" smtClean="0"/>
                        <a:t>1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0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dirty="0" smtClean="0"/>
                        <a:t>8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54864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0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48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الضرب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في 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dirty="0" smtClean="0"/>
                        <a:t>6</a:t>
                      </a:r>
                      <a:endParaRPr lang="en-US" sz="2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4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8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FFCC">
                        <a:alpha val="6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6" name="Title 1"/>
          <p:cNvSpPr txBox="1">
            <a:spLocks/>
          </p:cNvSpPr>
          <p:nvPr/>
        </p:nvSpPr>
        <p:spPr>
          <a:xfrm>
            <a:off x="1447800" y="5334000"/>
            <a:ext cx="5257800" cy="517429"/>
          </a:xfrm>
          <a:prstGeom prst="rect">
            <a:avLst/>
          </a:prstGeom>
          <a:ln/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اذن دفعت أروى 648 يالا في 6 أشهر.</a:t>
            </a:r>
            <a:endParaRPr lang="ar-JO" sz="20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914400" y="5990772"/>
            <a:ext cx="6248400" cy="714828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JO" sz="20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التحقق من </a:t>
            </a:r>
            <a:r>
              <a:rPr lang="ar-JO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المعقولية</a:t>
            </a:r>
            <a:r>
              <a:rPr lang="ar-EG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 </a:t>
            </a: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:  </a:t>
            </a: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بما أن 648 قريب من التقدير 600 فإن الاجابة معقولة.</a:t>
            </a:r>
            <a:endParaRPr lang="ar-JO" sz="20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  <p:pic>
        <p:nvPicPr>
          <p:cNvPr id="22530" name="Picture 2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219200"/>
            <a:ext cx="4876800" cy="11049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70938637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2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  <p:bldP spid="26" grpId="0" animBg="1"/>
      <p:bldP spid="27" grpId="0" animBg="1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746159"/>
              </p:ext>
            </p:extLst>
          </p:nvPr>
        </p:nvGraphicFramePr>
        <p:xfrm>
          <a:off x="1389180" y="4038600"/>
          <a:ext cx="5697420" cy="1861717"/>
        </p:xfrm>
        <a:graphic>
          <a:graphicData uri="http://schemas.openxmlformats.org/drawingml/2006/table">
            <a:tbl>
              <a:tblPr firstRow="1" bandRow="1">
                <a:tableStyleId>{327F97BB-C833-4FB7-BDE5-3F7075034690}</a:tableStyleId>
              </a:tblPr>
              <a:tblGrid>
                <a:gridCol w="1424355"/>
                <a:gridCol w="1424355"/>
                <a:gridCol w="1424355"/>
                <a:gridCol w="1424355"/>
              </a:tblGrid>
              <a:tr h="364541"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مئات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عشرات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JO" sz="2000" dirty="0" smtClean="0"/>
                        <a:t>آحاد</a:t>
                      </a:r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dirty="0">
                        <a:solidFill>
                          <a:schemeClr val="accent1">
                            <a:lumMod val="75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441959"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9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>
                          <a:solidFill>
                            <a:schemeClr val="lt1"/>
                          </a:solidFill>
                          <a:cs typeface="+mn-cs"/>
                        </a:rPr>
                        <a:t>0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dirty="0" smtClean="0"/>
                        <a:t>5</a:t>
                      </a: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574852"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36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0</a:t>
                      </a:r>
                      <a:endParaRPr lang="en-US" sz="2000" b="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000" u="none" strike="noStrike" kern="1200" cap="none" spc="0" normalizeH="0" baseline="0" noProof="0" dirty="0" smtClean="0">
                          <a:ln>
                            <a:noFill/>
                          </a:ln>
                          <a:effectLst/>
                          <a:uLnTx/>
                          <a:uFillTx/>
                        </a:rPr>
                        <a:t>20</a:t>
                      </a:r>
                      <a:endPara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الضرب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JO" sz="2000" dirty="0" smtClean="0"/>
                        <a:t>في 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dirty="0" smtClean="0"/>
                        <a:t>4</a:t>
                      </a:r>
                      <a:endParaRPr lang="en-US" sz="2000" dirty="0">
                        <a:solidFill>
                          <a:schemeClr val="accent5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</a:tr>
              <a:tr h="448666">
                <a:tc>
                  <a:txBody>
                    <a:bodyPr/>
                    <a:lstStyle/>
                    <a:p>
                      <a:pPr algn="ctr" rtl="1"/>
                      <a:r>
                        <a:rPr lang="ar-EG" sz="2000" dirty="0" smtClean="0"/>
                        <a:t>36</a:t>
                      </a: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kern="1200" noProof="0" dirty="0" smtClean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US" sz="2000" kern="1200" noProof="0" dirty="0" smtClean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2000" kern="1200" noProof="0" dirty="0" smtClean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endParaRPr lang="en-US" sz="2000" kern="1200" noProof="0" dirty="0" smtClean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cell3D prstMaterial="dkEdge">
                      <a:bevel/>
                      <a:lightRig rig="flood" dir="t"/>
                    </a:cell3D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3000" dirty="0">
                        <a:solidFill>
                          <a:schemeClr val="accent3">
                            <a:lumMod val="50000"/>
                          </a:schemeClr>
                        </a:solidFill>
                        <a:cs typeface="+mj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FFCC">
                        <a:alpha val="6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355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36914" y="2006508"/>
            <a:ext cx="5556448" cy="121681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2" name="Diagram 11"/>
          <p:cNvGraphicFramePr/>
          <p:nvPr>
            <p:extLst>
              <p:ext uri="{D42A27DB-BD31-4B8C-83A1-F6EECF244321}">
                <p14:modId xmlns:p14="http://schemas.microsoft.com/office/powerpoint/2010/main" val="1810188655"/>
              </p:ext>
            </p:extLst>
          </p:nvPr>
        </p:nvGraphicFramePr>
        <p:xfrm>
          <a:off x="457200" y="152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5657850" y="1066800"/>
            <a:ext cx="3028950" cy="762000"/>
          </a:xfrm>
          <a:prstGeom prst="roundRect">
            <a:avLst/>
          </a:prstGeom>
          <a:blipFill>
            <a:blip r:embed="rId8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3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7214785" y="2819400"/>
            <a:ext cx="1548215" cy="1447800"/>
            <a:chOff x="7068323" y="2603500"/>
            <a:chExt cx="1661618" cy="1600200"/>
          </a:xfrm>
        </p:grpSpPr>
        <p:sp>
          <p:nvSpPr>
            <p:cNvPr id="15" name="Explosion 1 14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9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6" name="Rectangle 15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8" name="Picture 5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94D2ED"/>
              </a:clrFrom>
              <a:clrTo>
                <a:srgbClr val="94D2ED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20599410">
            <a:off x="18567" y="1087511"/>
            <a:ext cx="2448054" cy="12242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3555" name="Picture 3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200" y="3381690"/>
            <a:ext cx="3000375" cy="4953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itle 1"/>
          <p:cNvSpPr txBox="1">
            <a:spLocks/>
          </p:cNvSpPr>
          <p:nvPr/>
        </p:nvSpPr>
        <p:spPr>
          <a:xfrm>
            <a:off x="4953000" y="6096000"/>
            <a:ext cx="3886200" cy="517429"/>
          </a:xfrm>
          <a:prstGeom prst="rect">
            <a:avLst/>
          </a:prstGeom>
          <a:ln/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اذن يقطع أحمد 3620 كيلو مترا في  الشهر.</a:t>
            </a:r>
            <a:endParaRPr lang="ar-JO" sz="20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152400" y="5976258"/>
            <a:ext cx="4648200" cy="714828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Autofit/>
          </a:bodyPr>
          <a:lstStyle/>
          <a:p>
            <a:pPr algn="ctr">
              <a:defRPr/>
            </a:pPr>
            <a:r>
              <a:rPr lang="ar-JO" sz="2000" b="1" dirty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التحقق من </a:t>
            </a:r>
            <a:r>
              <a:rPr lang="ar-JO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المعقولية</a:t>
            </a:r>
            <a:r>
              <a:rPr lang="ar-EG" sz="2000" b="1" dirty="0" smtClean="0">
                <a:ln w="900" cmpd="sng">
                  <a:solidFill>
                    <a:schemeClr val="accent1">
                      <a:satMod val="190000"/>
                      <a:alpha val="55000"/>
                    </a:schemeClr>
                  </a:solidFill>
                  <a:prstDash val="solid"/>
                </a:ln>
                <a:solidFill>
                  <a:schemeClr val="accent1">
                    <a:satMod val="200000"/>
                    <a:tint val="3000"/>
                  </a:schemeClr>
                </a:solidFill>
                <a:effectLst>
                  <a:innerShdw blurRad="101600" dist="76200" dir="5400000">
                    <a:schemeClr val="accent1">
                      <a:satMod val="190000"/>
                      <a:tint val="100000"/>
                      <a:alpha val="74000"/>
                    </a:schemeClr>
                  </a:innerShdw>
                </a:effectLst>
                <a:latin typeface="Calibri"/>
                <a:cs typeface="Times New Roman"/>
              </a:rPr>
              <a:t> </a:t>
            </a:r>
            <a:r>
              <a:rPr lang="ar-JO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:  </a:t>
            </a:r>
            <a:r>
              <a:rPr lang="ar-EG" sz="20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cs typeface="Times New Roman"/>
              </a:rPr>
              <a:t>بما أن 3620 قريب من التقدير 3600 فإن الاجابة معقولة.</a:t>
            </a:r>
            <a:endParaRPr lang="ar-JO" sz="20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cs typeface="Times New Roman"/>
            </a:endParaRP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3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4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5" dur="1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6" dur="400" decel="50000" autoRev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7" dur="400" decel="100000" autoRev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8" dur="400" decel="100000" autoRev="1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2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2" grpId="0">
        <p:bldAsOne/>
      </p:bldGraphic>
      <p:bldP spid="13" grpId="0" animBg="1"/>
      <p:bldP spid="22" grpId="0" animBg="1"/>
      <p:bldP spid="23" grpId="0" animBg="1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878904" y="1484784"/>
            <a:ext cx="5637312" cy="3672408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2" action="ppaction://hlinksldjump"/>
              </a:rPr>
              <a:t>6-1 الضرب في مضاعفات العشرة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3" action="ppaction://hlinksldjump"/>
              </a:rPr>
              <a:t>6-2 تقدير نواتج الضرب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4" action="ppaction://hlinksldjump"/>
              </a:rPr>
              <a:t>6-3 خطة حل المسألة : تمثيل المسألة.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5" action="ppaction://hlinksldjump"/>
              </a:rPr>
              <a:t>6-4 ضرب عدد من رقمين في عدد من رقمين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  <a:p>
            <a:pPr>
              <a:lnSpc>
                <a:spcPct val="170000"/>
              </a:lnSpc>
              <a:buNone/>
            </a:pPr>
            <a:r>
              <a:rPr lang="ar-EG" sz="24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  <a:hlinkClick r:id="rId6" action="ppaction://hlinksldjump"/>
              </a:rPr>
              <a:t>6-5 ضرب عدد من ثلاثة أرقام في عدد من رقمين .</a:t>
            </a:r>
            <a:endParaRPr lang="ar-EG" sz="24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chemeClr val="accent3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6" name="Horizontal Scroll 5"/>
          <p:cNvSpPr/>
          <p:nvPr/>
        </p:nvSpPr>
        <p:spPr>
          <a:xfrm>
            <a:off x="6444208" y="260648"/>
            <a:ext cx="2288271" cy="777061"/>
          </a:xfrm>
          <a:prstGeom prst="horizontalScroll">
            <a:avLst/>
          </a:prstGeom>
          <a:blipFill dpi="0"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00B050"/>
            </a:solidFill>
          </a:ln>
        </p:spPr>
        <p:txBody>
          <a:bodyPr wrap="none" lIns="91440" tIns="45720" rIns="91440" bIns="45720">
            <a:spAutoFit/>
          </a:bodyPr>
          <a:lstStyle>
            <a:defPPr>
              <a:defRPr lang="ar-EG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ar-EG" sz="32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الفصل </a:t>
            </a:r>
            <a:r>
              <a:rPr lang="ar-EG" sz="3200" b="1" dirty="0" smtClean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rgbClr val="009900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rPr>
              <a:t>السادس</a:t>
            </a:r>
            <a:endParaRPr lang="ar-EG" sz="3200" b="1" dirty="0">
              <a:ln w="19050">
                <a:solidFill>
                  <a:schemeClr val="tx2">
                    <a:tint val="1000"/>
                  </a:schemeClr>
                </a:solidFill>
                <a:prstDash val="solid"/>
              </a:ln>
              <a:solidFill>
                <a:srgbClr val="009900"/>
              </a:solidFill>
              <a:effectLst>
                <a:outerShdw blurRad="50000" dist="50800" dir="7500000" algn="tl">
                  <a:srgbClr val="000000">
                    <a:shade val="5000"/>
                    <a:alpha val="35000"/>
                  </a:srgbClr>
                </a:outerShdw>
              </a:effectLst>
            </a:endParaRPr>
          </a:p>
        </p:txBody>
      </p:sp>
      <p:sp>
        <p:nvSpPr>
          <p:cNvPr id="7" name="Rounded Rectangle 6">
            <a:hlinkClick r:id="rId8" action="ppaction://hlinksldjump"/>
          </p:cNvPr>
          <p:cNvSpPr/>
          <p:nvPr/>
        </p:nvSpPr>
        <p:spPr>
          <a:xfrm>
            <a:off x="683568" y="5877272"/>
            <a:ext cx="1944216" cy="648072"/>
          </a:xfrm>
          <a:prstGeom prst="roundRect">
            <a:avLst/>
          </a:prstGeom>
          <a:blipFill dpi="0"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8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الرئيسية</a:t>
            </a:r>
            <a:endParaRPr lang="ar-EG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2643446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 dirty="0" smtClean="0">
                    <a:solidFill>
                      <a:srgbClr val="000000"/>
                    </a:solidFill>
                  </a:rPr>
                  <a:t>الفصل</a:t>
                </a:r>
                <a:r>
                  <a:rPr lang="en-US" sz="2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ar-EG" sz="2000" b="1" dirty="0" smtClean="0">
                    <a:solidFill>
                      <a:srgbClr val="000000"/>
                    </a:solidFill>
                  </a:rPr>
                  <a:t>السادس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6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-1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الضرب فى مضاعفات العشرة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/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5867400" y="3048000"/>
              <a:ext cx="14478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4" name="Rounded Rectangle 13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6781800" y="1452282"/>
            <a:ext cx="1828800" cy="576064"/>
            <a:chOff x="6209786" y="1070030"/>
            <a:chExt cx="1828800" cy="576064"/>
          </a:xfrm>
        </p:grpSpPr>
        <p:sp>
          <p:nvSpPr>
            <p:cNvPr id="16" name="Rounded Rectangle 15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2457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2330868"/>
            <a:ext cx="3048000" cy="117881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24579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909482"/>
            <a:ext cx="2588901" cy="1817461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580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3050" y="4424082"/>
            <a:ext cx="5892800" cy="909918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2457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800" decel="100000"/>
                                        <p:tgtEl>
                                          <p:spTgt spid="245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800" decel="100000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800" decel="100000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00" decel="100000" fill="hold"/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2458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1926248947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38800" y="1378857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aphicFrame>
        <p:nvGraphicFramePr>
          <p:cNvPr id="14" name="Table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9482831"/>
              </p:ext>
            </p:extLst>
          </p:nvPr>
        </p:nvGraphicFramePr>
        <p:xfrm>
          <a:off x="4398734" y="3658100"/>
          <a:ext cx="4461330" cy="2225040"/>
        </p:xfrm>
        <a:graphic>
          <a:graphicData uri="http://schemas.openxmlformats.org/drawingml/2006/table">
            <a:tbl>
              <a:tblPr rtl="1" firstRow="1" bandRow="1">
                <a:tableStyleId>{00A15C55-8517-42AA-B614-E9B94910E393}</a:tableStyleId>
              </a:tblPr>
              <a:tblGrid>
                <a:gridCol w="1747160"/>
                <a:gridCol w="2714170"/>
              </a:tblGrid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25 × 20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اكتب</a:t>
                      </a:r>
                      <a:r>
                        <a:rPr lang="ar-EG" sz="1600" baseline="0" dirty="0" smtClean="0"/>
                        <a:t> المسألة 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25 × (10 ×  2 )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اكتب 20 على الصورة 10 ×  2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25 × ( 2 ×  10 )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استعمل الخاصية الابدالية</a:t>
                      </a:r>
                      <a:r>
                        <a:rPr lang="ar-EG" sz="1600" baseline="0" dirty="0" smtClean="0"/>
                        <a:t> للضرب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(25 × 2 ) 10 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استعمل الخاصية التجميعية للضرب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50×  10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اضرب 25 ×  2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500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أحسب ذهنيا</a:t>
                      </a:r>
                      <a:endParaRPr lang="ar-EG" sz="1600" dirty="0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15" name="Group 14"/>
          <p:cNvGrpSpPr/>
          <p:nvPr/>
        </p:nvGrpSpPr>
        <p:grpSpPr>
          <a:xfrm>
            <a:off x="91619" y="3788228"/>
            <a:ext cx="4083957" cy="2057400"/>
            <a:chOff x="-197758" y="2209800"/>
            <a:chExt cx="4083957" cy="2057400"/>
          </a:xfrm>
        </p:grpSpPr>
        <p:sp>
          <p:nvSpPr>
            <p:cNvPr id="16" name="Rounded Rectangle 15"/>
            <p:cNvSpPr/>
            <p:nvPr/>
          </p:nvSpPr>
          <p:spPr>
            <a:xfrm>
              <a:off x="-197758" y="2209800"/>
              <a:ext cx="4083957" cy="2057400"/>
            </a:xfrm>
            <a:prstGeom prst="roundRect">
              <a:avLst/>
            </a:prstGeom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1" anchor="ctr"/>
            <a:lstStyle/>
            <a:p>
              <a:endParaRPr lang="ar-EG" dirty="0">
                <a:solidFill>
                  <a:schemeClr val="tx1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514600" y="2284274"/>
              <a:ext cx="1143000" cy="1754326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b="1" cap="all" dirty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الخطوة</a:t>
              </a:r>
              <a:r>
                <a:rPr lang="ar-EG" b="1" cap="all" dirty="0" smtClean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 1 : </a:t>
              </a: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   25</a:t>
              </a:r>
              <a:br>
                <a:rPr lang="ar-EG" b="1" dirty="0" smtClean="0"/>
              </a:br>
              <a:r>
                <a:rPr lang="ar-EG" b="1" dirty="0" smtClean="0"/>
                <a:t>×</a:t>
              </a:r>
              <a:br>
                <a:rPr lang="ar-EG" b="1" dirty="0" smtClean="0"/>
              </a:br>
              <a:r>
                <a:rPr lang="ar-EG" b="1" dirty="0" smtClean="0"/>
                <a:t>   2</a:t>
              </a:r>
              <a:r>
                <a:rPr lang="ar-EG" b="1" dirty="0" smtClean="0">
                  <a:solidFill>
                    <a:schemeClr val="accent2"/>
                  </a:solidFill>
                </a:rPr>
                <a:t>0</a:t>
              </a:r>
              <a:r>
                <a:rPr lang="ar-EG" b="1" dirty="0" smtClean="0"/>
                <a:t>   </a:t>
              </a:r>
            </a:p>
            <a:p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0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43000" y="2286000"/>
              <a:ext cx="1295400" cy="1754326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b="1" cap="all" dirty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الخطوة 2 : </a:t>
              </a: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   25</a:t>
              </a:r>
              <a:br>
                <a:rPr lang="ar-EG" b="1" dirty="0" smtClean="0"/>
              </a:br>
              <a:r>
                <a:rPr lang="ar-EG" b="1" dirty="0" smtClean="0"/>
                <a:t>×</a:t>
              </a:r>
              <a:br>
                <a:rPr lang="ar-EG" b="1" dirty="0" smtClean="0"/>
              </a:br>
              <a:r>
                <a:rPr lang="ar-EG" b="1" dirty="0" smtClean="0"/>
                <a:t>   </a:t>
              </a:r>
              <a:r>
                <a:rPr lang="ar-EG" b="1" dirty="0" smtClean="0">
                  <a:solidFill>
                    <a:schemeClr val="accent2"/>
                  </a:solidFill>
                </a:rPr>
                <a:t>2</a:t>
              </a:r>
              <a:r>
                <a:rPr lang="ar-EG" b="1" dirty="0" smtClean="0"/>
                <a:t>0   </a:t>
              </a:r>
              <a:br>
                <a:rPr lang="ar-EG" b="1" dirty="0" smtClean="0"/>
              </a:b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50</a:t>
              </a:r>
            </a:p>
          </p:txBody>
        </p:sp>
        <p:cxnSp>
          <p:nvCxnSpPr>
            <p:cNvPr id="21" name="Straight Connector 20"/>
            <p:cNvCxnSpPr/>
            <p:nvPr/>
          </p:nvCxnSpPr>
          <p:spPr>
            <a:xfrm rot="10800000">
              <a:off x="1600200" y="3657600"/>
              <a:ext cx="838200" cy="1588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/>
          </p:nvCxnSpPr>
          <p:spPr>
            <a:xfrm rot="10800000">
              <a:off x="2819400" y="3657600"/>
              <a:ext cx="838200" cy="1588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4" name="TextBox 23"/>
            <p:cNvSpPr txBox="1"/>
            <p:nvPr/>
          </p:nvSpPr>
          <p:spPr>
            <a:xfrm>
              <a:off x="2514600" y="3733800"/>
              <a:ext cx="6858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أحاد</a:t>
              </a:r>
              <a:endParaRPr lang="ar-EG" sz="2400" b="1" dirty="0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028700" y="3721012"/>
              <a:ext cx="10287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عشرات</a:t>
              </a:r>
              <a:endParaRPr lang="ar-EG" sz="2400" b="1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-121557" y="2667000"/>
              <a:ext cx="9144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500</a:t>
              </a:r>
              <a:endParaRPr lang="ar-EG" sz="2400" b="1" dirty="0"/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799770" y="6167735"/>
            <a:ext cx="5090886" cy="461665"/>
          </a:xfrm>
          <a:prstGeom prst="rect">
            <a:avLst/>
          </a:prstGeom>
          <a:noFill/>
        </p:spPr>
        <p:txBody>
          <a:bodyPr wrap="square" rtlCol="1">
            <a:spAutoFit/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اذن طبع حازم 500 صورة. </a:t>
            </a:r>
            <a:endParaRPr lang="ar-EG" sz="2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  <p:pic>
        <p:nvPicPr>
          <p:cNvPr id="25602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1397000"/>
            <a:ext cx="3710258" cy="820057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Chevron 29"/>
          <p:cNvSpPr/>
          <p:nvPr/>
        </p:nvSpPr>
        <p:spPr>
          <a:xfrm rot="5400000">
            <a:off x="6172199" y="1150257"/>
            <a:ext cx="914400" cy="3505201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1 : </a:t>
            </a:r>
            <a:r>
              <a:rPr lang="ar-JO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استعمل </a:t>
            </a:r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خصائص الضرب</a:t>
            </a:r>
            <a:endParaRPr lang="en-US" sz="2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  <p:sp>
        <p:nvSpPr>
          <p:cNvPr id="31" name="Chevron 30"/>
          <p:cNvSpPr/>
          <p:nvPr/>
        </p:nvSpPr>
        <p:spPr>
          <a:xfrm rot="5400000">
            <a:off x="1676399" y="1150257"/>
            <a:ext cx="914400" cy="3505201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2 : </a:t>
            </a:r>
            <a:r>
              <a:rPr lang="ar-JO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استعمل </a:t>
            </a:r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الورقة والقلم</a:t>
            </a:r>
            <a:endParaRPr lang="en-US" sz="2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0771201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5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  <p:bldP spid="29" grpId="0"/>
      <p:bldP spid="30" grpId="0" animBg="1"/>
      <p:bldP spid="31" grpId="0" animBg="1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566686704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Rounded Rectangle 7"/>
          <p:cNvSpPr/>
          <p:nvPr/>
        </p:nvSpPr>
        <p:spPr>
          <a:xfrm>
            <a:off x="5638800" y="1378857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aphicFrame>
        <p:nvGraphicFramePr>
          <p:cNvPr id="14" name="Table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04899"/>
              </p:ext>
            </p:extLst>
          </p:nvPr>
        </p:nvGraphicFramePr>
        <p:xfrm>
          <a:off x="4398734" y="3658100"/>
          <a:ext cx="4461330" cy="2225040"/>
        </p:xfrm>
        <a:graphic>
          <a:graphicData uri="http://schemas.openxmlformats.org/drawingml/2006/table">
            <a:tbl>
              <a:tblPr rtl="1" firstRow="1" bandRow="1">
                <a:tableStyleId>{00A15C55-8517-42AA-B614-E9B94910E393}</a:tableStyleId>
              </a:tblPr>
              <a:tblGrid>
                <a:gridCol w="1747160"/>
                <a:gridCol w="2714170"/>
              </a:tblGrid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125 × 30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اكتب</a:t>
                      </a:r>
                      <a:r>
                        <a:rPr lang="ar-EG" sz="1600" baseline="0" dirty="0" smtClean="0"/>
                        <a:t> المسألة 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125 × (10 ×  3 )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اكتب 30 على الصورة 10 ×  3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125 × ( 3 ×  10 )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استعمل الخاصية الابدالية</a:t>
                      </a:r>
                      <a:r>
                        <a:rPr lang="ar-EG" sz="1600" baseline="0" dirty="0" smtClean="0"/>
                        <a:t> للضرب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(125 × 3 ) × 10 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استعمل الخاصية التجميعية للضرب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375 ×  10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اضرب 125 ×  3</a:t>
                      </a:r>
                      <a:endParaRPr lang="ar-EG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3750</a:t>
                      </a:r>
                      <a:endParaRPr lang="ar-EG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rtl="1"/>
                      <a:r>
                        <a:rPr lang="ar-EG" sz="1600" dirty="0" smtClean="0"/>
                        <a:t>أحسب ذهنيا</a:t>
                      </a:r>
                      <a:endParaRPr lang="ar-EG" sz="1600" dirty="0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15" name="Group 14"/>
          <p:cNvGrpSpPr/>
          <p:nvPr/>
        </p:nvGrpSpPr>
        <p:grpSpPr>
          <a:xfrm>
            <a:off x="91619" y="3788228"/>
            <a:ext cx="4083957" cy="2057400"/>
            <a:chOff x="-197758" y="2209800"/>
            <a:chExt cx="4083957" cy="2057400"/>
          </a:xfrm>
        </p:grpSpPr>
        <p:sp>
          <p:nvSpPr>
            <p:cNvPr id="16" name="Rounded Rectangle 15"/>
            <p:cNvSpPr/>
            <p:nvPr/>
          </p:nvSpPr>
          <p:spPr>
            <a:xfrm>
              <a:off x="-197758" y="2209800"/>
              <a:ext cx="4083957" cy="2057400"/>
            </a:xfrm>
            <a:prstGeom prst="roundRect">
              <a:avLst/>
            </a:prstGeom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1" anchor="ctr"/>
            <a:lstStyle/>
            <a:p>
              <a:endParaRPr lang="ar-EG" dirty="0">
                <a:solidFill>
                  <a:schemeClr val="tx1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514600" y="2284274"/>
              <a:ext cx="1143000" cy="1754326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b="1" cap="all" dirty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الخطوة</a:t>
              </a:r>
              <a:r>
                <a:rPr lang="ar-EG" b="1" cap="all" dirty="0" smtClean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 1 : </a:t>
              </a: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   125</a:t>
              </a:r>
              <a:br>
                <a:rPr lang="ar-EG" b="1" dirty="0" smtClean="0"/>
              </a:br>
              <a:r>
                <a:rPr lang="ar-EG" b="1" dirty="0" smtClean="0"/>
                <a:t>×</a:t>
              </a:r>
              <a:br>
                <a:rPr lang="ar-EG" b="1" dirty="0" smtClean="0"/>
              </a:br>
              <a:r>
                <a:rPr lang="ar-EG" b="1" dirty="0" smtClean="0"/>
                <a:t>   3</a:t>
              </a:r>
              <a:r>
                <a:rPr lang="ar-EG" b="1" dirty="0" smtClean="0">
                  <a:solidFill>
                    <a:schemeClr val="accent2"/>
                  </a:solidFill>
                </a:rPr>
                <a:t>0</a:t>
              </a:r>
              <a:r>
                <a:rPr lang="ar-EG" b="1" dirty="0" smtClean="0"/>
                <a:t>   </a:t>
              </a:r>
            </a:p>
            <a:p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0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43000" y="2286000"/>
              <a:ext cx="1295400" cy="1754326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b="1" cap="all" dirty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الخطوة 2 : </a:t>
              </a: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/>
                <a:t>   125</a:t>
              </a:r>
              <a:br>
                <a:rPr lang="ar-EG" b="1" dirty="0" smtClean="0"/>
              </a:br>
              <a:r>
                <a:rPr lang="ar-EG" b="1" dirty="0" smtClean="0"/>
                <a:t>×</a:t>
              </a:r>
              <a:br>
                <a:rPr lang="ar-EG" b="1" dirty="0" smtClean="0"/>
              </a:br>
              <a:r>
                <a:rPr lang="ar-EG" b="1" dirty="0" smtClean="0"/>
                <a:t>   </a:t>
              </a:r>
              <a:r>
                <a:rPr lang="ar-EG" b="1" dirty="0" smtClean="0">
                  <a:solidFill>
                    <a:schemeClr val="accent2"/>
                  </a:solidFill>
                </a:rPr>
                <a:t>3</a:t>
              </a:r>
              <a:r>
                <a:rPr lang="ar-EG" b="1" dirty="0" smtClean="0"/>
                <a:t>0   </a:t>
              </a:r>
              <a:br>
                <a:rPr lang="ar-EG" b="1" dirty="0" smtClean="0"/>
              </a:br>
              <a:r>
                <a:rPr lang="ar-EG" b="1" dirty="0" smtClean="0"/>
                <a:t/>
              </a:r>
              <a:br>
                <a:rPr lang="ar-EG" b="1" dirty="0" smtClean="0"/>
              </a:br>
              <a:r>
                <a:rPr lang="ar-EG" b="1" dirty="0" smtClean="0">
                  <a:solidFill>
                    <a:schemeClr val="accent2"/>
                  </a:solidFill>
                </a:rPr>
                <a:t>375</a:t>
              </a:r>
              <a:r>
                <a:rPr lang="ar-EG" b="1" dirty="0" smtClean="0"/>
                <a:t>0</a:t>
              </a:r>
            </a:p>
          </p:txBody>
        </p:sp>
        <p:cxnSp>
          <p:nvCxnSpPr>
            <p:cNvPr id="21" name="Straight Connector 20"/>
            <p:cNvCxnSpPr/>
            <p:nvPr/>
          </p:nvCxnSpPr>
          <p:spPr>
            <a:xfrm rot="10800000">
              <a:off x="1600200" y="3657600"/>
              <a:ext cx="838200" cy="1588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/>
          </p:nvCxnSpPr>
          <p:spPr>
            <a:xfrm rot="10800000">
              <a:off x="2819400" y="3657600"/>
              <a:ext cx="838200" cy="1588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4" name="TextBox 23"/>
            <p:cNvSpPr txBox="1"/>
            <p:nvPr/>
          </p:nvSpPr>
          <p:spPr>
            <a:xfrm>
              <a:off x="2514600" y="3733800"/>
              <a:ext cx="6858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أحاد</a:t>
              </a:r>
              <a:endParaRPr lang="ar-EG" sz="2400" b="1" dirty="0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53623" y="3721012"/>
              <a:ext cx="10287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عشرات</a:t>
              </a:r>
              <a:endParaRPr lang="ar-EG" sz="2400" b="1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-60777" y="2667000"/>
              <a:ext cx="914400" cy="461665"/>
            </a:xfrm>
            <a:prstGeom prst="rect">
              <a:avLst/>
            </a:prstGeom>
            <a:noFill/>
          </p:spPr>
          <p:txBody>
            <a:bodyPr wrap="square" rtlCol="1">
              <a:spAutoFit/>
            </a:bodyPr>
            <a:lstStyle/>
            <a:p>
              <a:r>
                <a:rPr lang="ar-EG" sz="2400" b="1" dirty="0" smtClean="0"/>
                <a:t>3750</a:t>
              </a:r>
              <a:endParaRPr lang="ar-EG" sz="2400" b="1" dirty="0"/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799770" y="6167735"/>
            <a:ext cx="5090886" cy="461665"/>
          </a:xfrm>
          <a:prstGeom prst="rect">
            <a:avLst/>
          </a:prstGeom>
          <a:noFill/>
        </p:spPr>
        <p:txBody>
          <a:bodyPr wrap="square" rtlCol="1">
            <a:spAutoFit/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 smtClean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اذن ثمن جميع الاجهزة = 3750 ريالا</a:t>
            </a:r>
            <a:endParaRPr lang="ar-EG" sz="2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</a:endParaRPr>
          </a:p>
        </p:txBody>
      </p:sp>
      <p:sp>
        <p:nvSpPr>
          <p:cNvPr id="30" name="Chevron 29"/>
          <p:cNvSpPr/>
          <p:nvPr/>
        </p:nvSpPr>
        <p:spPr>
          <a:xfrm rot="5400000">
            <a:off x="6172199" y="1150257"/>
            <a:ext cx="914400" cy="3505201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1 : </a:t>
            </a:r>
            <a:r>
              <a:rPr lang="ar-JO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استعمل </a:t>
            </a:r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خصائص الضرب</a:t>
            </a:r>
            <a:endParaRPr lang="en-US" sz="2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  <p:sp>
        <p:nvSpPr>
          <p:cNvPr id="31" name="Chevron 30"/>
          <p:cNvSpPr/>
          <p:nvPr/>
        </p:nvSpPr>
        <p:spPr>
          <a:xfrm rot="5400000">
            <a:off x="1676399" y="1150257"/>
            <a:ext cx="914400" cy="3505201"/>
          </a:xfrm>
          <a:prstGeom prst="chevron">
            <a:avLst>
              <a:gd name="adj" fmla="val 19298"/>
            </a:avLst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rtl="0"/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الطريقة 2 : </a:t>
            </a:r>
            <a:r>
              <a:rPr lang="ar-JO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استعمل </a:t>
            </a:r>
            <a:r>
              <a:rPr lang="ar-EG" sz="2000" kern="12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Calibri"/>
                <a:ea typeface="+mn-ea"/>
                <a:cs typeface="Arial"/>
              </a:rPr>
              <a:t>الورقة والقلم</a:t>
            </a:r>
            <a:endParaRPr lang="en-US" sz="2000" kern="12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  <a:latin typeface="Calibri"/>
              <a:ea typeface="+mn-ea"/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189" y="1407885"/>
            <a:ext cx="4886325" cy="7048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1393980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6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AsOne/>
      </p:bldGraphic>
      <p:bldP spid="8" grpId="0" animBg="1"/>
      <p:bldP spid="29" grpId="0"/>
      <p:bldP spid="30" grpId="0" animBg="1"/>
      <p:bldP spid="31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 dirty="0" smtClean="0">
                    <a:solidFill>
                      <a:srgbClr val="000000"/>
                    </a:solidFill>
                  </a:rPr>
                  <a:t>الفصل</a:t>
                </a:r>
                <a:r>
                  <a:rPr lang="en-US" sz="2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ar-EG" sz="2000" b="1" dirty="0" smtClean="0">
                    <a:solidFill>
                      <a:srgbClr val="000000"/>
                    </a:solidFill>
                  </a:rPr>
                  <a:t>السادس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6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-</a:t>
                </a:r>
                <a:r>
                  <a:rPr lang="ar-EG" sz="3200" b="1" dirty="0" smtClean="0">
                    <a:solidFill>
                      <a:schemeClr val="bg1"/>
                    </a:solidFill>
                  </a:rPr>
                  <a:t>2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تقدير نواتج الضرب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>
              <p:extLst>
                <p:ext uri="{D42A27DB-BD31-4B8C-83A1-F6EECF244321}">
                  <p14:modId xmlns:p14="http://schemas.microsoft.com/office/powerpoint/2010/main" val="2296937572"/>
                </p:ext>
              </p:extLst>
            </p:nvPr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5867400" y="3048000"/>
              <a:ext cx="14478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  <p:extLst>
      <p:ext uri="{BB962C8B-B14F-4D97-AF65-F5344CB8AC3E}">
        <p14:creationId xmlns:p14="http://schemas.microsoft.com/office/powerpoint/2010/main" val="596752649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324600" y="1604682"/>
            <a:ext cx="1828800" cy="576064"/>
            <a:chOff x="6209786" y="1070030"/>
            <a:chExt cx="1828800" cy="576064"/>
          </a:xfrm>
        </p:grpSpPr>
        <p:sp>
          <p:nvSpPr>
            <p:cNvPr id="3" name="Rounded Rectangle 2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276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2180746"/>
            <a:ext cx="2133600" cy="11715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27651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1952625"/>
            <a:ext cx="1666875" cy="16287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7652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4457700"/>
            <a:ext cx="6021161" cy="9525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6571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2765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800" decel="100000"/>
                                        <p:tgtEl>
                                          <p:spTgt spid="276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800" decel="100000" fill="hold"/>
                                        <p:tgtEl>
                                          <p:spTgt spid="276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800" decel="100000" fill="hold"/>
                                        <p:tgtEl>
                                          <p:spTgt spid="276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00" decel="100000" fill="hold"/>
                                        <p:tgtEl>
                                          <p:spTgt spid="276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2765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1129630205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638800" y="11430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288143"/>
            <a:ext cx="4953000" cy="6096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3"/>
          <p:cNvPicPr>
            <a:picLocks noChangeAspect="1" noChangeArrowheads="1"/>
          </p:cNvPicPr>
          <p:nvPr/>
        </p:nvPicPr>
        <p:blipFill>
          <a:blip r:embed="rId9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1862" y="2517252"/>
            <a:ext cx="3562350" cy="3810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6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3581400"/>
            <a:ext cx="4114800" cy="12668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7" name="Picture 5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600" y="5114925"/>
            <a:ext cx="3695700" cy="13620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8" name="Picture 6"/>
          <p:cNvPicPr>
            <a:picLocks noChangeAspect="1" noChangeArrowheads="1"/>
          </p:cNvPicPr>
          <p:nvPr/>
        </p:nvPicPr>
        <p:blipFill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artisticPhotocopy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543748">
            <a:off x="50334" y="3614622"/>
            <a:ext cx="4924425" cy="109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8679" name="Picture 7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950" y="5167312"/>
            <a:ext cx="3829050" cy="12573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" name="Group 11"/>
          <p:cNvGrpSpPr/>
          <p:nvPr/>
        </p:nvGrpSpPr>
        <p:grpSpPr>
          <a:xfrm>
            <a:off x="7290985" y="20574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15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9927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2867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2867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2867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8" dur="1" fill="hold"/>
                                        <p:tgtEl>
                                          <p:spTgt spid="2867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2" dur="1" fill="hold"/>
                                        <p:tgtEl>
                                          <p:spTgt spid="2867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2584599960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638800" y="12954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290985" y="22098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362075"/>
            <a:ext cx="4886325" cy="7715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9" name="Picture 3"/>
          <p:cNvPicPr>
            <a:picLocks noChangeAspect="1" noChangeArrowheads="1"/>
          </p:cNvPicPr>
          <p:nvPr/>
        </p:nvPicPr>
        <p:blipFill>
          <a:blip r:embed="rId10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2650602"/>
            <a:ext cx="2324100" cy="4191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0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9475" y="3657600"/>
            <a:ext cx="4791075" cy="12192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1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850" y="5171029"/>
            <a:ext cx="1790700" cy="1190171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2" name="Picture 6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artisticPhotocopy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169100">
            <a:off x="22767" y="3232313"/>
            <a:ext cx="4924425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9703" name="Picture 7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0611" y="5219700"/>
            <a:ext cx="4524375" cy="11811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6834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9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2969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2970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2970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8" dur="1" fill="hold"/>
                                        <p:tgtEl>
                                          <p:spTgt spid="2970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2" dur="2000"/>
                                        <p:tgtEl>
                                          <p:spTgt spid="29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 dirty="0" smtClean="0">
                    <a:solidFill>
                      <a:srgbClr val="000000"/>
                    </a:solidFill>
                  </a:rPr>
                  <a:t>الفصل</a:t>
                </a:r>
                <a:r>
                  <a:rPr lang="en-US" sz="2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ar-EG" sz="2000" b="1" dirty="0" smtClean="0">
                    <a:solidFill>
                      <a:srgbClr val="000000"/>
                    </a:solidFill>
                  </a:rPr>
                  <a:t>السادس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6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-</a:t>
                </a:r>
                <a:r>
                  <a:rPr lang="ar-EG" sz="3200" b="1" dirty="0" smtClean="0">
                    <a:solidFill>
                      <a:schemeClr val="bg1"/>
                    </a:solidFill>
                  </a:rPr>
                  <a:t>3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4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خطة حل المسألة</a:t>
              </a:r>
              <a:endParaRPr lang="ar-JO" sz="24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>
              <p:extLst>
                <p:ext uri="{D42A27DB-BD31-4B8C-83A1-F6EECF244321}">
                  <p14:modId xmlns:p14="http://schemas.microsoft.com/office/powerpoint/2010/main" val="4066047267"/>
                </p:ext>
              </p:extLst>
            </p:nvPr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5867400" y="3048000"/>
              <a:ext cx="14478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  <p:extLst>
      <p:ext uri="{BB962C8B-B14F-4D97-AF65-F5344CB8AC3E}">
        <p14:creationId xmlns:p14="http://schemas.microsoft.com/office/powerpoint/2010/main" val="3903746996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3187" y="2286000"/>
            <a:ext cx="11810986" cy="4791751"/>
            <a:chOff x="783187" y="2286000"/>
            <a:chExt cx="11810986" cy="4791751"/>
          </a:xfrm>
        </p:grpSpPr>
        <p:sp>
          <p:nvSpPr>
            <p:cNvPr id="8" name="Block Arc 7"/>
            <p:cNvSpPr/>
            <p:nvPr/>
          </p:nvSpPr>
          <p:spPr>
            <a:xfrm flipH="1">
              <a:off x="6802973" y="2286000"/>
              <a:ext cx="5791200" cy="4791751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802901" y="4114800"/>
              <a:ext cx="5826500" cy="1092985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2">
                <a:hueOff val="0"/>
                <a:satOff val="0"/>
                <a:lumOff val="0"/>
                <a:alphaOff val="0"/>
              </a:schemeClr>
            </a:fillRef>
            <a:effectRef idx="2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rtlCol="1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مع عبد اللطيف 9 أوراق نقدية.</a:t>
              </a:r>
            </a:p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قيمة الأوراق النقدية 57 ريالا.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6172200" y="4033800"/>
              <a:ext cx="1250943" cy="1224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83187" y="5504481"/>
              <a:ext cx="6261722" cy="814089"/>
            </a:xfrm>
            <a:custGeom>
              <a:avLst/>
              <a:gdLst>
                <a:gd name="connsiteX0" fmla="*/ 0 w 5659972"/>
                <a:gd name="connsiteY0" fmla="*/ 0 h 468748"/>
                <a:gd name="connsiteX1" fmla="*/ 5659972 w 5659972"/>
                <a:gd name="connsiteY1" fmla="*/ 0 h 468748"/>
                <a:gd name="connsiteX2" fmla="*/ 5659972 w 5659972"/>
                <a:gd name="connsiteY2" fmla="*/ 468748 h 468748"/>
                <a:gd name="connsiteX3" fmla="*/ 0 w 5659972"/>
                <a:gd name="connsiteY3" fmla="*/ 468748 h 468748"/>
                <a:gd name="connsiteX4" fmla="*/ 0 w 5659972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9972" h="468748">
                  <a:moveTo>
                    <a:pt x="0" y="0"/>
                  </a:moveTo>
                  <a:lnTo>
                    <a:pt x="5659972" y="0"/>
                  </a:lnTo>
                  <a:lnTo>
                    <a:pt x="5659972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  <a:scene3d>
              <a:camera prst="orthographicFront"/>
              <a:lightRig rig="flat" dir="t"/>
            </a:scene3d>
            <a:sp3d prstMaterial="plastic">
              <a:bevelT w="120900" h="88900"/>
              <a:bevelB w="88900" h="31750" prst="angle"/>
            </a:sp3d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3">
                <a:hueOff val="0"/>
                <a:satOff val="0"/>
                <a:lumOff val="0"/>
                <a:alphaOff val="0"/>
              </a:schemeClr>
            </a:fillRef>
            <a:effectRef idx="2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تمثيل 57 ريالا بتسع أوراق نقدية.</a:t>
              </a:r>
              <a:endParaRPr lang="ar-EG" sz="2000" dirty="0">
                <a:ln w="18415" cmpd="sng">
                  <a:prstDash val="solid"/>
                </a:ln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6792000" y="5490571"/>
              <a:ext cx="900000" cy="900000"/>
            </a:xfrm>
            <a:prstGeom prst="ellipse">
              <a:avLst/>
            </a:prstGeom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ar-EG" sz="1200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 rot="20716496">
              <a:off x="6850565" y="5579320"/>
              <a:ext cx="81464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3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المطلوب</a:t>
              </a:r>
              <a:endParaRPr lang="ar-EG" b="1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 rot="20716496">
              <a:off x="6272906" y="4152228"/>
              <a:ext cx="1013373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ما</a:t>
              </a:r>
            </a:p>
            <a:p>
              <a:pPr algn="ctr"/>
              <a:r>
                <a:rPr lang="ar-EG" b="1" dirty="0" smtClean="0">
                  <a:solidFill>
                    <a:schemeClr val="accent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معطيات المسألة</a:t>
              </a:r>
              <a:endParaRPr lang="ar-EG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6781800" y="2895600"/>
              <a:ext cx="972000" cy="972000"/>
              <a:chOff x="7086600" y="2719139"/>
              <a:chExt cx="972000" cy="972000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7086600" y="2719139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7" name="Rectangle 16"/>
              <p:cNvSpPr/>
              <p:nvPr/>
            </p:nvSpPr>
            <p:spPr>
              <a:xfrm>
                <a:off x="7315200" y="2967335"/>
                <a:ext cx="596638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افهم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3200" y="838200"/>
            <a:ext cx="5715000" cy="1447800"/>
            <a:chOff x="2743200" y="914400"/>
            <a:chExt cx="5715000" cy="1447800"/>
          </a:xfrm>
        </p:grpSpPr>
        <p:sp>
          <p:nvSpPr>
            <p:cNvPr id="4" name="Rounded Rectangle 3"/>
            <p:cNvSpPr/>
            <p:nvPr/>
          </p:nvSpPr>
          <p:spPr>
            <a:xfrm>
              <a:off x="2743200" y="914400"/>
              <a:ext cx="5715000" cy="1447800"/>
            </a:xfrm>
            <a:prstGeom prst="roundRect">
              <a:avLst/>
            </a:prstGeom>
            <a:blipFill>
              <a:blip r:embed="rId3"/>
              <a:tile tx="0" ty="0" sx="100000" sy="100000" flip="none" algn="tl"/>
            </a:blip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ar-JO" sz="2200" b="1" dirty="0">
                <a:ln w="1905"/>
                <a:solidFill>
                  <a:srgbClr val="CE3E94"/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</a:endParaRPr>
            </a:p>
          </p:txBody>
        </p:sp>
        <p:pic>
          <p:nvPicPr>
            <p:cNvPr id="30722" name="Picture 2"/>
            <p:cNvPicPr>
              <a:picLocks noChangeAspect="1" noChangeArrowheads="1"/>
            </p:cNvPicPr>
            <p:nvPr/>
          </p:nvPicPr>
          <p:blipFill>
            <a:blip r:embed="rId4">
              <a:duotone>
                <a:schemeClr val="accent2">
                  <a:shade val="45000"/>
                  <a:satMod val="135000"/>
                </a:schemeClr>
                <a:prstClr val="white"/>
              </a:duotone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artisticPhotocopy/>
                      </a14:imgEffect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7839" y="1281112"/>
              <a:ext cx="5171761" cy="852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30723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392752"/>
            <a:ext cx="2318657" cy="273144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907890838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3072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1520898" y="76200"/>
            <a:ext cx="9756702" cy="2443200"/>
            <a:chOff x="383898" y="552000"/>
            <a:chExt cx="9756702" cy="2443200"/>
          </a:xfrm>
        </p:grpSpPr>
        <p:sp>
          <p:nvSpPr>
            <p:cNvPr id="7" name="Block Arc 6"/>
            <p:cNvSpPr/>
            <p:nvPr/>
          </p:nvSpPr>
          <p:spPr>
            <a:xfrm flipH="1">
              <a:off x="6324600" y="609600"/>
              <a:ext cx="3816000" cy="2232000"/>
            </a:xfrm>
            <a:prstGeom prst="blockArc">
              <a:avLst>
                <a:gd name="adj1" fmla="val 18900000"/>
                <a:gd name="adj2" fmla="val 2700000"/>
                <a:gd name="adj3" fmla="val 526"/>
              </a:avLst>
            </a:prstGeom>
            <a:scene3d>
              <a:camera prst="orthographicFront"/>
              <a:lightRig rig="flat" dir="t"/>
            </a:scene3d>
            <a:sp3d prstMaterial="matte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Freeform 7"/>
            <p:cNvSpPr/>
            <p:nvPr/>
          </p:nvSpPr>
          <p:spPr>
            <a:xfrm>
              <a:off x="383898" y="1820999"/>
              <a:ext cx="6099102" cy="1152000"/>
            </a:xfrm>
            <a:custGeom>
              <a:avLst/>
              <a:gdLst>
                <a:gd name="connsiteX0" fmla="*/ 0 w 5928716"/>
                <a:gd name="connsiteY0" fmla="*/ 0 h 468748"/>
                <a:gd name="connsiteX1" fmla="*/ 5928716 w 5928716"/>
                <a:gd name="connsiteY1" fmla="*/ 0 h 468748"/>
                <a:gd name="connsiteX2" fmla="*/ 5928716 w 5928716"/>
                <a:gd name="connsiteY2" fmla="*/ 468748 h 468748"/>
                <a:gd name="connsiteX3" fmla="*/ 0 w 5928716"/>
                <a:gd name="connsiteY3" fmla="*/ 468748 h 468748"/>
                <a:gd name="connsiteX4" fmla="*/ 0 w 5928716"/>
                <a:gd name="connsiteY4" fmla="*/ 0 h 46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8716" h="468748">
                  <a:moveTo>
                    <a:pt x="0" y="0"/>
                  </a:moveTo>
                  <a:lnTo>
                    <a:pt x="5928716" y="0"/>
                  </a:lnTo>
                  <a:lnTo>
                    <a:pt x="5928716" y="468748"/>
                  </a:lnTo>
                  <a:lnTo>
                    <a:pt x="0" y="46874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spcFirstLastPara="0" vert="horz" wrap="square" lIns="372069" tIns="58420" rIns="58420" bIns="58420" numCol="1" spcCol="1270" anchor="ctr" anchorCtr="0">
              <a:noAutofit/>
            </a:bodyPr>
            <a:lstStyle/>
            <a:p>
              <a:pPr marL="800100" lvl="1" indent="-342900" defTabSz="1022350">
                <a:lnSpc>
                  <a:spcPct val="90000"/>
                </a:lnSpc>
                <a:spcAft>
                  <a:spcPct val="35000"/>
                </a:spcAft>
                <a:buFont typeface="Arial" pitchFamily="34" charset="0"/>
                <a:buChar char="•"/>
              </a:pPr>
              <a:r>
                <a: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rPr>
                <a:t>مثل المسألة بتسع أوراق نقدية قيمتها 57 ريالا.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6025800" y="1771200"/>
              <a:ext cx="1224000" cy="1224000"/>
            </a:xfrm>
            <a:prstGeom prst="ellipse">
              <a:avLst/>
            </a:prstGeom>
            <a:ln>
              <a:solidFill>
                <a:srgbClr val="7030A0"/>
              </a:solidFill>
            </a:ln>
            <a:scene3d>
              <a:camera prst="orthographicFront"/>
              <a:lightRig rig="flat" dir="t"/>
            </a:scene3d>
            <a:sp3d z="190500" extrusionH="12700" prstMaterial="plastic">
              <a:bevelT w="50800" h="50800"/>
            </a:sp3d>
          </p:spPr>
          <p:style>
            <a:lnRef idx="1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3" name="Rectangle 12"/>
            <p:cNvSpPr/>
            <p:nvPr/>
          </p:nvSpPr>
          <p:spPr>
            <a:xfrm rot="20716496">
              <a:off x="6135705" y="2082714"/>
              <a:ext cx="108598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ar-EG" b="1" dirty="0" smtClean="0">
                  <a:solidFill>
                    <a:schemeClr val="accent4">
                      <a:lumMod val="7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بتمثيل المسألة</a:t>
              </a:r>
              <a:endParaRPr lang="ar-EG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114600" y="552000"/>
              <a:ext cx="972000" cy="972000"/>
              <a:chOff x="6478800" y="2576490"/>
              <a:chExt cx="972000" cy="972000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6478800" y="2576490"/>
                <a:ext cx="972000" cy="972000"/>
              </a:xfrm>
              <a:prstGeom prst="ellipse">
                <a:avLst/>
              </a:prstGeom>
              <a:blipFill dpi="0" rotWithShape="1"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90500" dist="228600" dir="2700000" algn="ctr">
                  <a:srgbClr val="000000">
                    <a:alpha val="30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glow" dir="t">
                  <a:rot lat="0" lon="0" rev="4800000"/>
                </a:lightRig>
              </a:scene3d>
              <a:sp3d prstMaterial="matte">
                <a:bevelT w="127000" h="63500"/>
              </a:sp3d>
            </p:spPr>
            <p:style>
              <a:lnRef idx="1">
                <a:schemeClr val="accent4"/>
              </a:lnRef>
              <a:fillRef idx="3">
                <a:schemeClr val="accent4"/>
              </a:fillRef>
              <a:effectRef idx="2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ar-EG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6651932" y="2842625"/>
                <a:ext cx="670376" cy="461665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ar-EG" sz="2400" b="1" dirty="0" smtClean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rPr>
                  <a:t>خطط</a:t>
                </a:r>
                <a:endParaRPr lang="en-US" sz="2400" b="1" dirty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81000" y="2895600"/>
            <a:ext cx="9710104" cy="3657600"/>
            <a:chOff x="381000" y="2895600"/>
            <a:chExt cx="9710104" cy="3657600"/>
          </a:xfrm>
        </p:grpSpPr>
        <p:grpSp>
          <p:nvGrpSpPr>
            <p:cNvPr id="26" name="Group 25"/>
            <p:cNvGrpSpPr/>
            <p:nvPr/>
          </p:nvGrpSpPr>
          <p:grpSpPr>
            <a:xfrm>
              <a:off x="381000" y="3187200"/>
              <a:ext cx="9710104" cy="3366000"/>
              <a:chOff x="430496" y="555600"/>
              <a:chExt cx="9710104" cy="3366000"/>
            </a:xfrm>
          </p:grpSpPr>
          <p:sp>
            <p:nvSpPr>
              <p:cNvPr id="27" name="Block Arc 26"/>
              <p:cNvSpPr/>
              <p:nvPr/>
            </p:nvSpPr>
            <p:spPr>
              <a:xfrm flipH="1">
                <a:off x="6324600" y="6096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28" name="Freeform 27"/>
              <p:cNvSpPr/>
              <p:nvPr/>
            </p:nvSpPr>
            <p:spPr>
              <a:xfrm>
                <a:off x="430496" y="1725600"/>
                <a:ext cx="5979407" cy="2196000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5"/>
              </a:lnRef>
              <a:fillRef idx="3">
                <a:schemeClr val="accent5"/>
              </a:fillRef>
              <a:effectRef idx="3">
                <a:schemeClr val="accent5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0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لذلك  بدل ورقة 50 ريالا بـ</a:t>
                </a: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endPara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endParaRP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0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فيصبح لدينا :</a:t>
                </a: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endParaRPr lang="ar-EG" sz="20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endParaRPr>
              </a:p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r>
                  <a:rPr lang="ar-EG" sz="2000" dirty="0" smtClean="0">
                    <a:ln w="18415" cmpd="sng">
                      <a:prstDash val="solid"/>
                    </a:ln>
                    <a:effectLst>
                      <a:outerShdw blurRad="63500" dir="3600000" algn="tl" rotWithShape="0">
                        <a:srgbClr val="000000">
                          <a:alpha val="70000"/>
                        </a:srgbClr>
                      </a:outerShdw>
                    </a:effectLst>
                  </a:rPr>
                  <a:t>وهذا يمثل احدى طلاق تمثل 57 ريالا بتسع أوراق نقدية. </a:t>
                </a:r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6028496" y="1774800"/>
                <a:ext cx="1080000" cy="1080000"/>
              </a:xfrm>
              <a:prstGeom prst="ellipse">
                <a:avLst/>
              </a:prstGeom>
              <a:ln>
                <a:solidFill>
                  <a:schemeClr val="accent5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30" name="Rectangle 29"/>
              <p:cNvSpPr/>
              <p:nvPr/>
            </p:nvSpPr>
            <p:spPr>
              <a:xfrm rot="20716496">
                <a:off x="6058598" y="1862393"/>
                <a:ext cx="1013373" cy="92333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b="1" dirty="0" smtClean="0">
                    <a:solidFill>
                      <a:schemeClr val="accent5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اقتراح طرق لتمثيل  57</a:t>
                </a:r>
                <a:endParaRPr lang="ar-EG" b="1" dirty="0">
                  <a:solidFill>
                    <a:schemeClr val="accent5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31" name="Group 30"/>
              <p:cNvGrpSpPr/>
              <p:nvPr/>
            </p:nvGrpSpPr>
            <p:grpSpPr>
              <a:xfrm>
                <a:off x="6221696" y="555600"/>
                <a:ext cx="972000" cy="972000"/>
                <a:chOff x="6585896" y="2580090"/>
                <a:chExt cx="972000" cy="972000"/>
              </a:xfrm>
            </p:grpSpPr>
            <p:sp>
              <p:nvSpPr>
                <p:cNvPr id="32" name="Oval 31"/>
                <p:cNvSpPr/>
                <p:nvPr/>
              </p:nvSpPr>
              <p:spPr>
                <a:xfrm>
                  <a:off x="6585896" y="25800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33" name="Rectangle 32"/>
                <p:cNvSpPr/>
                <p:nvPr/>
              </p:nvSpPr>
              <p:spPr>
                <a:xfrm>
                  <a:off x="6851200" y="2846225"/>
                  <a:ext cx="486031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حل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31746" name="Picture 2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999" b="56200"/>
            <a:stretch/>
          </p:blipFill>
          <p:spPr bwMode="auto">
            <a:xfrm>
              <a:off x="1066143" y="2895600"/>
              <a:ext cx="4609120" cy="1326675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" name="Picture 2"/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383" t="44826" r="40082" b="32793"/>
            <a:stretch/>
          </p:blipFill>
          <p:spPr bwMode="auto">
            <a:xfrm>
              <a:off x="696686" y="4442987"/>
              <a:ext cx="2362200" cy="662413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47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600" y="5172075"/>
              <a:ext cx="3362325" cy="695325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5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727374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762000" y="1600200"/>
            <a:ext cx="9829800" cy="3483747"/>
            <a:chOff x="762000" y="2078853"/>
            <a:chExt cx="9829800" cy="3483747"/>
          </a:xfrm>
        </p:grpSpPr>
        <p:grpSp>
          <p:nvGrpSpPr>
            <p:cNvPr id="2" name="Group 1"/>
            <p:cNvGrpSpPr/>
            <p:nvPr/>
          </p:nvGrpSpPr>
          <p:grpSpPr>
            <a:xfrm>
              <a:off x="762000" y="2078853"/>
              <a:ext cx="9829800" cy="3483747"/>
              <a:chOff x="914400" y="4492200"/>
              <a:chExt cx="9829800" cy="3483747"/>
            </a:xfrm>
          </p:grpSpPr>
          <p:sp>
            <p:nvSpPr>
              <p:cNvPr id="3" name="Block Arc 2"/>
              <p:cNvSpPr/>
              <p:nvPr/>
            </p:nvSpPr>
            <p:spPr>
              <a:xfrm flipH="1">
                <a:off x="6928200" y="4549800"/>
                <a:ext cx="3816000" cy="2232000"/>
              </a:xfrm>
              <a:prstGeom prst="blockArc">
                <a:avLst>
                  <a:gd name="adj1" fmla="val 18900000"/>
                  <a:gd name="adj2" fmla="val 2700000"/>
                  <a:gd name="adj3" fmla="val 526"/>
                </a:avLst>
              </a:prstGeom>
              <a:scene3d>
                <a:camera prst="orthographicFront"/>
                <a:lightRig rig="flat" dir="t"/>
              </a:scene3d>
              <a:sp3d prstMaterial="matte"/>
            </p:spPr>
            <p:style>
              <a:lnRef idx="2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tint val="9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4" name="Freeform 3"/>
              <p:cNvSpPr/>
              <p:nvPr/>
            </p:nvSpPr>
            <p:spPr>
              <a:xfrm>
                <a:off x="914400" y="5801135"/>
                <a:ext cx="6099102" cy="2174812"/>
              </a:xfrm>
              <a:custGeom>
                <a:avLst/>
                <a:gdLst>
                  <a:gd name="connsiteX0" fmla="*/ 0 w 5928716"/>
                  <a:gd name="connsiteY0" fmla="*/ 0 h 468748"/>
                  <a:gd name="connsiteX1" fmla="*/ 5928716 w 5928716"/>
                  <a:gd name="connsiteY1" fmla="*/ 0 h 468748"/>
                  <a:gd name="connsiteX2" fmla="*/ 5928716 w 5928716"/>
                  <a:gd name="connsiteY2" fmla="*/ 468748 h 468748"/>
                  <a:gd name="connsiteX3" fmla="*/ 0 w 5928716"/>
                  <a:gd name="connsiteY3" fmla="*/ 468748 h 468748"/>
                  <a:gd name="connsiteX4" fmla="*/ 0 w 5928716"/>
                  <a:gd name="connsiteY4" fmla="*/ 0 h 46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8716" h="468748">
                    <a:moveTo>
                      <a:pt x="0" y="0"/>
                    </a:moveTo>
                    <a:lnTo>
                      <a:pt x="5928716" y="0"/>
                    </a:lnTo>
                    <a:lnTo>
                      <a:pt x="5928716" y="468748"/>
                    </a:lnTo>
                    <a:lnTo>
                      <a:pt x="0" y="46874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spcFirstLastPara="0" vert="horz" wrap="square" lIns="372069" tIns="58420" rIns="58420" bIns="58420" numCol="1" spcCol="1270" anchor="ctr" anchorCtr="0">
                <a:noAutofit/>
              </a:bodyPr>
              <a:lstStyle/>
              <a:p>
                <a:pPr marL="800100" lvl="1" indent="-342900" defTabSz="1022350">
                  <a:lnSpc>
                    <a:spcPct val="90000"/>
                  </a:lnSpc>
                  <a:spcAft>
                    <a:spcPct val="35000"/>
                  </a:spcAft>
                  <a:buFont typeface="Arial" pitchFamily="34" charset="0"/>
                  <a:buChar char="•"/>
                </a:pPr>
                <a:endParaRPr lang="ar-EG" sz="2200" dirty="0" smtClean="0">
                  <a:ln w="18415" cmpd="sng">
                    <a:prstDash val="solid"/>
                  </a:ln>
                  <a:effectLst>
                    <a:outerShdw blurRad="63500" dir="3600000" algn="tl" rotWithShape="0">
                      <a:srgbClr val="000000">
                        <a:alpha val="70000"/>
                      </a:srgbClr>
                    </a:outerShdw>
                  </a:effectLst>
                </a:endParaRPr>
              </a:p>
            </p:txBody>
          </p:sp>
          <p:sp>
            <p:nvSpPr>
              <p:cNvPr id="5" name="Oval 4"/>
              <p:cNvSpPr/>
              <p:nvPr/>
            </p:nvSpPr>
            <p:spPr>
              <a:xfrm>
                <a:off x="6553200" y="5593800"/>
                <a:ext cx="1188000" cy="1188000"/>
              </a:xfrm>
              <a:prstGeom prst="ellipse">
                <a:avLst/>
              </a:prstGeom>
              <a:ln>
                <a:solidFill>
                  <a:schemeClr val="accent6"/>
                </a:solidFill>
              </a:ln>
              <a:scene3d>
                <a:camera prst="orthographicFront"/>
                <a:lightRig rig="flat" dir="t"/>
              </a:scene3d>
              <a:sp3d z="190500" extrusionH="12700" prstMaterial="plastic">
                <a:bevelT w="50800" h="50800"/>
              </a:sp3d>
            </p:spPr>
            <p:style>
              <a:lnRef idx="1">
                <a:schemeClr val="accent2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lt1">
                  <a:hueOff val="0"/>
                  <a:satOff val="0"/>
                  <a:lumOff val="0"/>
                  <a:alphaOff val="0"/>
                </a:schemeClr>
              </a:fillRef>
              <a:effectRef idx="2">
                <a:schemeClr val="l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dk1">
                  <a:hueOff val="0"/>
                  <a:satOff val="0"/>
                  <a:lumOff val="0"/>
                  <a:alphaOff val="0"/>
                </a:schemeClr>
              </a:fontRef>
            </p:style>
          </p:sp>
          <p:sp>
            <p:nvSpPr>
              <p:cNvPr id="6" name="Rectangle 5"/>
              <p:cNvSpPr/>
              <p:nvPr/>
            </p:nvSpPr>
            <p:spPr>
              <a:xfrm rot="20716496">
                <a:off x="6548586" y="5936372"/>
                <a:ext cx="1246158" cy="5847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ar-EG" sz="1600" b="1" dirty="0" smtClean="0">
                    <a:solidFill>
                      <a:schemeClr val="accent6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</a:rPr>
                  <a:t>استعمال الجمع للتحقق</a:t>
                </a:r>
                <a:endParaRPr lang="ar-EG" sz="1600" b="1" dirty="0">
                  <a:solidFill>
                    <a:schemeClr val="accent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endParaRPr>
              </a:p>
            </p:txBody>
          </p:sp>
          <p:grpSp>
            <p:nvGrpSpPr>
              <p:cNvPr id="7" name="Group 6"/>
              <p:cNvGrpSpPr/>
              <p:nvPr/>
            </p:nvGrpSpPr>
            <p:grpSpPr>
              <a:xfrm>
                <a:off x="6858000" y="4492200"/>
                <a:ext cx="972000" cy="972000"/>
                <a:chOff x="6618600" y="2576490"/>
                <a:chExt cx="972000" cy="972000"/>
              </a:xfrm>
            </p:grpSpPr>
            <p:sp>
              <p:nvSpPr>
                <p:cNvPr id="8" name="Oval 7"/>
                <p:cNvSpPr/>
                <p:nvPr/>
              </p:nvSpPr>
              <p:spPr>
                <a:xfrm>
                  <a:off x="6618600" y="2576490"/>
                  <a:ext cx="972000" cy="972000"/>
                </a:xfrm>
                <a:prstGeom prst="ellipse">
                  <a:avLst/>
                </a:prstGeom>
                <a:blipFill dpi="0" rotWithShape="1"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noFill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style>
                <a:lnRef idx="1">
                  <a:schemeClr val="accent4"/>
                </a:lnRef>
                <a:fillRef idx="3">
                  <a:schemeClr val="accent4"/>
                </a:fillRef>
                <a:effectRef idx="2">
                  <a:schemeClr val="accent4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ar-EG"/>
                </a:p>
              </p:txBody>
            </p:sp>
            <p:sp>
              <p:nvSpPr>
                <p:cNvPr id="9" name="Rectangle 8"/>
                <p:cNvSpPr/>
                <p:nvPr/>
              </p:nvSpPr>
              <p:spPr>
                <a:xfrm>
                  <a:off x="6738334" y="2842625"/>
                  <a:ext cx="718466" cy="461665"/>
                </a:xfrm>
                <a:prstGeom prst="rect">
                  <a:avLst/>
                </a:prstGeom>
                <a:noFill/>
              </p:spPr>
              <p:txBody>
                <a:bodyPr wrap="none" lIns="91440" tIns="45720" rIns="91440" bIns="45720">
                  <a:spAutoFit/>
                </a:bodyPr>
                <a:lstStyle/>
                <a:p>
                  <a:pPr algn="ctr"/>
                  <a:r>
                    <a:rPr lang="ar-EG" sz="2400" b="1" dirty="0" smtClean="0">
                      <a:ln w="10541" cmpd="sng">
                        <a:solidFill>
                          <a:schemeClr val="accent1">
                            <a:shade val="88000"/>
                            <a:satMod val="110000"/>
                          </a:schemeClr>
                        </a:solidFill>
                        <a:prstDash val="solid"/>
                      </a:ln>
                      <a:gradFill>
                        <a:gsLst>
                          <a:gs pos="0">
                            <a:schemeClr val="accent1">
                              <a:tint val="40000"/>
                              <a:satMod val="250000"/>
                            </a:schemeClr>
                          </a:gs>
                          <a:gs pos="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50000">
                            <a:schemeClr val="accent1">
                              <a:shade val="20000"/>
                              <a:satMod val="300000"/>
                            </a:schemeClr>
                          </a:gs>
                          <a:gs pos="79000">
                            <a:schemeClr val="accent1">
                              <a:tint val="52000"/>
                              <a:satMod val="300000"/>
                            </a:schemeClr>
                          </a:gs>
                          <a:gs pos="100000">
                            <a:schemeClr val="accent1">
                              <a:tint val="40000"/>
                              <a:satMod val="250000"/>
                            </a:schemeClr>
                          </a:gs>
                        </a:gsLst>
                        <a:lin ang="5400000"/>
                      </a:gradFill>
                    </a:rPr>
                    <a:t>تحقق</a:t>
                  </a:r>
                  <a:endParaRPr lang="en-US" sz="2400" b="1" dirty="0">
                    <a:ln w="10541" cmpd="sng">
                      <a:solidFill>
                        <a:schemeClr val="accent1">
                          <a:shade val="88000"/>
                          <a:satMod val="110000"/>
                        </a:schemeClr>
                      </a:solidFill>
                      <a:prstDash val="solid"/>
                    </a:ln>
                    <a:gradFill>
                      <a:gsLst>
                        <a:gs pos="0">
                          <a:schemeClr val="accent1">
                            <a:tint val="40000"/>
                            <a:satMod val="250000"/>
                          </a:schemeClr>
                        </a:gs>
                        <a:gs pos="9000">
                          <a:schemeClr val="accent1">
                            <a:tint val="52000"/>
                            <a:satMod val="300000"/>
                          </a:schemeClr>
                        </a:gs>
                        <a:gs pos="50000">
                          <a:schemeClr val="accent1">
                            <a:shade val="20000"/>
                            <a:satMod val="300000"/>
                          </a:schemeClr>
                        </a:gs>
                        <a:gs pos="79000">
                          <a:schemeClr val="accent1">
                            <a:tint val="52000"/>
                            <a:satMod val="300000"/>
                          </a:schemeClr>
                        </a:gs>
                        <a:gs pos="100000">
                          <a:schemeClr val="accent1">
                            <a:tint val="40000"/>
                            <a:satMod val="250000"/>
                          </a:schemeClr>
                        </a:gs>
                      </a:gsLst>
                      <a:lin ang="5400000"/>
                    </a:gradFill>
                  </a:endParaRPr>
                </a:p>
              </p:txBody>
            </p:sp>
          </p:grpSp>
        </p:grpSp>
        <p:pic>
          <p:nvPicPr>
            <p:cNvPr id="32770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83281" y="3733800"/>
              <a:ext cx="5259049" cy="1550974"/>
            </a:xfrm>
            <a:prstGeom prst="rect">
              <a:avLst/>
            </a:prstGeom>
            <a:noFill/>
            <a:ln>
              <a:noFill/>
            </a:ln>
            <a:effectLst>
              <a:glow rad="101600">
                <a:schemeClr val="accent6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23390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 dirty="0" smtClean="0">
                    <a:solidFill>
                      <a:srgbClr val="000000"/>
                    </a:solidFill>
                  </a:rPr>
                  <a:t>الفصل</a:t>
                </a:r>
                <a:r>
                  <a:rPr lang="en-US" sz="2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ar-EG" sz="2000" b="1" dirty="0" smtClean="0">
                    <a:solidFill>
                      <a:srgbClr val="000000"/>
                    </a:solidFill>
                  </a:rPr>
                  <a:t>السادس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6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-</a:t>
                </a:r>
                <a:r>
                  <a:rPr lang="ar-EG" sz="3200" b="1" dirty="0" smtClean="0">
                    <a:solidFill>
                      <a:schemeClr val="bg1"/>
                    </a:solidFill>
                  </a:rPr>
                  <a:t>4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2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ضرب عدد من رقمين في عدد من رقمين</a:t>
              </a:r>
              <a:endParaRPr lang="ar-JO" sz="22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>
              <p:extLst>
                <p:ext uri="{D42A27DB-BD31-4B8C-83A1-F6EECF244321}">
                  <p14:modId xmlns:p14="http://schemas.microsoft.com/office/powerpoint/2010/main" val="1033897039"/>
                </p:ext>
              </p:extLst>
            </p:nvPr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5867400" y="3048000"/>
              <a:ext cx="14478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  <p:extLst>
      <p:ext uri="{BB962C8B-B14F-4D97-AF65-F5344CB8AC3E}">
        <p14:creationId xmlns:p14="http://schemas.microsoft.com/office/powerpoint/2010/main" val="408561517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324600" y="1604682"/>
            <a:ext cx="1828800" cy="576064"/>
            <a:chOff x="6209786" y="1070030"/>
            <a:chExt cx="1828800" cy="576064"/>
          </a:xfrm>
        </p:grpSpPr>
        <p:sp>
          <p:nvSpPr>
            <p:cNvPr id="3" name="Rounded Rectangle 2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3379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558" y="2438400"/>
            <a:ext cx="2570842" cy="170996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3795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4815" y="2494643"/>
            <a:ext cx="2334985" cy="1391557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33796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4506" y="4902200"/>
            <a:ext cx="5412921" cy="4953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4752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3379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800" decel="100000"/>
                                        <p:tgtEl>
                                          <p:spTgt spid="337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3379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1293717756"/>
              </p:ext>
            </p:extLst>
          </p:nvPr>
        </p:nvGraphicFramePr>
        <p:xfrm>
          <a:off x="457200" y="1524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638800" y="10668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062385" y="19812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4818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114425"/>
            <a:ext cx="4838700" cy="7143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9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688" y="2028826"/>
            <a:ext cx="2305957" cy="467753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20" name="Picture 4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1981201"/>
            <a:ext cx="2362200" cy="4724399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21" name="Picture 5"/>
          <p:cNvPicPr>
            <a:picLocks noChangeAspect="1" noChangeArrowheads="1"/>
          </p:cNvPicPr>
          <p:nvPr/>
        </p:nvPicPr>
        <p:blipFill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artisticPhotocopy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985106">
            <a:off x="-607287" y="5164734"/>
            <a:ext cx="3171825" cy="321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40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4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4" dur="1" fill="hold"/>
                                        <p:tgtEl>
                                          <p:spTgt spid="348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3482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4" dur="1" fill="hold"/>
                                        <p:tgtEl>
                                          <p:spTgt spid="3482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2059305058"/>
              </p:ext>
            </p:extLst>
          </p:nvPr>
        </p:nvGraphicFramePr>
        <p:xfrm>
          <a:off x="457200" y="304800"/>
          <a:ext cx="8215370" cy="76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ounded Rectangle 4"/>
          <p:cNvSpPr/>
          <p:nvPr/>
        </p:nvSpPr>
        <p:spPr>
          <a:xfrm>
            <a:off x="5638800" y="1676400"/>
            <a:ext cx="3028950" cy="762000"/>
          </a:xfrm>
          <a:prstGeom prst="roundRect">
            <a:avLst/>
          </a:prstGeom>
          <a:blipFill>
            <a:blip r:embed="rId7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من واقع الحياة 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290985" y="27432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8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5842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1676400"/>
            <a:ext cx="3419475" cy="8001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3" name="Picture 3"/>
          <p:cNvPicPr>
            <a:picLocks noChangeAspect="1" noChangeArrowheads="1"/>
          </p:cNvPicPr>
          <p:nvPr/>
        </p:nvPicPr>
        <p:blipFill>
          <a:blip r:embed="rId10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0475" y="2952750"/>
            <a:ext cx="3352800" cy="10287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4" name="Picture 4"/>
          <p:cNvPicPr>
            <a:picLocks noChangeAspect="1" noChangeArrowheads="1"/>
          </p:cNvPicPr>
          <p:nvPr/>
        </p:nvPicPr>
        <p:blipFill>
          <a:blip r:embed="rId11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3932" y="4914900"/>
            <a:ext cx="1885950" cy="4953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5" name="Picture 5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0" y="4419600"/>
            <a:ext cx="2705100" cy="14382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6" name="Picture 6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4248150"/>
            <a:ext cx="2667000" cy="17716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41138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5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3584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8" dur="1" fill="hold"/>
                                        <p:tgtEl>
                                          <p:spTgt spid="3584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3" dur="1" fill="hold"/>
                                        <p:tgtEl>
                                          <p:spTgt spid="3584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8" dur="1" fill="hold"/>
                                        <p:tgtEl>
                                          <p:spTgt spid="3584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P spid="5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181099"/>
            <a:ext cx="2390775" cy="18573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1019175"/>
            <a:ext cx="2638425" cy="21812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6" name="Picture 2"/>
          <p:cNvPicPr>
            <a:picLocks noChangeAspect="1" noChangeArrowheads="1"/>
          </p:cNvPicPr>
          <p:nvPr/>
        </p:nvPicPr>
        <p:blipFill>
          <a:blip r:embed="rId4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5730" y="4143829"/>
            <a:ext cx="4038600" cy="51435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7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8387" y="5286375"/>
            <a:ext cx="4019550" cy="8096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5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7837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1" dur="1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6" dur="1" fill="hold"/>
                                        <p:tgtEl>
                                          <p:spTgt spid="3686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1" fill="hold"/>
                                        <p:tgtEl>
                                          <p:spTgt spid="3686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/>
          <p:nvPr/>
        </p:nvGrpSpPr>
        <p:grpSpPr>
          <a:xfrm>
            <a:off x="76200" y="685800"/>
            <a:ext cx="9067800" cy="914400"/>
            <a:chOff x="76200" y="685800"/>
            <a:chExt cx="9067800" cy="914400"/>
          </a:xfrm>
        </p:grpSpPr>
        <p:grpSp>
          <p:nvGrpSpPr>
            <p:cNvPr id="3" name="Group 12"/>
            <p:cNvGrpSpPr>
              <a:grpSpLocks/>
            </p:cNvGrpSpPr>
            <p:nvPr/>
          </p:nvGrpSpPr>
          <p:grpSpPr bwMode="auto">
            <a:xfrm>
              <a:off x="76200" y="838200"/>
              <a:ext cx="9067800" cy="533400"/>
              <a:chOff x="76200" y="838200"/>
              <a:chExt cx="9067800" cy="533400"/>
            </a:xfrm>
          </p:grpSpPr>
          <p:sp>
            <p:nvSpPr>
              <p:cNvPr id="31" name="Rounded Rectangle 2"/>
              <p:cNvSpPr/>
              <p:nvPr/>
            </p:nvSpPr>
            <p:spPr>
              <a:xfrm>
                <a:off x="6477000" y="838200"/>
                <a:ext cx="2667000" cy="533400"/>
              </a:xfrm>
              <a:prstGeom prst="round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>
                <a:outerShdw blurRad="184150" dist="241300" dir="11520000" sx="110000" sy="110000" algn="ctr">
                  <a:srgbClr val="000000">
                    <a:alpha val="18000"/>
                  </a:srgbClr>
                </a:outerShdw>
              </a:effectLst>
              <a:scene3d>
                <a:camera prst="orthographicFront"/>
                <a:lightRig rig="flood" dir="t">
                  <a:rot lat="0" lon="0" rev="13800000"/>
                </a:lightRig>
              </a:scene3d>
              <a:sp3d extrusionH="107950" prstMaterial="plastic">
                <a:bevelT w="82550" h="63500" prst="divot"/>
                <a:bevelB/>
              </a:sp3d>
            </p:spPr>
            <p:style>
              <a:lnRef idx="1">
                <a:schemeClr val="accent3"/>
              </a:lnRef>
              <a:fillRef idx="2">
                <a:schemeClr val="accent3"/>
              </a:fillRef>
              <a:effectRef idx="1">
                <a:schemeClr val="accent3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ar-JO" sz="2000" b="1" dirty="0" smtClean="0">
                    <a:solidFill>
                      <a:srgbClr val="000000"/>
                    </a:solidFill>
                  </a:rPr>
                  <a:t>الفصل</a:t>
                </a:r>
                <a:r>
                  <a:rPr lang="en-US" sz="2000" b="1" dirty="0" smtClean="0">
                    <a:solidFill>
                      <a:srgbClr val="000000"/>
                    </a:solidFill>
                  </a:rPr>
                  <a:t> </a:t>
                </a:r>
                <a:r>
                  <a:rPr lang="ar-EG" sz="2000" b="1" dirty="0" smtClean="0">
                    <a:solidFill>
                      <a:srgbClr val="000000"/>
                    </a:solidFill>
                  </a:rPr>
                  <a:t>السادس</a:t>
                </a:r>
                <a:endParaRPr lang="en-US" sz="2000" b="1" dirty="0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32" name="Straight Connector 3"/>
              <p:cNvCxnSpPr/>
              <p:nvPr/>
            </p:nvCxnSpPr>
            <p:spPr>
              <a:xfrm rot="10800000">
                <a:off x="76200" y="1143000"/>
                <a:ext cx="6400800" cy="1588"/>
              </a:xfrm>
              <a:prstGeom prst="line">
                <a:avLst/>
              </a:prstGeom>
            </p:spPr>
            <p:style>
              <a:lnRef idx="3">
                <a:schemeClr val="accent3"/>
              </a:lnRef>
              <a:fillRef idx="0">
                <a:schemeClr val="accent3"/>
              </a:fillRef>
              <a:effectRef idx="2">
                <a:schemeClr val="accent3"/>
              </a:effectRef>
              <a:fontRef idx="minor">
                <a:schemeClr val="tx1"/>
              </a:fontRef>
            </p:style>
          </p:cxnSp>
        </p:grpSp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4953000" y="838200"/>
              <a:ext cx="1422400" cy="650875"/>
              <a:chOff x="3733801" y="2196525"/>
              <a:chExt cx="1422400" cy="651175"/>
            </a:xfrm>
          </p:grpSpPr>
          <p:pic>
            <p:nvPicPr>
              <p:cNvPr id="29" name="Picture 2" descr="G:\math\math\003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3733801" y="2209800"/>
                <a:ext cx="1422400" cy="637900"/>
              </a:xfrm>
              <a:prstGeom prst="rect">
                <a:avLst/>
              </a:prstGeom>
              <a:noFill/>
            </p:spPr>
          </p:pic>
          <p:sp>
            <p:nvSpPr>
              <p:cNvPr id="30" name="Rectangle 10"/>
              <p:cNvSpPr>
                <a:spLocks noChangeArrowheads="1"/>
              </p:cNvSpPr>
              <p:nvPr/>
            </p:nvSpPr>
            <p:spPr bwMode="auto">
              <a:xfrm>
                <a:off x="3962401" y="2196525"/>
                <a:ext cx="889988" cy="584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ar-EG" sz="3200" b="1" dirty="0" smtClean="0">
                    <a:solidFill>
                      <a:schemeClr val="bg1"/>
                    </a:solidFill>
                  </a:rPr>
                  <a:t>6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-</a:t>
                </a:r>
                <a:r>
                  <a:rPr lang="ar-EG" sz="3200" b="1" dirty="0" smtClean="0">
                    <a:solidFill>
                      <a:schemeClr val="bg1"/>
                    </a:solidFill>
                  </a:rPr>
                  <a:t>5</a:t>
                </a:r>
                <a:r>
                  <a:rPr lang="ar-JO" sz="3200" b="1" dirty="0" smtClean="0">
                    <a:solidFill>
                      <a:schemeClr val="bg1"/>
                    </a:solidFill>
                  </a:rPr>
                  <a:t> </a:t>
                </a:r>
                <a:endParaRPr lang="ar-JO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8" name="Oval 27"/>
            <p:cNvSpPr/>
            <p:nvPr/>
          </p:nvSpPr>
          <p:spPr>
            <a:xfrm>
              <a:off x="76200" y="685800"/>
              <a:ext cx="3048000" cy="914400"/>
            </a:xfrm>
            <a:prstGeom prst="ellipse">
              <a:avLst/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>
                  <a:rot lat="0" lon="0" rev="0"/>
                </a:camera>
                <a:lightRig rig="contrasting" dir="t">
                  <a:rot lat="0" lon="0" rev="4500000"/>
                </a:lightRig>
              </a:scene3d>
              <a:sp3d contourW="6350" prstMaterial="metal">
                <a:bevelT w="127000" h="31750" prst="relaxedInset"/>
                <a:contourClr>
                  <a:schemeClr val="accent1">
                    <a:shade val="75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ar-EG" sz="2000" b="1" cap="all" dirty="0" smtClean="0">
                  <a:ln w="0"/>
                  <a:gradFill flip="none">
                    <a:gsLst>
                      <a:gs pos="0">
                        <a:schemeClr val="accent1">
                          <a:tint val="75000"/>
                          <a:shade val="75000"/>
                          <a:satMod val="170000"/>
                        </a:schemeClr>
                      </a:gs>
                      <a:gs pos="49000">
                        <a:schemeClr val="accent1">
                          <a:tint val="88000"/>
                          <a:shade val="65000"/>
                          <a:satMod val="172000"/>
                        </a:schemeClr>
                      </a:gs>
                      <a:gs pos="50000">
                        <a:schemeClr val="accent1">
                          <a:shade val="65000"/>
                          <a:satMod val="130000"/>
                        </a:schemeClr>
                      </a:gs>
                      <a:gs pos="92000">
                        <a:schemeClr val="accent1">
                          <a:shade val="50000"/>
                          <a:satMod val="120000"/>
                        </a:schemeClr>
                      </a:gs>
                      <a:gs pos="100000">
                        <a:schemeClr val="accent1">
                          <a:shade val="48000"/>
                          <a:satMod val="120000"/>
                        </a:schemeClr>
                      </a:gs>
                    </a:gsLst>
                    <a:lin ang="5400000"/>
                  </a:gradFill>
                  <a:effectLst>
                    <a:reflection blurRad="12700" stA="50000" endPos="50000" dist="5000" dir="5400000" sy="-100000" rotWithShape="0"/>
                  </a:effectLst>
                </a:rPr>
                <a:t>ضرب عدد من ثلاثة أرقام في عدد من رقمين</a:t>
              </a:r>
              <a:endParaRPr lang="ar-JO" sz="2000" b="1" cap="all" dirty="0">
                <a:ln w="0"/>
                <a:gradFill flip="none">
                  <a:gsLst>
                    <a:gs pos="0">
                      <a:schemeClr val="accent1">
                        <a:tint val="75000"/>
                        <a:shade val="75000"/>
                        <a:satMod val="170000"/>
                      </a:schemeClr>
                    </a:gs>
                    <a:gs pos="49000">
                      <a:schemeClr val="accent1">
                        <a:tint val="88000"/>
                        <a:shade val="65000"/>
                        <a:satMod val="172000"/>
                      </a:schemeClr>
                    </a:gs>
                    <a:gs pos="50000">
                      <a:schemeClr val="accent1">
                        <a:shade val="65000"/>
                        <a:satMod val="130000"/>
                      </a:schemeClr>
                    </a:gs>
                    <a:gs pos="92000">
                      <a:schemeClr val="accent1">
                        <a:shade val="50000"/>
                        <a:satMod val="120000"/>
                      </a:schemeClr>
                    </a:gs>
                    <a:gs pos="100000">
                      <a:schemeClr val="accent1">
                        <a:shade val="48000"/>
                        <a:satMod val="120000"/>
                      </a:scheme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</a:endParaRPr>
            </a:p>
          </p:txBody>
        </p:sp>
      </p:grpSp>
      <p:grpSp>
        <p:nvGrpSpPr>
          <p:cNvPr id="5" name="Group 32"/>
          <p:cNvGrpSpPr/>
          <p:nvPr/>
        </p:nvGrpSpPr>
        <p:grpSpPr>
          <a:xfrm>
            <a:off x="1143000" y="3048000"/>
            <a:ext cx="6172200" cy="2819400"/>
            <a:chOff x="1143000" y="3048000"/>
            <a:chExt cx="6172200" cy="2819400"/>
          </a:xfrm>
        </p:grpSpPr>
        <p:graphicFrame>
          <p:nvGraphicFramePr>
            <p:cNvPr id="34" name="Diagram 33"/>
            <p:cNvGraphicFramePr/>
            <p:nvPr>
              <p:extLst>
                <p:ext uri="{D42A27DB-BD31-4B8C-83A1-F6EECF244321}">
                  <p14:modId xmlns:p14="http://schemas.microsoft.com/office/powerpoint/2010/main" val="1610364185"/>
                </p:ext>
              </p:extLst>
            </p:nvPr>
          </p:nvGraphicFramePr>
          <p:xfrm>
            <a:off x="1143000" y="3581400"/>
            <a:ext cx="6153152" cy="228600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6" r:lo="rId7" r:qs="rId8" r:cs="rId9"/>
            </a:graphicData>
          </a:graphic>
        </p:graphicFrame>
        <p:sp>
          <p:nvSpPr>
            <p:cNvPr id="35" name="Teardrop 34"/>
            <p:cNvSpPr/>
            <p:nvPr/>
          </p:nvSpPr>
          <p:spPr>
            <a:xfrm>
              <a:off x="5867400" y="3048000"/>
              <a:ext cx="1447800" cy="1219200"/>
            </a:xfrm>
            <a:prstGeom prst="teardrop">
              <a:avLst/>
            </a:prstGeom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ar-EG" sz="2800" b="1" dirty="0" smtClean="0">
                  <a:ln w="19050">
                    <a:solidFill>
                      <a:schemeClr val="tx2">
                        <a:tint val="1000"/>
                      </a:schemeClr>
                    </a:solidFill>
                    <a:prstDash val="solid"/>
                  </a:ln>
                  <a:solidFill>
                    <a:schemeClr val="accent3"/>
                  </a:solidFill>
                  <a:effectLst>
                    <a:outerShdw blurRad="50000" dist="50800" dir="7500000" algn="tl">
                      <a:srgbClr val="000000">
                        <a:shade val="5000"/>
                        <a:alpha val="35000"/>
                      </a:srgbClr>
                    </a:outerShdw>
                  </a:effectLst>
                </a:rPr>
                <a:t>فكرة الدرس</a:t>
              </a:r>
              <a:endParaRPr lang="en-US" sz="2800" b="1" dirty="0">
                <a:ln w="19050">
                  <a:solidFill>
                    <a:schemeClr val="tx2">
                      <a:tint val="1000"/>
                    </a:schemeClr>
                  </a:solidFill>
                  <a:prstDash val="solid"/>
                </a:ln>
                <a:solidFill>
                  <a:schemeClr val="accent3"/>
                </a:solidFill>
                <a:effectLst>
                  <a:outerShdw blurRad="50000" dist="50800" dir="7500000" algn="tl">
                    <a:srgbClr val="000000">
                      <a:shade val="5000"/>
                      <a:alpha val="35000"/>
                    </a:srgbClr>
                  </a:outerShdw>
                </a:effectLst>
              </a:endParaRPr>
            </a:p>
          </p:txBody>
        </p:sp>
      </p:grpSp>
      <p:sp>
        <p:nvSpPr>
          <p:cNvPr id="13" name="Rounded Rectangle 12">
            <a:hlinkClick r:id="rId11" action="ppaction://hlinksldjump"/>
          </p:cNvPr>
          <p:cNvSpPr/>
          <p:nvPr/>
        </p:nvSpPr>
        <p:spPr>
          <a:xfrm>
            <a:off x="357158" y="6042948"/>
            <a:ext cx="1245226" cy="482396"/>
          </a:xfrm>
          <a:prstGeom prst="roundRect">
            <a:avLst/>
          </a:prstGeom>
          <a:blipFill dpi="0" rotWithShape="1">
            <a:blip r:embed="rId12"/>
            <a:srcRect/>
            <a:tile tx="0" ty="0" sx="100000" sy="100000" flip="none" algn="tl"/>
          </a:blipFill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1" anchor="ctr"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/>
            <a:r>
              <a:rPr lang="ar-EG" sz="2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</a:rPr>
              <a:t>الرجوع</a:t>
            </a:r>
          </a:p>
        </p:txBody>
      </p:sp>
    </p:spTree>
    <p:extLst>
      <p:ext uri="{BB962C8B-B14F-4D97-AF65-F5344CB8AC3E}">
        <p14:creationId xmlns:p14="http://schemas.microsoft.com/office/powerpoint/2010/main" val="893476723"/>
      </p:ext>
    </p:extLst>
  </p:cSld>
  <p:clrMapOvr>
    <a:masterClrMapping/>
  </p:clrMapOvr>
  <p:transition spd="slow">
    <p:whee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324600" y="1604682"/>
            <a:ext cx="1828800" cy="576064"/>
            <a:chOff x="6209786" y="1070030"/>
            <a:chExt cx="1828800" cy="576064"/>
          </a:xfrm>
        </p:grpSpPr>
        <p:sp>
          <p:nvSpPr>
            <p:cNvPr id="3" name="Rounded Rectangle 2"/>
            <p:cNvSpPr/>
            <p:nvPr/>
          </p:nvSpPr>
          <p:spPr>
            <a:xfrm>
              <a:off x="6209786" y="1070030"/>
              <a:ext cx="1828800" cy="576064"/>
            </a:xfrm>
            <a:prstGeom prst="roundRect">
              <a:avLst/>
            </a:prstGeom>
            <a:blipFill dpi="0"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>
              <a:outerShdw blurRad="190500" dist="228600" dir="270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glow" dir="t">
                <a:rot lat="0" lon="0" rev="4800000"/>
              </a:lightRig>
            </a:scene3d>
            <a:sp3d prstMaterial="matte">
              <a:bevelT w="127000" h="63500"/>
            </a:sp3d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/>
            <p:cNvSpPr/>
            <p:nvPr/>
          </p:nvSpPr>
          <p:spPr>
            <a:xfrm>
              <a:off x="6779012" y="1141765"/>
              <a:ext cx="739305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ar-EG" sz="2400" b="1" dirty="0" smtClean="0">
                  <a:ln w="10541" cmpd="sng">
                    <a:solidFill>
                      <a:schemeClr val="accent1">
                        <a:shade val="88000"/>
                        <a:satMod val="11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1">
                          <a:tint val="40000"/>
                          <a:satMod val="250000"/>
                        </a:schemeClr>
                      </a:gs>
                      <a:gs pos="9000">
                        <a:schemeClr val="accent1">
                          <a:tint val="52000"/>
                          <a:satMod val="300000"/>
                        </a:schemeClr>
                      </a:gs>
                      <a:gs pos="50000">
                        <a:schemeClr val="accent1">
                          <a:shade val="20000"/>
                          <a:satMod val="300000"/>
                        </a:schemeClr>
                      </a:gs>
                      <a:gs pos="79000">
                        <a:schemeClr val="accent1">
                          <a:tint val="52000"/>
                          <a:satMod val="300000"/>
                        </a:schemeClr>
                      </a:gs>
                      <a:gs pos="100000">
                        <a:schemeClr val="accent1">
                          <a:tint val="40000"/>
                          <a:satMod val="250000"/>
                        </a:schemeClr>
                      </a:gs>
                    </a:gsLst>
                    <a:lin ang="5400000"/>
                  </a:gradFill>
                </a:rPr>
                <a:t>استعد</a:t>
              </a:r>
              <a:endParaRPr lang="en-US" sz="2400" b="1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1">
                        <a:tint val="40000"/>
                        <a:satMod val="250000"/>
                      </a:schemeClr>
                    </a:gs>
                    <a:gs pos="9000">
                      <a:schemeClr val="accent1">
                        <a:tint val="52000"/>
                        <a:satMod val="300000"/>
                      </a:schemeClr>
                    </a:gs>
                    <a:gs pos="50000">
                      <a:schemeClr val="accent1">
                        <a:shade val="20000"/>
                        <a:satMod val="300000"/>
                      </a:schemeClr>
                    </a:gs>
                    <a:gs pos="79000">
                      <a:schemeClr val="accent1">
                        <a:tint val="52000"/>
                        <a:satMod val="300000"/>
                      </a:schemeClr>
                    </a:gs>
                    <a:gs pos="100000">
                      <a:schemeClr val="accent1">
                        <a:tint val="40000"/>
                        <a:satMod val="250000"/>
                      </a:schemeClr>
                    </a:gs>
                  </a:gsLst>
                  <a:lin ang="5400000"/>
                </a:gradFill>
              </a:endParaRPr>
            </a:p>
          </p:txBody>
        </p:sp>
      </p:grpSp>
      <p:pic>
        <p:nvPicPr>
          <p:cNvPr id="3379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558" y="2438400"/>
            <a:ext cx="2570842" cy="170996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38100">
            <a:solidFill>
              <a:schemeClr val="accent2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7890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99522" y="2743201"/>
            <a:ext cx="3687078" cy="121443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gradFill flip="none" rotWithShape="1">
              <a:gsLst>
                <a:gs pos="47000">
                  <a:srgbClr val="FFFF00"/>
                </a:gs>
                <a:gs pos="0">
                  <a:schemeClr val="tx2">
                    <a:lumMod val="60000"/>
                    <a:lumOff val="40000"/>
                  </a:schemeClr>
                </a:gs>
                <a:gs pos="98333">
                  <a:schemeClr val="accent2"/>
                </a:gs>
                <a:gs pos="64000">
                  <a:srgbClr val="92D050"/>
                </a:gs>
              </a:gsLst>
              <a:lin ang="2700000" scaled="1"/>
              <a:tileRect/>
            </a:gradFill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 prst="convex"/>
            <a:contourClr>
              <a:srgbClr val="C0C0C0"/>
            </a:contourClr>
          </a:sp3d>
          <a:extLst/>
        </p:spPr>
      </p:pic>
      <p:pic>
        <p:nvPicPr>
          <p:cNvPr id="3789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6242" y="4572000"/>
            <a:ext cx="4693638" cy="547044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6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9935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3789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800" decel="100000"/>
                                        <p:tgtEl>
                                          <p:spTgt spid="337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00" decel="100000" fill="hold"/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3789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ed Rectangle 4"/>
          <p:cNvSpPr/>
          <p:nvPr/>
        </p:nvSpPr>
        <p:spPr>
          <a:xfrm>
            <a:off x="5638800" y="238121"/>
            <a:ext cx="3028950" cy="762000"/>
          </a:xfrm>
          <a:prstGeom prst="round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1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062385" y="11430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3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38914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8625" y="466205"/>
            <a:ext cx="4326800" cy="44229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5" name="Picture 3"/>
          <p:cNvPicPr>
            <a:picLocks noChangeAspect="1" noChangeArrowheads="1"/>
          </p:cNvPicPr>
          <p:nvPr/>
        </p:nvPicPr>
        <p:blipFill>
          <a:blip r:embed="rId5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6563" y="1381121"/>
            <a:ext cx="3971925" cy="65722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6" name="Picture 4"/>
          <p:cNvPicPr>
            <a:picLocks noChangeAspect="1" noChangeArrowheads="1"/>
          </p:cNvPicPr>
          <p:nvPr/>
        </p:nvPicPr>
        <p:blipFill>
          <a:blip r:embed="rId6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9550" y="2124075"/>
            <a:ext cx="1885950" cy="39052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5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2667000"/>
            <a:ext cx="5048250" cy="33147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6"/>
          <p:cNvPicPr>
            <a:picLocks noChangeAspect="1" noChangeArrowheads="1"/>
          </p:cNvPicPr>
          <p:nvPr/>
        </p:nvPicPr>
        <p:blipFill>
          <a:blip r:embed="rId8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3213" y="6172200"/>
            <a:ext cx="4238625" cy="4953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7"/>
          <p:cNvPicPr>
            <a:picLocks noChangeAspect="1" noChangeArrowheads="1"/>
          </p:cNvPicPr>
          <p:nvPr/>
        </p:nvPicPr>
        <p:blipFill>
          <a:blip r:embed="rId9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artisticPhotocopy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516801">
            <a:off x="-1031677" y="4053563"/>
            <a:ext cx="4572000" cy="72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783013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38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3891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1" dur="1" fill="hold"/>
                                        <p:tgtEl>
                                          <p:spTgt spid="3891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6" dur="1" fill="hold"/>
                                        <p:tgtEl>
                                          <p:spTgt spid="3891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389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6" dur="1" fill="hold"/>
                                        <p:tgtEl>
                                          <p:spTgt spid="389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ed Rectangle 4"/>
          <p:cNvSpPr/>
          <p:nvPr/>
        </p:nvSpPr>
        <p:spPr>
          <a:xfrm>
            <a:off x="5638800" y="238121"/>
            <a:ext cx="3028950" cy="762000"/>
          </a:xfrm>
          <a:prstGeom prst="roundRect">
            <a:avLst/>
          </a:prstGeom>
          <a:blipFill>
            <a:blip r:embed="rId2" cstate="print"/>
            <a:stretch>
              <a:fillRect/>
            </a:stretch>
          </a:blipFill>
          <a:ln w="34925">
            <a:solidFill>
              <a:srgbClr val="FFFFFF"/>
            </a:solidFill>
          </a:ln>
          <a:effectLst>
            <a:outerShdw blurRad="317500" dir="2700000" algn="ctr">
              <a:srgbClr val="000000">
                <a:alpha val="43000"/>
              </a:srgbClr>
            </a:outerShdw>
          </a:effectLst>
          <a:scene3d>
            <a:camera prst="perspectiveRelaxedModerately"/>
            <a:lightRig rig="threePt" dir="t">
              <a:rot lat="0" lon="0" rev="0"/>
            </a:lightRig>
          </a:scene3d>
          <a:sp3d extrusionH="38100" prstMaterial="clear">
            <a:bevelT w="260350" h="50800" prst="softRound"/>
            <a:bevelB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مثال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2</a:t>
            </a:r>
            <a:r>
              <a:rPr lang="ar-JO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 </a:t>
            </a:r>
            <a:r>
              <a:rPr lang="ar-EG" sz="2400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glow rad="101600">
                    <a:schemeClr val="accent3">
                      <a:alpha val="60000"/>
                    </a:schemeClr>
                  </a:glow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: </a:t>
            </a:r>
            <a:endParaRPr lang="ar-JO" sz="2400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glow rad="101600">
                  <a:schemeClr val="accent3">
                    <a:alpha val="60000"/>
                  </a:schemeClr>
                </a:glow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062385" y="1143000"/>
            <a:ext cx="1548215" cy="1447800"/>
            <a:chOff x="7068323" y="2603500"/>
            <a:chExt cx="1661618" cy="1600200"/>
          </a:xfrm>
        </p:grpSpPr>
        <p:sp>
          <p:nvSpPr>
            <p:cNvPr id="13" name="Explosion 1 12"/>
            <p:cNvSpPr/>
            <p:nvPr/>
          </p:nvSpPr>
          <p:spPr>
            <a:xfrm>
              <a:off x="7068323" y="2603500"/>
              <a:ext cx="1661618" cy="1600200"/>
            </a:xfrm>
            <a:prstGeom prst="irregularSeal1">
              <a:avLst/>
            </a:prstGeom>
            <a:blipFill>
              <a:blip r:embed="rId3"/>
              <a:stretch>
                <a:fillRect/>
              </a:stretch>
            </a:blipFill>
            <a:ln w="12700">
              <a:noFill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HeroicExtremeLeftFacing"/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 rtl="0"/>
              <a:endParaRPr lang="ar-EG"/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7543800" y="3060700"/>
              <a:ext cx="93747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blurRad="184150" dist="241300" dir="11520000" sx="110000" sy="110000" algn="ctr">
                <a:srgbClr val="000000">
                  <a:alpha val="18000"/>
                </a:srgbClr>
              </a:outerShdw>
            </a:effectLst>
            <a:scene3d>
              <a:camera prst="perspectiveFront" fov="5100000">
                <a:rot lat="0" lon="2100000" rev="0"/>
              </a:camera>
              <a:lightRig rig="flood" dir="t">
                <a:rot lat="0" lon="0" rev="13800000"/>
              </a:lightRig>
            </a:scene3d>
            <a:sp3d extrusionH="107950" prstMaterial="plastic">
              <a:bevelT w="82550" h="63500" prst="divot"/>
              <a:bevelB/>
            </a:sp3d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5pPr>
              <a:lvl6pPr marL="22860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6pPr>
              <a:lvl7pPr marL="27432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7pPr>
              <a:lvl8pPr marL="32004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8pPr>
              <a:lvl9pPr marL="3657600" algn="r" defTabSz="914400" rtl="1" eaLnBrk="1" latinLnBrk="0" hangingPunct="1">
                <a:defRPr kern="1200">
                  <a:solidFill>
                    <a:schemeClr val="tx1"/>
                  </a:solidFill>
                  <a:latin typeface="Arial" pitchFamily="34" charset="0"/>
                  <a:ea typeface="+mn-ea"/>
                  <a:cs typeface="+mn-cs"/>
                </a:defRPr>
              </a:lvl9pPr>
            </a:lstStyle>
            <a:p>
              <a:pPr algn="ctr"/>
              <a:r>
                <a:rPr lang="ar-EG" sz="2800" b="1" dirty="0" smtClean="0">
                  <a:ln w="24500" cmpd="dbl">
                    <a:solidFill>
                      <a:srgbClr val="8D2777"/>
                    </a:solidFill>
                    <a:prstDash val="solid"/>
                    <a:miter lim="800000"/>
                  </a:ln>
                  <a:gradFill>
                    <a:gsLst>
                      <a:gs pos="10000">
                        <a:schemeClr val="accent2">
                          <a:tint val="10000"/>
                          <a:satMod val="155000"/>
                        </a:schemeClr>
                      </a:gs>
                      <a:gs pos="60000">
                        <a:schemeClr val="accent2">
                          <a:tint val="30000"/>
                          <a:satMod val="155000"/>
                        </a:schemeClr>
                      </a:gs>
                      <a:gs pos="100000">
                        <a:schemeClr val="accent2">
                          <a:tint val="73000"/>
                          <a:satMod val="155000"/>
                        </a:schemeClr>
                      </a:gs>
                    </a:gsLst>
                    <a:lin ang="5400000"/>
                  </a:gradFill>
                  <a:effectLst>
                    <a:outerShdw blurRad="38100" dist="38100" dir="7020000" algn="tl">
                      <a:srgbClr val="000000">
                        <a:alpha val="35000"/>
                      </a:srgbClr>
                    </a:outerShdw>
                  </a:effectLst>
                </a:rPr>
                <a:t>الحل</a:t>
              </a:r>
              <a:endParaRPr lang="ar-EG" sz="2800" b="1" dirty="0">
                <a:ln w="24500" cmpd="dbl">
                  <a:solidFill>
                    <a:srgbClr val="8D2777"/>
                  </a:solidFill>
                  <a:prstDash val="solid"/>
                  <a:miter lim="800000"/>
                </a:ln>
                <a:gradFill>
                  <a:gsLst>
                    <a:gs pos="10000">
                      <a:schemeClr val="accent2">
                        <a:tint val="10000"/>
                        <a:satMod val="155000"/>
                      </a:schemeClr>
                    </a:gs>
                    <a:gs pos="60000">
                      <a:schemeClr val="accent2">
                        <a:tint val="30000"/>
                        <a:satMod val="155000"/>
                      </a:schemeClr>
                    </a:gs>
                    <a:gs pos="100000">
                      <a:schemeClr val="accent2">
                        <a:tint val="73000"/>
                        <a:satMod val="155000"/>
                      </a:schemeClr>
                    </a:gs>
                  </a:gsLst>
                  <a:lin ang="5400000"/>
                </a:gradFill>
                <a:effectLst>
                  <a:outerShdw blurRad="38100" dist="38100" dir="7020000" algn="tl">
                    <a:srgbClr val="000000">
                      <a:alpha val="35000"/>
                    </a:srgbClr>
                  </a:outerShdw>
                </a:effectLst>
              </a:endParaRPr>
            </a:p>
          </p:txBody>
        </p:sp>
      </p:grpSp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4323" y="309335"/>
            <a:ext cx="4067175" cy="77152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4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2" name="Picture 2"/>
          <p:cNvPicPr>
            <a:picLocks noChangeAspect="1" noChangeArrowheads="1"/>
          </p:cNvPicPr>
          <p:nvPr/>
        </p:nvPicPr>
        <p:blipFill>
          <a:blip r:embed="rId5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92735" y="1475921"/>
            <a:ext cx="3057525" cy="43815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3" name="Picture 3"/>
          <p:cNvPicPr>
            <a:picLocks noChangeAspect="1" noChangeArrowheads="1"/>
          </p:cNvPicPr>
          <p:nvPr/>
        </p:nvPicPr>
        <p:blipFill>
          <a:blip r:embed="rId6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8498" y="2120761"/>
            <a:ext cx="2286000" cy="38100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4" name="Picture 4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223" y="1268273"/>
            <a:ext cx="1600200" cy="1704975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57150">
            <a:solidFill>
              <a:schemeClr val="accent6"/>
            </a:solidFill>
            <a:miter lim="800000"/>
            <a:headEnd/>
            <a:tailEnd/>
          </a:ln>
          <a:effectLst>
            <a:reflection blurRad="12700" stA="28000" endPos="28000" dist="5000" dir="5400000" sy="-100000" algn="bl" rotWithShape="0"/>
          </a:effectLst>
          <a:scene3d>
            <a:camera prst="perspectiveContrastingRightFacing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0966" name="Picture 6"/>
          <p:cNvPicPr>
            <a:picLocks noChangeAspect="1" noChangeArrowheads="1"/>
          </p:cNvPicPr>
          <p:nvPr/>
        </p:nvPicPr>
        <p:blipFill>
          <a:blip r:embed="rId8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1748" y="6096000"/>
            <a:ext cx="2952750" cy="46672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7" name="Picture 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0737" y="2819400"/>
            <a:ext cx="2733675" cy="121920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8" name="Picture 8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4191000"/>
            <a:ext cx="2800350" cy="1704975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9" name="Picture 9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67050" y="3200400"/>
            <a:ext cx="2571750" cy="1809750"/>
          </a:xfrm>
          <a:prstGeom prst="rect">
            <a:avLst/>
          </a:prstGeom>
          <a:noFill/>
          <a:ln>
            <a:noFill/>
          </a:ln>
          <a:effectLst>
            <a:glow rad="101600">
              <a:schemeClr val="accent3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0" name="Picture 10"/>
          <p:cNvPicPr>
            <a:picLocks noChangeAspect="1" noChangeArrowheads="1"/>
          </p:cNvPicPr>
          <p:nvPr/>
        </p:nvPicPr>
        <p:blipFill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artisticPhotocopy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172834">
            <a:off x="-855169" y="4303970"/>
            <a:ext cx="4800600" cy="657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901290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1" fill="hold"/>
                                        <p:tgtEl>
                                          <p:spTgt spid="4096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4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0" dur="1" fill="hold"/>
                                        <p:tgtEl>
                                          <p:spTgt spid="4096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1" fill="hold"/>
                                        <p:tgtEl>
                                          <p:spTgt spid="4096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0" dur="1" fill="hold"/>
                                        <p:tgtEl>
                                          <p:spTgt spid="4096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5" dur="1" fill="hold"/>
                                        <p:tgtEl>
                                          <p:spTgt spid="4096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0" dur="1" fill="hold"/>
                                        <p:tgtEl>
                                          <p:spTgt spid="4096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5" dur="1" fill="hold"/>
                                        <p:tgtEl>
                                          <p:spTgt spid="4096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60" dur="1" fill="hold"/>
                                        <p:tgtEl>
                                          <p:spTgt spid="4097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theme/theme1.xml><?xml version="1.0" encoding="utf-8"?>
<a:theme xmlns:a="http://schemas.openxmlformats.org/drawingml/2006/main" name="188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حل تمارين 4 ب</Template>
  <TotalTime>6592</TotalTime>
  <Words>5544</Words>
  <Application>Microsoft Office PowerPoint</Application>
  <PresentationFormat>On-screen Show (4:3)</PresentationFormat>
  <Paragraphs>1800</Paragraphs>
  <Slides>203</Slides>
  <Notes>51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203</vt:i4>
      </vt:variant>
    </vt:vector>
  </HeadingPairs>
  <TitlesOfParts>
    <vt:vector size="204" baseType="lpstr">
      <vt:lpstr>188</vt:lpstr>
      <vt:lpstr>رياضيات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Abu Ghosh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Windows User</dc:creator>
  <cp:lastModifiedBy>Rania</cp:lastModifiedBy>
  <cp:revision>404</cp:revision>
  <dcterms:created xsi:type="dcterms:W3CDTF">2009-08-11T19:43:56Z</dcterms:created>
  <dcterms:modified xsi:type="dcterms:W3CDTF">2015-08-13T01:56:00Z</dcterms:modified>
</cp:coreProperties>
</file>