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0" r:id="rId1"/>
  </p:sldMasterIdLst>
  <p:notesMasterIdLst>
    <p:notesMasterId r:id="rId15"/>
  </p:notesMasterIdLst>
  <p:sldIdLst>
    <p:sldId id="256" r:id="rId2"/>
    <p:sldId id="274" r:id="rId3"/>
    <p:sldId id="276" r:id="rId4"/>
    <p:sldId id="407" r:id="rId5"/>
    <p:sldId id="401" r:id="rId6"/>
    <p:sldId id="372" r:id="rId7"/>
    <p:sldId id="403" r:id="rId8"/>
    <p:sldId id="408" r:id="rId9"/>
    <p:sldId id="404" r:id="rId10"/>
    <p:sldId id="389" r:id="rId11"/>
    <p:sldId id="405" r:id="rId12"/>
    <p:sldId id="409" r:id="rId13"/>
    <p:sldId id="406" r:id="rId14"/>
  </p:sldIdLst>
  <p:sldSz cx="9144000" cy="6858000" type="screen4x3"/>
  <p:notesSz cx="6858000" cy="9144000"/>
  <p:embeddedFontLst>
    <p:embeddedFont>
      <p:font typeface="Gulim" pitchFamily="34" charset="-127"/>
      <p:regular r:id="rId16"/>
    </p:embeddedFont>
    <p:embeddedFont>
      <p:font typeface="-햇살M" charset="-127"/>
      <p:regular r:id="rId17"/>
    </p:embeddedFont>
    <p:embeddedFont>
      <p:font typeface="-햇살L" charset="-127"/>
      <p:regular r:id="rId18"/>
    </p:embeddedFont>
    <p:embeddedFont>
      <p:font typeface="Calibri" pitchFamily="34" charset="0"/>
      <p:regular r:id="rId19"/>
      <p:bold r:id="rId20"/>
    </p:embeddedFont>
    <p:embeddedFont>
      <p:font typeface="DecoType Naskh Variants" pitchFamily="2" charset="-78"/>
      <p:regular r:id="rId21"/>
    </p:embeddedFont>
    <p:embeddedFont>
      <p:font typeface="Arabic Typesetting" pitchFamily="66" charset="-78"/>
      <p:regular r:id="rId22"/>
    </p:embeddedFont>
    <p:embeddedFont>
      <p:font typeface="DecoType Naskh Extensions" pitchFamily="2" charset="-78"/>
      <p:regular r:id="rId23"/>
    </p:embeddedFont>
    <p:embeddedFont>
      <p:font typeface="Arial Unicode MS" pitchFamily="34" charset="-128"/>
      <p:regular r:id="rId24"/>
    </p:embeddedFont>
    <p:embeddedFont>
      <p:font typeface="Arial Black" pitchFamily="34" charset="0"/>
      <p:bold r:id="rId25"/>
    </p:embeddedFont>
    <p:embeddedFont>
      <p:font typeface="DecoType Naskh" pitchFamily="2" charset="-78"/>
      <p:regular r:id="rId26"/>
    </p:embeddedFont>
    <p:embeddedFont>
      <p:font typeface="-햇살B" charset="-127"/>
      <p:regular r:id="rId27"/>
    </p:embeddedFont>
  </p:embeddedFontLst>
  <p:defaultTextStyle>
    <a:defPPr>
      <a:defRPr lang="ko-KR"/>
    </a:defPPr>
    <a:lvl1pPr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r" rtl="1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66FF"/>
    <a:srgbClr val="E25B00"/>
    <a:srgbClr val="FF6600"/>
    <a:srgbClr val="660033"/>
    <a:srgbClr val="CC00CC"/>
    <a:srgbClr val="66FF33"/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499" autoAdjust="0"/>
    <p:restoredTop sz="90929"/>
  </p:normalViewPr>
  <p:slideViewPr>
    <p:cSldViewPr>
      <p:cViewPr varScale="1">
        <p:scale>
          <a:sx n="62" d="100"/>
          <a:sy n="62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latinLnBrk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200"/>
            </a:lvl1pPr>
          </a:lstStyle>
          <a:p>
            <a:pPr>
              <a:defRPr/>
            </a:pPr>
            <a:fld id="{B0595FAD-8FE9-472C-80CB-3F932601D8AF}" type="datetimeFigureOut">
              <a:rPr lang="ar-SA"/>
              <a:pPr>
                <a:defRPr/>
              </a:pPr>
              <a:t>12/01/1440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latinLnBrk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latinLnBrk="1">
              <a:defRPr sz="1200"/>
            </a:lvl1pPr>
          </a:lstStyle>
          <a:p>
            <a:pPr>
              <a:defRPr/>
            </a:pPr>
            <a:fld id="{3652F6EC-3E81-4AEE-8F82-C0FB56F4609A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8C5B13-DEC3-45F1-9B7E-A3889F6518E3}" type="slidenum">
              <a:rPr lang="ar-SA" smtClean="0"/>
              <a:pPr/>
              <a:t>1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483DD9-1011-4F87-B19A-E1326008AEDA}" type="slidenum">
              <a:rPr lang="ar-SA" smtClean="0"/>
              <a:pPr/>
              <a:t>2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83700D-5588-468A-BAEF-104A611C741E}" type="slidenum">
              <a:rPr lang="ar-SA" smtClean="0"/>
              <a:pPr/>
              <a:t>3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77338" cy="6884988"/>
          </a:xfrm>
          <a:prstGeom prst="rect">
            <a:avLst/>
          </a:prstGeom>
          <a:solidFill>
            <a:srgbClr val="B0BD4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/>
          </a:p>
        </p:txBody>
      </p:sp>
      <p:sp>
        <p:nvSpPr>
          <p:cNvPr id="5" name="Freeform 3"/>
          <p:cNvSpPr>
            <a:spLocks noEditPoints="1"/>
          </p:cNvSpPr>
          <p:nvPr/>
        </p:nvSpPr>
        <p:spPr bwMode="auto">
          <a:xfrm>
            <a:off x="0" y="2767013"/>
            <a:ext cx="4745038" cy="4108450"/>
          </a:xfrm>
          <a:custGeom>
            <a:avLst/>
            <a:gdLst>
              <a:gd name="T0" fmla="*/ 2147483647 w 470"/>
              <a:gd name="T1" fmla="*/ 2147483647 h 407"/>
              <a:gd name="T2" fmla="*/ 2147483647 w 470"/>
              <a:gd name="T3" fmla="*/ 2147483647 h 407"/>
              <a:gd name="T4" fmla="*/ 2147483647 w 470"/>
              <a:gd name="T5" fmla="*/ 2147483647 h 407"/>
              <a:gd name="T6" fmla="*/ 2147483647 w 470"/>
              <a:gd name="T7" fmla="*/ 2147483647 h 407"/>
              <a:gd name="T8" fmla="*/ 2147483647 w 470"/>
              <a:gd name="T9" fmla="*/ 2147483647 h 407"/>
              <a:gd name="T10" fmla="*/ 2147483647 w 470"/>
              <a:gd name="T11" fmla="*/ 2147483647 h 407"/>
              <a:gd name="T12" fmla="*/ 2147483647 w 470"/>
              <a:gd name="T13" fmla="*/ 2147483647 h 407"/>
              <a:gd name="T14" fmla="*/ 0 w 470"/>
              <a:gd name="T15" fmla="*/ 2147483647 h 407"/>
              <a:gd name="T16" fmla="*/ 2147483647 w 470"/>
              <a:gd name="T17" fmla="*/ 2147483647 h 407"/>
              <a:gd name="T18" fmla="*/ 2147483647 w 470"/>
              <a:gd name="T19" fmla="*/ 2147483647 h 407"/>
              <a:gd name="T20" fmla="*/ 2147483647 w 470"/>
              <a:gd name="T21" fmla="*/ 2147483647 h 407"/>
              <a:gd name="T22" fmla="*/ 2147483647 w 470"/>
              <a:gd name="T23" fmla="*/ 2147483647 h 407"/>
              <a:gd name="T24" fmla="*/ 2147483647 w 470"/>
              <a:gd name="T25" fmla="*/ 2147483647 h 407"/>
              <a:gd name="T26" fmla="*/ 2147483647 w 470"/>
              <a:gd name="T27" fmla="*/ 2147483647 h 407"/>
              <a:gd name="T28" fmla="*/ 2147483647 w 470"/>
              <a:gd name="T29" fmla="*/ 2147483647 h 407"/>
              <a:gd name="T30" fmla="*/ 2147483647 w 470"/>
              <a:gd name="T31" fmla="*/ 2147483647 h 407"/>
              <a:gd name="T32" fmla="*/ 2147483647 w 470"/>
              <a:gd name="T33" fmla="*/ 2147483647 h 407"/>
              <a:gd name="T34" fmla="*/ 2147483647 w 470"/>
              <a:gd name="T35" fmla="*/ 2147483647 h 407"/>
              <a:gd name="T36" fmla="*/ 2147483647 w 470"/>
              <a:gd name="T37" fmla="*/ 2147483647 h 407"/>
              <a:gd name="T38" fmla="*/ 2147483647 w 470"/>
              <a:gd name="T39" fmla="*/ 2147483647 h 407"/>
              <a:gd name="T40" fmla="*/ 2147483647 w 470"/>
              <a:gd name="T41" fmla="*/ 2147483647 h 407"/>
              <a:gd name="T42" fmla="*/ 2147483647 w 470"/>
              <a:gd name="T43" fmla="*/ 2147483647 h 407"/>
              <a:gd name="T44" fmla="*/ 2147483647 w 470"/>
              <a:gd name="T45" fmla="*/ 2147483647 h 407"/>
              <a:gd name="T46" fmla="*/ 2147483647 w 470"/>
              <a:gd name="T47" fmla="*/ 2147483647 h 407"/>
              <a:gd name="T48" fmla="*/ 2147483647 w 470"/>
              <a:gd name="T49" fmla="*/ 2147483647 h 407"/>
              <a:gd name="T50" fmla="*/ 2147483647 w 470"/>
              <a:gd name="T51" fmla="*/ 2147483647 h 407"/>
              <a:gd name="T52" fmla="*/ 2147483647 w 470"/>
              <a:gd name="T53" fmla="*/ 2147483647 h 407"/>
              <a:gd name="T54" fmla="*/ 2147483647 w 470"/>
              <a:gd name="T55" fmla="*/ 2147483647 h 407"/>
              <a:gd name="T56" fmla="*/ 2147483647 w 470"/>
              <a:gd name="T57" fmla="*/ 2147483647 h 407"/>
              <a:gd name="T58" fmla="*/ 2147483647 w 470"/>
              <a:gd name="T59" fmla="*/ 2147483647 h 407"/>
              <a:gd name="T60" fmla="*/ 2147483647 w 470"/>
              <a:gd name="T61" fmla="*/ 2147483647 h 407"/>
              <a:gd name="T62" fmla="*/ 2147483647 w 470"/>
              <a:gd name="T63" fmla="*/ 2147483647 h 407"/>
              <a:gd name="T64" fmla="*/ 2147483647 w 470"/>
              <a:gd name="T65" fmla="*/ 2147483647 h 407"/>
              <a:gd name="T66" fmla="*/ 2147483647 w 470"/>
              <a:gd name="T67" fmla="*/ 2147483647 h 407"/>
              <a:gd name="T68" fmla="*/ 2147483647 w 470"/>
              <a:gd name="T69" fmla="*/ 2147483647 h 407"/>
              <a:gd name="T70" fmla="*/ 2147483647 w 470"/>
              <a:gd name="T71" fmla="*/ 2147483647 h 407"/>
              <a:gd name="T72" fmla="*/ 2147483647 w 470"/>
              <a:gd name="T73" fmla="*/ 2147483647 h 407"/>
              <a:gd name="T74" fmla="*/ 2147483647 w 470"/>
              <a:gd name="T75" fmla="*/ 2147483647 h 407"/>
              <a:gd name="T76" fmla="*/ 2147483647 w 470"/>
              <a:gd name="T77" fmla="*/ 2147483647 h 407"/>
              <a:gd name="T78" fmla="*/ 2147483647 w 470"/>
              <a:gd name="T79" fmla="*/ 2147483647 h 407"/>
              <a:gd name="T80" fmla="*/ 2147483647 w 470"/>
              <a:gd name="T81" fmla="*/ 2147483647 h 407"/>
              <a:gd name="T82" fmla="*/ 2147483647 w 470"/>
              <a:gd name="T83" fmla="*/ 2147483647 h 407"/>
              <a:gd name="T84" fmla="*/ 2147483647 w 470"/>
              <a:gd name="T85" fmla="*/ 2147483647 h 407"/>
              <a:gd name="T86" fmla="*/ 2147483647 w 470"/>
              <a:gd name="T87" fmla="*/ 2147483647 h 407"/>
              <a:gd name="T88" fmla="*/ 2147483647 w 470"/>
              <a:gd name="T89" fmla="*/ 2147483647 h 407"/>
              <a:gd name="T90" fmla="*/ 2147483647 w 470"/>
              <a:gd name="T91" fmla="*/ 2147483647 h 407"/>
              <a:gd name="T92" fmla="*/ 2147483647 w 470"/>
              <a:gd name="T93" fmla="*/ 2147483647 h 407"/>
              <a:gd name="T94" fmla="*/ 2147483647 w 470"/>
              <a:gd name="T95" fmla="*/ 2147483647 h 407"/>
              <a:gd name="T96" fmla="*/ 2147483647 w 470"/>
              <a:gd name="T97" fmla="*/ 2147483647 h 407"/>
              <a:gd name="T98" fmla="*/ 2147483647 w 470"/>
              <a:gd name="T99" fmla="*/ 2147483647 h 407"/>
              <a:gd name="T100" fmla="*/ 2147483647 w 470"/>
              <a:gd name="T101" fmla="*/ 2147483647 h 407"/>
              <a:gd name="T102" fmla="*/ 2147483647 w 470"/>
              <a:gd name="T103" fmla="*/ 2147483647 h 407"/>
              <a:gd name="T104" fmla="*/ 2147483647 w 470"/>
              <a:gd name="T105" fmla="*/ 2147483647 h 407"/>
              <a:gd name="T106" fmla="*/ 2147483647 w 470"/>
              <a:gd name="T107" fmla="*/ 2147483647 h 407"/>
              <a:gd name="T108" fmla="*/ 2147483647 w 470"/>
              <a:gd name="T109" fmla="*/ 2147483647 h 407"/>
              <a:gd name="T110" fmla="*/ 2147483647 w 470"/>
              <a:gd name="T111" fmla="*/ 2147483647 h 407"/>
              <a:gd name="T112" fmla="*/ 2147483647 w 470"/>
              <a:gd name="T113" fmla="*/ 2147483647 h 407"/>
              <a:gd name="T114" fmla="*/ 2147483647 w 470"/>
              <a:gd name="T115" fmla="*/ 2147483647 h 407"/>
              <a:gd name="T116" fmla="*/ 2147483647 w 470"/>
              <a:gd name="T117" fmla="*/ 2147483647 h 407"/>
              <a:gd name="T118" fmla="*/ 2147483647 w 470"/>
              <a:gd name="T119" fmla="*/ 2147483647 h 407"/>
              <a:gd name="T120" fmla="*/ 2147483647 w 470"/>
              <a:gd name="T121" fmla="*/ 2147483647 h 407"/>
              <a:gd name="T122" fmla="*/ 2147483647 w 470"/>
              <a:gd name="T123" fmla="*/ 2147483647 h 407"/>
              <a:gd name="T124" fmla="*/ 2147483647 w 470"/>
              <a:gd name="T125" fmla="*/ 2147483647 h 4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70" h="407">
                <a:moveTo>
                  <a:pt x="34" y="285"/>
                </a:moveTo>
                <a:cubicBezTo>
                  <a:pt x="34" y="284"/>
                  <a:pt x="33" y="284"/>
                  <a:pt x="33" y="283"/>
                </a:cubicBezTo>
                <a:cubicBezTo>
                  <a:pt x="33" y="282"/>
                  <a:pt x="33" y="282"/>
                  <a:pt x="32" y="281"/>
                </a:cubicBezTo>
                <a:cubicBezTo>
                  <a:pt x="28" y="275"/>
                  <a:pt x="24" y="273"/>
                  <a:pt x="19" y="274"/>
                </a:cubicBezTo>
                <a:cubicBezTo>
                  <a:pt x="14" y="275"/>
                  <a:pt x="10" y="278"/>
                  <a:pt x="5" y="281"/>
                </a:cubicBezTo>
                <a:cubicBezTo>
                  <a:pt x="3" y="282"/>
                  <a:pt x="2" y="283"/>
                  <a:pt x="0" y="284"/>
                </a:cubicBezTo>
                <a:lnTo>
                  <a:pt x="0" y="407"/>
                </a:lnTo>
                <a:lnTo>
                  <a:pt x="20" y="407"/>
                </a:lnTo>
                <a:cubicBezTo>
                  <a:pt x="21" y="401"/>
                  <a:pt x="22" y="393"/>
                  <a:pt x="22" y="385"/>
                </a:cubicBezTo>
                <a:cubicBezTo>
                  <a:pt x="22" y="373"/>
                  <a:pt x="22" y="363"/>
                  <a:pt x="21" y="355"/>
                </a:cubicBezTo>
                <a:cubicBezTo>
                  <a:pt x="22" y="355"/>
                  <a:pt x="27" y="360"/>
                  <a:pt x="35" y="371"/>
                </a:cubicBezTo>
                <a:cubicBezTo>
                  <a:pt x="44" y="381"/>
                  <a:pt x="56" y="391"/>
                  <a:pt x="71" y="400"/>
                </a:cubicBezTo>
                <a:cubicBezTo>
                  <a:pt x="70" y="403"/>
                  <a:pt x="69" y="405"/>
                  <a:pt x="69" y="407"/>
                </a:cubicBezTo>
                <a:lnTo>
                  <a:pt x="75" y="407"/>
                </a:lnTo>
                <a:cubicBezTo>
                  <a:pt x="75" y="406"/>
                  <a:pt x="76" y="405"/>
                  <a:pt x="76" y="403"/>
                </a:cubicBezTo>
                <a:cubicBezTo>
                  <a:pt x="79" y="405"/>
                  <a:pt x="81" y="406"/>
                  <a:pt x="84" y="407"/>
                </a:cubicBezTo>
                <a:lnTo>
                  <a:pt x="97" y="407"/>
                </a:lnTo>
                <a:cubicBezTo>
                  <a:pt x="90" y="404"/>
                  <a:pt x="84" y="401"/>
                  <a:pt x="78" y="397"/>
                </a:cubicBezTo>
                <a:cubicBezTo>
                  <a:pt x="83" y="384"/>
                  <a:pt x="87" y="372"/>
                  <a:pt x="92" y="359"/>
                </a:cubicBezTo>
                <a:cubicBezTo>
                  <a:pt x="97" y="347"/>
                  <a:pt x="103" y="334"/>
                  <a:pt x="108" y="322"/>
                </a:cubicBezTo>
                <a:cubicBezTo>
                  <a:pt x="112" y="324"/>
                  <a:pt x="116" y="327"/>
                  <a:pt x="121" y="329"/>
                </a:cubicBezTo>
                <a:cubicBezTo>
                  <a:pt x="125" y="332"/>
                  <a:pt x="129" y="334"/>
                  <a:pt x="133" y="337"/>
                </a:cubicBezTo>
                <a:cubicBezTo>
                  <a:pt x="131" y="341"/>
                  <a:pt x="128" y="345"/>
                  <a:pt x="124" y="350"/>
                </a:cubicBezTo>
                <a:cubicBezTo>
                  <a:pt x="120" y="354"/>
                  <a:pt x="117" y="358"/>
                  <a:pt x="113" y="363"/>
                </a:cubicBezTo>
                <a:cubicBezTo>
                  <a:pt x="110" y="369"/>
                  <a:pt x="108" y="373"/>
                  <a:pt x="110" y="377"/>
                </a:cubicBezTo>
                <a:cubicBezTo>
                  <a:pt x="111" y="381"/>
                  <a:pt x="112" y="386"/>
                  <a:pt x="112" y="391"/>
                </a:cubicBezTo>
                <a:lnTo>
                  <a:pt x="124" y="407"/>
                </a:lnTo>
                <a:lnTo>
                  <a:pt x="206" y="407"/>
                </a:lnTo>
                <a:cubicBezTo>
                  <a:pt x="212" y="404"/>
                  <a:pt x="219" y="402"/>
                  <a:pt x="225" y="402"/>
                </a:cubicBezTo>
                <a:cubicBezTo>
                  <a:pt x="233" y="403"/>
                  <a:pt x="241" y="400"/>
                  <a:pt x="249" y="394"/>
                </a:cubicBezTo>
                <a:cubicBezTo>
                  <a:pt x="253" y="392"/>
                  <a:pt x="255" y="389"/>
                  <a:pt x="257" y="387"/>
                </a:cubicBezTo>
                <a:cubicBezTo>
                  <a:pt x="259" y="384"/>
                  <a:pt x="261" y="381"/>
                  <a:pt x="263" y="378"/>
                </a:cubicBezTo>
                <a:cubicBezTo>
                  <a:pt x="262" y="388"/>
                  <a:pt x="261" y="397"/>
                  <a:pt x="259" y="407"/>
                </a:cubicBezTo>
                <a:lnTo>
                  <a:pt x="265" y="407"/>
                </a:lnTo>
                <a:cubicBezTo>
                  <a:pt x="267" y="396"/>
                  <a:pt x="269" y="385"/>
                  <a:pt x="270" y="375"/>
                </a:cubicBezTo>
                <a:cubicBezTo>
                  <a:pt x="271" y="375"/>
                  <a:pt x="277" y="374"/>
                  <a:pt x="288" y="374"/>
                </a:cubicBezTo>
                <a:cubicBezTo>
                  <a:pt x="299" y="373"/>
                  <a:pt x="312" y="370"/>
                  <a:pt x="329" y="366"/>
                </a:cubicBezTo>
                <a:cubicBezTo>
                  <a:pt x="330" y="378"/>
                  <a:pt x="330" y="391"/>
                  <a:pt x="331" y="404"/>
                </a:cubicBezTo>
                <a:cubicBezTo>
                  <a:pt x="331" y="405"/>
                  <a:pt x="331" y="406"/>
                  <a:pt x="331" y="407"/>
                </a:cubicBezTo>
                <a:lnTo>
                  <a:pt x="337" y="407"/>
                </a:lnTo>
                <a:cubicBezTo>
                  <a:pt x="337" y="406"/>
                  <a:pt x="337" y="404"/>
                  <a:pt x="337" y="402"/>
                </a:cubicBezTo>
                <a:cubicBezTo>
                  <a:pt x="336" y="389"/>
                  <a:pt x="336" y="376"/>
                  <a:pt x="335" y="364"/>
                </a:cubicBezTo>
                <a:cubicBezTo>
                  <a:pt x="345" y="360"/>
                  <a:pt x="357" y="356"/>
                  <a:pt x="369" y="350"/>
                </a:cubicBezTo>
                <a:cubicBezTo>
                  <a:pt x="381" y="345"/>
                  <a:pt x="395" y="338"/>
                  <a:pt x="407" y="329"/>
                </a:cubicBezTo>
                <a:cubicBezTo>
                  <a:pt x="411" y="340"/>
                  <a:pt x="414" y="352"/>
                  <a:pt x="417" y="365"/>
                </a:cubicBezTo>
                <a:cubicBezTo>
                  <a:pt x="419" y="378"/>
                  <a:pt x="422" y="391"/>
                  <a:pt x="423" y="405"/>
                </a:cubicBezTo>
                <a:cubicBezTo>
                  <a:pt x="422" y="406"/>
                  <a:pt x="421" y="407"/>
                  <a:pt x="420" y="407"/>
                </a:cubicBezTo>
                <a:lnTo>
                  <a:pt x="431" y="407"/>
                </a:lnTo>
                <a:cubicBezTo>
                  <a:pt x="448" y="379"/>
                  <a:pt x="459" y="349"/>
                  <a:pt x="464" y="317"/>
                </a:cubicBezTo>
                <a:cubicBezTo>
                  <a:pt x="470" y="285"/>
                  <a:pt x="470" y="254"/>
                  <a:pt x="464" y="221"/>
                </a:cubicBezTo>
                <a:cubicBezTo>
                  <a:pt x="458" y="190"/>
                  <a:pt x="447" y="161"/>
                  <a:pt x="431" y="133"/>
                </a:cubicBezTo>
                <a:cubicBezTo>
                  <a:pt x="430" y="130"/>
                  <a:pt x="428" y="127"/>
                  <a:pt x="426" y="124"/>
                </a:cubicBezTo>
                <a:cubicBezTo>
                  <a:pt x="424" y="121"/>
                  <a:pt x="422" y="118"/>
                  <a:pt x="420" y="115"/>
                </a:cubicBezTo>
                <a:cubicBezTo>
                  <a:pt x="411" y="103"/>
                  <a:pt x="401" y="91"/>
                  <a:pt x="391" y="81"/>
                </a:cubicBezTo>
                <a:cubicBezTo>
                  <a:pt x="379" y="70"/>
                  <a:pt x="368" y="60"/>
                  <a:pt x="356" y="52"/>
                </a:cubicBezTo>
                <a:lnTo>
                  <a:pt x="356" y="51"/>
                </a:lnTo>
                <a:lnTo>
                  <a:pt x="355" y="51"/>
                </a:lnTo>
                <a:cubicBezTo>
                  <a:pt x="310" y="19"/>
                  <a:pt x="259" y="3"/>
                  <a:pt x="202" y="1"/>
                </a:cubicBezTo>
                <a:cubicBezTo>
                  <a:pt x="145" y="0"/>
                  <a:pt x="93" y="16"/>
                  <a:pt x="45" y="50"/>
                </a:cubicBezTo>
                <a:cubicBezTo>
                  <a:pt x="28" y="61"/>
                  <a:pt x="13" y="75"/>
                  <a:pt x="0" y="89"/>
                </a:cubicBezTo>
                <a:lnTo>
                  <a:pt x="0" y="188"/>
                </a:lnTo>
                <a:cubicBezTo>
                  <a:pt x="2" y="186"/>
                  <a:pt x="3" y="185"/>
                  <a:pt x="5" y="183"/>
                </a:cubicBezTo>
                <a:cubicBezTo>
                  <a:pt x="9" y="178"/>
                  <a:pt x="11" y="173"/>
                  <a:pt x="10" y="166"/>
                </a:cubicBezTo>
                <a:cubicBezTo>
                  <a:pt x="10" y="159"/>
                  <a:pt x="13" y="154"/>
                  <a:pt x="19" y="149"/>
                </a:cubicBezTo>
                <a:cubicBezTo>
                  <a:pt x="27" y="144"/>
                  <a:pt x="34" y="141"/>
                  <a:pt x="40" y="143"/>
                </a:cubicBezTo>
                <a:cubicBezTo>
                  <a:pt x="45" y="144"/>
                  <a:pt x="51" y="144"/>
                  <a:pt x="56" y="141"/>
                </a:cubicBezTo>
                <a:cubicBezTo>
                  <a:pt x="58" y="143"/>
                  <a:pt x="59" y="146"/>
                  <a:pt x="61" y="149"/>
                </a:cubicBezTo>
                <a:cubicBezTo>
                  <a:pt x="63" y="153"/>
                  <a:pt x="66" y="157"/>
                  <a:pt x="69" y="161"/>
                </a:cubicBezTo>
                <a:cubicBezTo>
                  <a:pt x="58" y="168"/>
                  <a:pt x="47" y="177"/>
                  <a:pt x="36" y="186"/>
                </a:cubicBezTo>
                <a:cubicBezTo>
                  <a:pt x="25" y="195"/>
                  <a:pt x="15" y="205"/>
                  <a:pt x="5" y="216"/>
                </a:cubicBezTo>
                <a:cubicBezTo>
                  <a:pt x="3" y="213"/>
                  <a:pt x="1" y="211"/>
                  <a:pt x="0" y="208"/>
                </a:cubicBezTo>
                <a:lnTo>
                  <a:pt x="0" y="231"/>
                </a:lnTo>
                <a:cubicBezTo>
                  <a:pt x="1" y="230"/>
                  <a:pt x="3" y="228"/>
                  <a:pt x="4" y="227"/>
                </a:cubicBezTo>
                <a:cubicBezTo>
                  <a:pt x="8" y="233"/>
                  <a:pt x="13" y="240"/>
                  <a:pt x="20" y="248"/>
                </a:cubicBezTo>
                <a:cubicBezTo>
                  <a:pt x="26" y="255"/>
                  <a:pt x="34" y="264"/>
                  <a:pt x="43" y="272"/>
                </a:cubicBezTo>
                <a:cubicBezTo>
                  <a:pt x="42" y="274"/>
                  <a:pt x="40" y="276"/>
                  <a:pt x="39" y="279"/>
                </a:cubicBezTo>
                <a:cubicBezTo>
                  <a:pt x="37" y="281"/>
                  <a:pt x="36" y="283"/>
                  <a:pt x="34" y="285"/>
                </a:cubicBezTo>
                <a:close/>
                <a:moveTo>
                  <a:pt x="106" y="313"/>
                </a:moveTo>
                <a:cubicBezTo>
                  <a:pt x="95" y="306"/>
                  <a:pt x="85" y="298"/>
                  <a:pt x="76" y="292"/>
                </a:cubicBezTo>
                <a:cubicBezTo>
                  <a:pt x="67" y="285"/>
                  <a:pt x="59" y="278"/>
                  <a:pt x="52" y="271"/>
                </a:cubicBezTo>
                <a:cubicBezTo>
                  <a:pt x="56" y="264"/>
                  <a:pt x="61" y="257"/>
                  <a:pt x="67" y="251"/>
                </a:cubicBezTo>
                <a:cubicBezTo>
                  <a:pt x="72" y="245"/>
                  <a:pt x="77" y="239"/>
                  <a:pt x="83" y="231"/>
                </a:cubicBezTo>
                <a:lnTo>
                  <a:pt x="83" y="235"/>
                </a:lnTo>
                <a:lnTo>
                  <a:pt x="106" y="269"/>
                </a:lnTo>
                <a:cubicBezTo>
                  <a:pt x="107" y="275"/>
                  <a:pt x="107" y="279"/>
                  <a:pt x="106" y="284"/>
                </a:cubicBezTo>
                <a:cubicBezTo>
                  <a:pt x="105" y="288"/>
                  <a:pt x="106" y="292"/>
                  <a:pt x="109" y="297"/>
                </a:cubicBezTo>
                <a:cubicBezTo>
                  <a:pt x="110" y="298"/>
                  <a:pt x="111" y="298"/>
                  <a:pt x="111" y="299"/>
                </a:cubicBezTo>
                <a:cubicBezTo>
                  <a:pt x="112" y="299"/>
                  <a:pt x="112" y="299"/>
                  <a:pt x="112" y="300"/>
                </a:cubicBezTo>
                <a:cubicBezTo>
                  <a:pt x="112" y="302"/>
                  <a:pt x="110" y="304"/>
                  <a:pt x="109" y="307"/>
                </a:cubicBezTo>
                <a:cubicBezTo>
                  <a:pt x="108" y="309"/>
                  <a:pt x="107" y="311"/>
                  <a:pt x="106" y="313"/>
                </a:cubicBezTo>
                <a:close/>
                <a:moveTo>
                  <a:pt x="124" y="51"/>
                </a:moveTo>
                <a:cubicBezTo>
                  <a:pt x="129" y="51"/>
                  <a:pt x="134" y="53"/>
                  <a:pt x="139" y="54"/>
                </a:cubicBezTo>
                <a:cubicBezTo>
                  <a:pt x="144" y="55"/>
                  <a:pt x="149" y="57"/>
                  <a:pt x="154" y="59"/>
                </a:cubicBezTo>
                <a:cubicBezTo>
                  <a:pt x="152" y="61"/>
                  <a:pt x="150" y="63"/>
                  <a:pt x="149" y="66"/>
                </a:cubicBezTo>
                <a:cubicBezTo>
                  <a:pt x="147" y="69"/>
                  <a:pt x="145" y="72"/>
                  <a:pt x="144" y="75"/>
                </a:cubicBezTo>
                <a:cubicBezTo>
                  <a:pt x="143" y="77"/>
                  <a:pt x="143" y="79"/>
                  <a:pt x="143" y="81"/>
                </a:cubicBezTo>
                <a:cubicBezTo>
                  <a:pt x="142" y="82"/>
                  <a:pt x="142" y="84"/>
                  <a:pt x="141" y="86"/>
                </a:cubicBezTo>
                <a:cubicBezTo>
                  <a:pt x="138" y="86"/>
                  <a:pt x="135" y="87"/>
                  <a:pt x="132" y="87"/>
                </a:cubicBezTo>
                <a:cubicBezTo>
                  <a:pt x="129" y="87"/>
                  <a:pt x="126" y="87"/>
                  <a:pt x="123" y="88"/>
                </a:cubicBezTo>
                <a:cubicBezTo>
                  <a:pt x="125" y="81"/>
                  <a:pt x="127" y="74"/>
                  <a:pt x="127" y="67"/>
                </a:cubicBezTo>
                <a:cubicBezTo>
                  <a:pt x="127" y="59"/>
                  <a:pt x="126" y="54"/>
                  <a:pt x="124" y="51"/>
                </a:cubicBezTo>
                <a:close/>
                <a:moveTo>
                  <a:pt x="281" y="155"/>
                </a:moveTo>
                <a:cubicBezTo>
                  <a:pt x="276" y="146"/>
                  <a:pt x="272" y="138"/>
                  <a:pt x="268" y="132"/>
                </a:cubicBezTo>
                <a:cubicBezTo>
                  <a:pt x="269" y="131"/>
                  <a:pt x="270" y="130"/>
                  <a:pt x="271" y="129"/>
                </a:cubicBezTo>
                <a:cubicBezTo>
                  <a:pt x="272" y="128"/>
                  <a:pt x="273" y="128"/>
                  <a:pt x="273" y="127"/>
                </a:cubicBezTo>
                <a:cubicBezTo>
                  <a:pt x="280" y="132"/>
                  <a:pt x="288" y="138"/>
                  <a:pt x="297" y="146"/>
                </a:cubicBezTo>
                <a:cubicBezTo>
                  <a:pt x="305" y="154"/>
                  <a:pt x="314" y="162"/>
                  <a:pt x="322" y="173"/>
                </a:cubicBezTo>
                <a:cubicBezTo>
                  <a:pt x="318" y="176"/>
                  <a:pt x="314" y="178"/>
                  <a:pt x="310" y="181"/>
                </a:cubicBezTo>
                <a:cubicBezTo>
                  <a:pt x="305" y="183"/>
                  <a:pt x="300" y="185"/>
                  <a:pt x="295" y="186"/>
                </a:cubicBezTo>
                <a:cubicBezTo>
                  <a:pt x="290" y="174"/>
                  <a:pt x="286" y="164"/>
                  <a:pt x="281" y="155"/>
                </a:cubicBezTo>
                <a:close/>
                <a:moveTo>
                  <a:pt x="292" y="197"/>
                </a:moveTo>
                <a:lnTo>
                  <a:pt x="291" y="197"/>
                </a:lnTo>
                <a:cubicBezTo>
                  <a:pt x="288" y="197"/>
                  <a:pt x="285" y="197"/>
                  <a:pt x="282" y="197"/>
                </a:cubicBezTo>
                <a:cubicBezTo>
                  <a:pt x="279" y="196"/>
                  <a:pt x="276" y="196"/>
                  <a:pt x="274" y="195"/>
                </a:cubicBezTo>
                <a:cubicBezTo>
                  <a:pt x="277" y="195"/>
                  <a:pt x="280" y="195"/>
                  <a:pt x="282" y="195"/>
                </a:cubicBezTo>
                <a:cubicBezTo>
                  <a:pt x="285" y="194"/>
                  <a:pt x="288" y="194"/>
                  <a:pt x="291" y="193"/>
                </a:cubicBezTo>
                <a:lnTo>
                  <a:pt x="292" y="197"/>
                </a:lnTo>
                <a:close/>
                <a:moveTo>
                  <a:pt x="206" y="98"/>
                </a:moveTo>
                <a:cubicBezTo>
                  <a:pt x="206" y="97"/>
                  <a:pt x="206" y="95"/>
                  <a:pt x="206" y="95"/>
                </a:cubicBezTo>
                <a:cubicBezTo>
                  <a:pt x="211" y="95"/>
                  <a:pt x="215" y="96"/>
                  <a:pt x="218" y="96"/>
                </a:cubicBezTo>
                <a:cubicBezTo>
                  <a:pt x="222" y="97"/>
                  <a:pt x="225" y="97"/>
                  <a:pt x="227" y="98"/>
                </a:cubicBezTo>
                <a:cubicBezTo>
                  <a:pt x="225" y="98"/>
                  <a:pt x="222" y="99"/>
                  <a:pt x="218" y="100"/>
                </a:cubicBezTo>
                <a:cubicBezTo>
                  <a:pt x="215" y="100"/>
                  <a:pt x="211" y="101"/>
                  <a:pt x="206" y="102"/>
                </a:cubicBezTo>
                <a:cubicBezTo>
                  <a:pt x="206" y="101"/>
                  <a:pt x="206" y="99"/>
                  <a:pt x="206" y="98"/>
                </a:cubicBezTo>
                <a:close/>
                <a:moveTo>
                  <a:pt x="206" y="117"/>
                </a:moveTo>
                <a:cubicBezTo>
                  <a:pt x="201" y="121"/>
                  <a:pt x="195" y="125"/>
                  <a:pt x="188" y="130"/>
                </a:cubicBezTo>
                <a:cubicBezTo>
                  <a:pt x="182" y="134"/>
                  <a:pt x="175" y="140"/>
                  <a:pt x="167" y="145"/>
                </a:cubicBezTo>
                <a:cubicBezTo>
                  <a:pt x="164" y="142"/>
                  <a:pt x="162" y="138"/>
                  <a:pt x="159" y="135"/>
                </a:cubicBezTo>
                <a:cubicBezTo>
                  <a:pt x="157" y="132"/>
                  <a:pt x="155" y="128"/>
                  <a:pt x="153" y="125"/>
                </a:cubicBezTo>
                <a:cubicBezTo>
                  <a:pt x="163" y="121"/>
                  <a:pt x="171" y="118"/>
                  <a:pt x="180" y="116"/>
                </a:cubicBezTo>
                <a:cubicBezTo>
                  <a:pt x="188" y="113"/>
                  <a:pt x="195" y="111"/>
                  <a:pt x="202" y="109"/>
                </a:cubicBezTo>
                <a:cubicBezTo>
                  <a:pt x="203" y="111"/>
                  <a:pt x="203" y="113"/>
                  <a:pt x="204" y="114"/>
                </a:cubicBezTo>
                <a:cubicBezTo>
                  <a:pt x="205" y="115"/>
                  <a:pt x="206" y="116"/>
                  <a:pt x="206" y="117"/>
                </a:cubicBezTo>
                <a:close/>
                <a:moveTo>
                  <a:pt x="222" y="88"/>
                </a:moveTo>
                <a:cubicBezTo>
                  <a:pt x="225" y="90"/>
                  <a:pt x="227" y="91"/>
                  <a:pt x="229" y="92"/>
                </a:cubicBezTo>
                <a:lnTo>
                  <a:pt x="229" y="93"/>
                </a:lnTo>
                <a:cubicBezTo>
                  <a:pt x="227" y="92"/>
                  <a:pt x="224" y="91"/>
                  <a:pt x="220" y="90"/>
                </a:cubicBezTo>
                <a:cubicBezTo>
                  <a:pt x="217" y="90"/>
                  <a:pt x="212" y="89"/>
                  <a:pt x="207" y="89"/>
                </a:cubicBezTo>
                <a:lnTo>
                  <a:pt x="207" y="88"/>
                </a:lnTo>
                <a:lnTo>
                  <a:pt x="208" y="87"/>
                </a:lnTo>
                <a:cubicBezTo>
                  <a:pt x="209" y="86"/>
                  <a:pt x="209" y="85"/>
                  <a:pt x="210" y="85"/>
                </a:cubicBezTo>
                <a:cubicBezTo>
                  <a:pt x="210" y="84"/>
                  <a:pt x="210" y="83"/>
                  <a:pt x="211" y="82"/>
                </a:cubicBezTo>
                <a:cubicBezTo>
                  <a:pt x="215" y="84"/>
                  <a:pt x="218" y="86"/>
                  <a:pt x="222" y="88"/>
                </a:cubicBezTo>
                <a:close/>
                <a:moveTo>
                  <a:pt x="216" y="78"/>
                </a:moveTo>
                <a:cubicBezTo>
                  <a:pt x="218" y="76"/>
                  <a:pt x="220" y="75"/>
                  <a:pt x="223" y="74"/>
                </a:cubicBezTo>
                <a:cubicBezTo>
                  <a:pt x="225" y="73"/>
                  <a:pt x="228" y="72"/>
                  <a:pt x="230" y="72"/>
                </a:cubicBezTo>
                <a:cubicBezTo>
                  <a:pt x="231" y="75"/>
                  <a:pt x="232" y="77"/>
                  <a:pt x="233" y="79"/>
                </a:cubicBezTo>
                <a:cubicBezTo>
                  <a:pt x="234" y="81"/>
                  <a:pt x="235" y="84"/>
                  <a:pt x="235" y="86"/>
                </a:cubicBezTo>
                <a:lnTo>
                  <a:pt x="234" y="86"/>
                </a:lnTo>
                <a:lnTo>
                  <a:pt x="233" y="87"/>
                </a:lnTo>
                <a:cubicBezTo>
                  <a:pt x="231" y="86"/>
                  <a:pt x="229" y="84"/>
                  <a:pt x="226" y="83"/>
                </a:cubicBezTo>
                <a:cubicBezTo>
                  <a:pt x="222" y="81"/>
                  <a:pt x="219" y="80"/>
                  <a:pt x="216" y="78"/>
                </a:cubicBezTo>
                <a:close/>
                <a:moveTo>
                  <a:pt x="219" y="106"/>
                </a:moveTo>
                <a:cubicBezTo>
                  <a:pt x="222" y="106"/>
                  <a:pt x="225" y="105"/>
                  <a:pt x="227" y="105"/>
                </a:cubicBezTo>
                <a:cubicBezTo>
                  <a:pt x="225" y="105"/>
                  <a:pt x="223" y="107"/>
                  <a:pt x="220" y="108"/>
                </a:cubicBezTo>
                <a:cubicBezTo>
                  <a:pt x="218" y="110"/>
                  <a:pt x="215" y="112"/>
                  <a:pt x="212" y="114"/>
                </a:cubicBezTo>
                <a:cubicBezTo>
                  <a:pt x="211" y="113"/>
                  <a:pt x="211" y="112"/>
                  <a:pt x="210" y="111"/>
                </a:cubicBezTo>
                <a:cubicBezTo>
                  <a:pt x="209" y="110"/>
                  <a:pt x="209" y="109"/>
                  <a:pt x="208" y="108"/>
                </a:cubicBezTo>
                <a:cubicBezTo>
                  <a:pt x="212" y="107"/>
                  <a:pt x="216" y="106"/>
                  <a:pt x="219" y="106"/>
                </a:cubicBezTo>
                <a:close/>
                <a:moveTo>
                  <a:pt x="225" y="113"/>
                </a:moveTo>
                <a:cubicBezTo>
                  <a:pt x="228" y="111"/>
                  <a:pt x="230" y="110"/>
                  <a:pt x="232" y="109"/>
                </a:cubicBezTo>
                <a:cubicBezTo>
                  <a:pt x="231" y="110"/>
                  <a:pt x="229" y="113"/>
                  <a:pt x="227" y="115"/>
                </a:cubicBezTo>
                <a:cubicBezTo>
                  <a:pt x="225" y="117"/>
                  <a:pt x="223" y="120"/>
                  <a:pt x="221" y="123"/>
                </a:cubicBezTo>
                <a:cubicBezTo>
                  <a:pt x="220" y="122"/>
                  <a:pt x="219" y="122"/>
                  <a:pt x="218" y="121"/>
                </a:cubicBezTo>
                <a:cubicBezTo>
                  <a:pt x="217" y="120"/>
                  <a:pt x="216" y="120"/>
                  <a:pt x="216" y="119"/>
                </a:cubicBezTo>
                <a:cubicBezTo>
                  <a:pt x="219" y="117"/>
                  <a:pt x="222" y="115"/>
                  <a:pt x="225" y="113"/>
                </a:cubicBezTo>
                <a:close/>
                <a:moveTo>
                  <a:pt x="231" y="121"/>
                </a:moveTo>
                <a:cubicBezTo>
                  <a:pt x="232" y="119"/>
                  <a:pt x="233" y="117"/>
                  <a:pt x="234" y="116"/>
                </a:cubicBezTo>
                <a:lnTo>
                  <a:pt x="232" y="129"/>
                </a:lnTo>
                <a:cubicBezTo>
                  <a:pt x="231" y="129"/>
                  <a:pt x="231" y="129"/>
                  <a:pt x="230" y="129"/>
                </a:cubicBezTo>
                <a:lnTo>
                  <a:pt x="229" y="128"/>
                </a:ln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6" y="127"/>
                </a:cubicBezTo>
                <a:cubicBezTo>
                  <a:pt x="228" y="124"/>
                  <a:pt x="230" y="122"/>
                  <a:pt x="231" y="121"/>
                </a:cubicBezTo>
                <a:close/>
                <a:moveTo>
                  <a:pt x="236" y="137"/>
                </a:moveTo>
                <a:cubicBezTo>
                  <a:pt x="239" y="138"/>
                  <a:pt x="241" y="138"/>
                  <a:pt x="243" y="138"/>
                </a:cubicBezTo>
                <a:cubicBezTo>
                  <a:pt x="245" y="138"/>
                  <a:pt x="247" y="138"/>
                  <a:pt x="248" y="138"/>
                </a:cubicBezTo>
                <a:cubicBezTo>
                  <a:pt x="250" y="145"/>
                  <a:pt x="252" y="152"/>
                  <a:pt x="254" y="161"/>
                </a:cubicBezTo>
                <a:cubicBezTo>
                  <a:pt x="256" y="170"/>
                  <a:pt x="258" y="179"/>
                  <a:pt x="260" y="189"/>
                </a:cubicBezTo>
                <a:cubicBezTo>
                  <a:pt x="254" y="189"/>
                  <a:pt x="249" y="188"/>
                  <a:pt x="243" y="187"/>
                </a:cubicBezTo>
                <a:cubicBezTo>
                  <a:pt x="238" y="186"/>
                  <a:pt x="232" y="185"/>
                  <a:pt x="226" y="183"/>
                </a:cubicBezTo>
                <a:lnTo>
                  <a:pt x="236" y="137"/>
                </a:lnTo>
                <a:close/>
                <a:moveTo>
                  <a:pt x="242" y="85"/>
                </a:moveTo>
                <a:lnTo>
                  <a:pt x="241" y="85"/>
                </a:lnTo>
                <a:cubicBezTo>
                  <a:pt x="241" y="83"/>
                  <a:pt x="240" y="81"/>
                  <a:pt x="239" y="79"/>
                </a:cubicBezTo>
                <a:cubicBezTo>
                  <a:pt x="239" y="77"/>
                  <a:pt x="238" y="75"/>
                  <a:pt x="237" y="72"/>
                </a:cubicBezTo>
                <a:cubicBezTo>
                  <a:pt x="238" y="72"/>
                  <a:pt x="240" y="72"/>
                  <a:pt x="241" y="72"/>
                </a:cubicBezTo>
                <a:cubicBezTo>
                  <a:pt x="242" y="72"/>
                  <a:pt x="243" y="73"/>
                  <a:pt x="244" y="73"/>
                </a:cubicBezTo>
                <a:lnTo>
                  <a:pt x="242" y="85"/>
                </a:lnTo>
                <a:close/>
                <a:moveTo>
                  <a:pt x="246" y="132"/>
                </a:moveTo>
                <a:cubicBezTo>
                  <a:pt x="245" y="132"/>
                  <a:pt x="244" y="132"/>
                  <a:pt x="242" y="132"/>
                </a:cubicBezTo>
                <a:cubicBezTo>
                  <a:pt x="240" y="131"/>
                  <a:pt x="239" y="131"/>
                  <a:pt x="238" y="131"/>
                </a:cubicBezTo>
                <a:lnTo>
                  <a:pt x="241" y="115"/>
                </a:lnTo>
                <a:cubicBezTo>
                  <a:pt x="242" y="117"/>
                  <a:pt x="243" y="119"/>
                  <a:pt x="244" y="122"/>
                </a:cubicBezTo>
                <a:cubicBezTo>
                  <a:pt x="245" y="125"/>
                  <a:pt x="245" y="128"/>
                  <a:pt x="246" y="132"/>
                </a:cubicBezTo>
                <a:close/>
                <a:moveTo>
                  <a:pt x="253" y="131"/>
                </a:moveTo>
                <a:cubicBezTo>
                  <a:pt x="252" y="127"/>
                  <a:pt x="251" y="124"/>
                  <a:pt x="250" y="121"/>
                </a:cubicBezTo>
                <a:cubicBezTo>
                  <a:pt x="249" y="118"/>
                  <a:pt x="248" y="115"/>
                  <a:pt x="247" y="113"/>
                </a:cubicBezTo>
                <a:cubicBezTo>
                  <a:pt x="248" y="114"/>
                  <a:pt x="250" y="117"/>
                  <a:pt x="252" y="120"/>
                </a:cubicBezTo>
                <a:cubicBezTo>
                  <a:pt x="254" y="123"/>
                  <a:pt x="256" y="126"/>
                  <a:pt x="259" y="129"/>
                </a:cubicBezTo>
                <a:lnTo>
                  <a:pt x="258" y="129"/>
                </a:lnTo>
                <a:cubicBezTo>
                  <a:pt x="258" y="130"/>
                  <a:pt x="257" y="130"/>
                  <a:pt x="256" y="130"/>
                </a:cubicBezTo>
                <a:cubicBezTo>
                  <a:pt x="255" y="131"/>
                  <a:pt x="254" y="131"/>
                  <a:pt x="253" y="131"/>
                </a:cubicBezTo>
                <a:close/>
                <a:moveTo>
                  <a:pt x="255" y="113"/>
                </a:moveTo>
                <a:cubicBezTo>
                  <a:pt x="257" y="115"/>
                  <a:pt x="259" y="116"/>
                  <a:pt x="262" y="118"/>
                </a:cubicBezTo>
                <a:cubicBezTo>
                  <a:pt x="264" y="119"/>
                  <a:pt x="266" y="121"/>
                  <a:pt x="268" y="123"/>
                </a:cubicBezTo>
                <a:lnTo>
                  <a:pt x="267" y="124"/>
                </a:lnTo>
                <a:cubicBezTo>
                  <a:pt x="266" y="125"/>
                  <a:pt x="265" y="126"/>
                  <a:pt x="264" y="127"/>
                </a:cubicBezTo>
                <a:cubicBezTo>
                  <a:pt x="263" y="124"/>
                  <a:pt x="261" y="122"/>
                  <a:pt x="259" y="119"/>
                </a:cubicBezTo>
                <a:cubicBezTo>
                  <a:pt x="258" y="117"/>
                  <a:pt x="256" y="115"/>
                  <a:pt x="255" y="113"/>
                </a:cubicBezTo>
                <a:close/>
                <a:moveTo>
                  <a:pt x="254" y="105"/>
                </a:moveTo>
                <a:cubicBezTo>
                  <a:pt x="257" y="106"/>
                  <a:pt x="259" y="106"/>
                  <a:pt x="263" y="107"/>
                </a:cubicBezTo>
                <a:cubicBezTo>
                  <a:pt x="267" y="108"/>
                  <a:pt x="270" y="109"/>
                  <a:pt x="274" y="110"/>
                </a:cubicBezTo>
                <a:cubicBezTo>
                  <a:pt x="274" y="111"/>
                  <a:pt x="274" y="112"/>
                  <a:pt x="274" y="113"/>
                </a:cubicBezTo>
                <a:cubicBezTo>
                  <a:pt x="274" y="114"/>
                  <a:pt x="274" y="115"/>
                  <a:pt x="273" y="116"/>
                </a:cubicBezTo>
                <a:lnTo>
                  <a:pt x="273" y="117"/>
                </a:lnTo>
                <a:lnTo>
                  <a:pt x="272" y="118"/>
                </a:lnTo>
                <a:cubicBezTo>
                  <a:pt x="269" y="115"/>
                  <a:pt x="266" y="113"/>
                  <a:pt x="262" y="111"/>
                </a:cubicBezTo>
                <a:cubicBezTo>
                  <a:pt x="259" y="109"/>
                  <a:pt x="257" y="107"/>
                  <a:pt x="254" y="105"/>
                </a:cubicBezTo>
                <a:close/>
                <a:moveTo>
                  <a:pt x="274" y="103"/>
                </a:moveTo>
                <a:cubicBezTo>
                  <a:pt x="272" y="102"/>
                  <a:pt x="269" y="102"/>
                  <a:pt x="267" y="101"/>
                </a:cubicBezTo>
                <a:cubicBezTo>
                  <a:pt x="265" y="101"/>
                  <a:pt x="263" y="100"/>
                  <a:pt x="261" y="100"/>
                </a:cubicBezTo>
                <a:lnTo>
                  <a:pt x="274" y="100"/>
                </a:lnTo>
                <a:lnTo>
                  <a:pt x="274" y="101"/>
                </a:lnTo>
                <a:cubicBezTo>
                  <a:pt x="274" y="102"/>
                  <a:pt x="274" y="102"/>
                  <a:pt x="274" y="103"/>
                </a:cubicBezTo>
                <a:close/>
                <a:moveTo>
                  <a:pt x="261" y="94"/>
                </a:moveTo>
                <a:cubicBezTo>
                  <a:pt x="258" y="94"/>
                  <a:pt x="255" y="94"/>
                  <a:pt x="252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3" y="91"/>
                  <a:pt x="255" y="90"/>
                  <a:pt x="257" y="88"/>
                </a:cubicBezTo>
                <a:cubicBezTo>
                  <a:pt x="259" y="86"/>
                  <a:pt x="261" y="84"/>
                  <a:pt x="264" y="83"/>
                </a:cubicBezTo>
                <a:cubicBezTo>
                  <a:pt x="266" y="84"/>
                  <a:pt x="267" y="86"/>
                  <a:pt x="268" y="88"/>
                </a:cubicBezTo>
                <a:cubicBezTo>
                  <a:pt x="270" y="89"/>
                  <a:pt x="271" y="91"/>
                  <a:pt x="272" y="93"/>
                </a:cubicBezTo>
                <a:cubicBezTo>
                  <a:pt x="268" y="93"/>
                  <a:pt x="264" y="93"/>
                  <a:pt x="261" y="94"/>
                </a:cubicBezTo>
                <a:close/>
                <a:moveTo>
                  <a:pt x="252" y="84"/>
                </a:moveTo>
                <a:cubicBezTo>
                  <a:pt x="251" y="85"/>
                  <a:pt x="249" y="87"/>
                  <a:pt x="248" y="88"/>
                </a:cubicBezTo>
                <a:lnTo>
                  <a:pt x="250" y="75"/>
                </a:lnTo>
                <a:cubicBezTo>
                  <a:pt x="251" y="75"/>
                  <a:pt x="251" y="75"/>
                  <a:pt x="251" y="75"/>
                </a:cubicBezTo>
                <a:cubicBezTo>
                  <a:pt x="252" y="75"/>
                  <a:pt x="252" y="75"/>
                  <a:pt x="252" y="75"/>
                </a:cubicBezTo>
                <a:cubicBezTo>
                  <a:pt x="253" y="76"/>
                  <a:pt x="254" y="76"/>
                  <a:pt x="255" y="77"/>
                </a:cubicBezTo>
                <a:cubicBezTo>
                  <a:pt x="256" y="77"/>
                  <a:pt x="258" y="78"/>
                  <a:pt x="258" y="79"/>
                </a:cubicBezTo>
                <a:cubicBezTo>
                  <a:pt x="256" y="80"/>
                  <a:pt x="254" y="82"/>
                  <a:pt x="252" y="84"/>
                </a:cubicBezTo>
                <a:close/>
                <a:moveTo>
                  <a:pt x="246" y="67"/>
                </a:moveTo>
                <a:cubicBezTo>
                  <a:pt x="244" y="66"/>
                  <a:pt x="242" y="66"/>
                  <a:pt x="240" y="66"/>
                </a:cubicBezTo>
                <a:cubicBezTo>
                  <a:pt x="239" y="65"/>
                  <a:pt x="236" y="65"/>
                  <a:pt x="234" y="65"/>
                </a:cubicBezTo>
                <a:cubicBezTo>
                  <a:pt x="232" y="61"/>
                  <a:pt x="230" y="56"/>
                  <a:pt x="227" y="51"/>
                </a:cubicBezTo>
                <a:cubicBezTo>
                  <a:pt x="224" y="46"/>
                  <a:pt x="220" y="41"/>
                  <a:pt x="215" y="35"/>
                </a:cubicBezTo>
                <a:cubicBezTo>
                  <a:pt x="221" y="34"/>
                  <a:pt x="227" y="34"/>
                  <a:pt x="233" y="35"/>
                </a:cubicBezTo>
                <a:cubicBezTo>
                  <a:pt x="239" y="35"/>
                  <a:pt x="245" y="36"/>
                  <a:pt x="252" y="37"/>
                </a:cubicBezTo>
                <a:lnTo>
                  <a:pt x="246" y="67"/>
                </a:lnTo>
                <a:close/>
                <a:moveTo>
                  <a:pt x="220" y="52"/>
                </a:moveTo>
                <a:cubicBezTo>
                  <a:pt x="223" y="57"/>
                  <a:pt x="225" y="62"/>
                  <a:pt x="228" y="66"/>
                </a:cubicBezTo>
                <a:cubicBezTo>
                  <a:pt x="224" y="66"/>
                  <a:pt x="221" y="67"/>
                  <a:pt x="218" y="69"/>
                </a:cubicBezTo>
                <a:cubicBezTo>
                  <a:pt x="215" y="70"/>
                  <a:pt x="212" y="72"/>
                  <a:pt x="210" y="75"/>
                </a:cubicBezTo>
                <a:cubicBezTo>
                  <a:pt x="204" y="71"/>
                  <a:pt x="197" y="68"/>
                  <a:pt x="189" y="65"/>
                </a:cubicBezTo>
                <a:cubicBezTo>
                  <a:pt x="182" y="62"/>
                  <a:pt x="174" y="59"/>
                  <a:pt x="165" y="56"/>
                </a:cubicBezTo>
                <a:cubicBezTo>
                  <a:pt x="170" y="51"/>
                  <a:pt x="176" y="47"/>
                  <a:pt x="184" y="44"/>
                </a:cubicBezTo>
                <a:cubicBezTo>
                  <a:pt x="191" y="40"/>
                  <a:pt x="199" y="38"/>
                  <a:pt x="207" y="36"/>
                </a:cubicBezTo>
                <a:cubicBezTo>
                  <a:pt x="212" y="42"/>
                  <a:pt x="216" y="47"/>
                  <a:pt x="220" y="52"/>
                </a:cubicBezTo>
                <a:close/>
                <a:moveTo>
                  <a:pt x="185" y="70"/>
                </a:moveTo>
                <a:cubicBezTo>
                  <a:pt x="192" y="73"/>
                  <a:pt x="199" y="76"/>
                  <a:pt x="206" y="79"/>
                </a:cubicBezTo>
                <a:cubicBezTo>
                  <a:pt x="205" y="80"/>
                  <a:pt x="204" y="81"/>
                  <a:pt x="204" y="82"/>
                </a:cubicBezTo>
                <a:cubicBezTo>
                  <a:pt x="203" y="83"/>
                  <a:pt x="203" y="84"/>
                  <a:pt x="202" y="85"/>
                </a:cubicBezTo>
                <a:cubicBezTo>
                  <a:pt x="202" y="85"/>
                  <a:pt x="201" y="85"/>
                  <a:pt x="201" y="86"/>
                </a:cubicBezTo>
                <a:lnTo>
                  <a:pt x="201" y="87"/>
                </a:lnTo>
                <a:cubicBezTo>
                  <a:pt x="194" y="86"/>
                  <a:pt x="186" y="86"/>
                  <a:pt x="177" y="85"/>
                </a:cubicBezTo>
                <a:cubicBezTo>
                  <a:pt x="168" y="85"/>
                  <a:pt x="158" y="85"/>
                  <a:pt x="148" y="86"/>
                </a:cubicBezTo>
                <a:cubicBezTo>
                  <a:pt x="148" y="85"/>
                  <a:pt x="148" y="83"/>
                  <a:pt x="149" y="82"/>
                </a:cubicBezTo>
                <a:cubicBezTo>
                  <a:pt x="149" y="80"/>
                  <a:pt x="150" y="79"/>
                  <a:pt x="150" y="77"/>
                </a:cubicBezTo>
                <a:cubicBezTo>
                  <a:pt x="151" y="74"/>
                  <a:pt x="152" y="71"/>
                  <a:pt x="154" y="68"/>
                </a:cubicBezTo>
                <a:cubicBezTo>
                  <a:pt x="156" y="65"/>
                  <a:pt x="158" y="63"/>
                  <a:pt x="160" y="61"/>
                </a:cubicBezTo>
                <a:cubicBezTo>
                  <a:pt x="169" y="64"/>
                  <a:pt x="177" y="67"/>
                  <a:pt x="185" y="70"/>
                </a:cubicBezTo>
                <a:close/>
                <a:moveTo>
                  <a:pt x="147" y="92"/>
                </a:moveTo>
                <a:cubicBezTo>
                  <a:pt x="157" y="91"/>
                  <a:pt x="167" y="91"/>
                  <a:pt x="176" y="91"/>
                </a:cubicBezTo>
                <a:cubicBezTo>
                  <a:pt x="185" y="92"/>
                  <a:pt x="193" y="92"/>
                  <a:pt x="200" y="93"/>
                </a:cubicBezTo>
                <a:cubicBezTo>
                  <a:pt x="200" y="95"/>
                  <a:pt x="199" y="97"/>
                  <a:pt x="199" y="98"/>
                </a:cubicBezTo>
                <a:cubicBezTo>
                  <a:pt x="199" y="100"/>
                  <a:pt x="200" y="102"/>
                  <a:pt x="200" y="103"/>
                </a:cubicBezTo>
                <a:cubicBezTo>
                  <a:pt x="193" y="105"/>
                  <a:pt x="186" y="107"/>
                  <a:pt x="178" y="110"/>
                </a:cubicBezTo>
                <a:cubicBezTo>
                  <a:pt x="169" y="112"/>
                  <a:pt x="161" y="115"/>
                  <a:pt x="151" y="119"/>
                </a:cubicBezTo>
                <a:cubicBezTo>
                  <a:pt x="150" y="114"/>
                  <a:pt x="148" y="110"/>
                  <a:pt x="147" y="105"/>
                </a:cubicBezTo>
                <a:cubicBezTo>
                  <a:pt x="146" y="101"/>
                  <a:pt x="146" y="96"/>
                  <a:pt x="147" y="92"/>
                </a:cubicBezTo>
                <a:close/>
                <a:moveTo>
                  <a:pt x="147" y="127"/>
                </a:moveTo>
                <a:lnTo>
                  <a:pt x="148" y="127"/>
                </a:lnTo>
                <a:cubicBezTo>
                  <a:pt x="150" y="131"/>
                  <a:pt x="152" y="135"/>
                  <a:pt x="154" y="139"/>
                </a:cubicBezTo>
                <a:cubicBezTo>
                  <a:pt x="157" y="142"/>
                  <a:pt x="160" y="146"/>
                  <a:pt x="163" y="149"/>
                </a:cubicBezTo>
                <a:cubicBezTo>
                  <a:pt x="155" y="155"/>
                  <a:pt x="147" y="161"/>
                  <a:pt x="140" y="168"/>
                </a:cubicBezTo>
                <a:cubicBezTo>
                  <a:pt x="132" y="175"/>
                  <a:pt x="124" y="182"/>
                  <a:pt x="115" y="189"/>
                </a:cubicBezTo>
                <a:cubicBezTo>
                  <a:pt x="114" y="190"/>
                  <a:pt x="112" y="190"/>
                  <a:pt x="111" y="190"/>
                </a:cubicBezTo>
                <a:cubicBezTo>
                  <a:pt x="110" y="191"/>
                  <a:pt x="108" y="191"/>
                  <a:pt x="107" y="192"/>
                </a:cubicBezTo>
                <a:cubicBezTo>
                  <a:pt x="106" y="193"/>
                  <a:pt x="105" y="193"/>
                  <a:pt x="105" y="194"/>
                </a:cubicBezTo>
                <a:cubicBezTo>
                  <a:pt x="104" y="194"/>
                  <a:pt x="103" y="195"/>
                  <a:pt x="102" y="196"/>
                </a:cubicBezTo>
                <a:cubicBezTo>
                  <a:pt x="98" y="190"/>
                  <a:pt x="93" y="184"/>
                  <a:pt x="89" y="179"/>
                </a:cubicBezTo>
                <a:cubicBezTo>
                  <a:pt x="84" y="173"/>
                  <a:pt x="81" y="168"/>
                  <a:pt x="77" y="163"/>
                </a:cubicBezTo>
                <a:cubicBezTo>
                  <a:pt x="89" y="155"/>
                  <a:pt x="102" y="148"/>
                  <a:pt x="113" y="142"/>
                </a:cubicBezTo>
                <a:cubicBezTo>
                  <a:pt x="125" y="136"/>
                  <a:pt x="137" y="131"/>
                  <a:pt x="147" y="127"/>
                </a:cubicBezTo>
                <a:close/>
                <a:moveTo>
                  <a:pt x="136" y="331"/>
                </a:moveTo>
                <a:cubicBezTo>
                  <a:pt x="131" y="328"/>
                  <a:pt x="127" y="326"/>
                  <a:pt x="123" y="324"/>
                </a:cubicBezTo>
                <a:cubicBezTo>
                  <a:pt x="119" y="321"/>
                  <a:pt x="115" y="319"/>
                  <a:pt x="111" y="317"/>
                </a:cubicBezTo>
                <a:cubicBezTo>
                  <a:pt x="112" y="314"/>
                  <a:pt x="114" y="311"/>
                  <a:pt x="115" y="309"/>
                </a:cubicBezTo>
                <a:cubicBezTo>
                  <a:pt x="116" y="306"/>
                  <a:pt x="118" y="303"/>
                  <a:pt x="119" y="301"/>
                </a:cubicBezTo>
                <a:cubicBezTo>
                  <a:pt x="121" y="300"/>
                  <a:pt x="123" y="300"/>
                  <a:pt x="126" y="299"/>
                </a:cubicBezTo>
                <a:cubicBezTo>
                  <a:pt x="128" y="299"/>
                  <a:pt x="129" y="300"/>
                  <a:pt x="131" y="302"/>
                </a:cubicBezTo>
                <a:cubicBezTo>
                  <a:pt x="135" y="308"/>
                  <a:pt x="137" y="313"/>
                  <a:pt x="138" y="318"/>
                </a:cubicBezTo>
                <a:cubicBezTo>
                  <a:pt x="138" y="322"/>
                  <a:pt x="138" y="327"/>
                  <a:pt x="136" y="331"/>
                </a:cubicBezTo>
                <a:close/>
                <a:moveTo>
                  <a:pt x="180" y="167"/>
                </a:moveTo>
                <a:cubicBezTo>
                  <a:pt x="172" y="174"/>
                  <a:pt x="165" y="178"/>
                  <a:pt x="161" y="182"/>
                </a:cubicBezTo>
                <a:cubicBezTo>
                  <a:pt x="157" y="186"/>
                  <a:pt x="153" y="188"/>
                  <a:pt x="148" y="189"/>
                </a:cubicBezTo>
                <a:cubicBezTo>
                  <a:pt x="147" y="188"/>
                  <a:pt x="147" y="187"/>
                  <a:pt x="145" y="186"/>
                </a:cubicBezTo>
                <a:cubicBezTo>
                  <a:pt x="144" y="186"/>
                  <a:pt x="143" y="185"/>
                  <a:pt x="141" y="185"/>
                </a:cubicBezTo>
                <a:cubicBezTo>
                  <a:pt x="140" y="186"/>
                  <a:pt x="139" y="188"/>
                  <a:pt x="138" y="188"/>
                </a:cubicBezTo>
                <a:cubicBezTo>
                  <a:pt x="137" y="188"/>
                  <a:pt x="136" y="188"/>
                  <a:pt x="135" y="189"/>
                </a:cubicBezTo>
                <a:cubicBezTo>
                  <a:pt x="134" y="190"/>
                  <a:pt x="132" y="190"/>
                  <a:pt x="130" y="190"/>
                </a:cubicBezTo>
                <a:cubicBezTo>
                  <a:pt x="128" y="191"/>
                  <a:pt x="126" y="191"/>
                  <a:pt x="124" y="190"/>
                </a:cubicBezTo>
                <a:cubicBezTo>
                  <a:pt x="131" y="183"/>
                  <a:pt x="139" y="177"/>
                  <a:pt x="146" y="171"/>
                </a:cubicBezTo>
                <a:cubicBezTo>
                  <a:pt x="153" y="165"/>
                  <a:pt x="160" y="159"/>
                  <a:pt x="167" y="154"/>
                </a:cubicBezTo>
                <a:cubicBezTo>
                  <a:pt x="169" y="156"/>
                  <a:pt x="171" y="158"/>
                  <a:pt x="174" y="161"/>
                </a:cubicBezTo>
                <a:cubicBezTo>
                  <a:pt x="177" y="163"/>
                  <a:pt x="179" y="165"/>
                  <a:pt x="182" y="167"/>
                </a:cubicBezTo>
                <a:lnTo>
                  <a:pt x="180" y="167"/>
                </a:lnTo>
                <a:close/>
                <a:moveTo>
                  <a:pt x="181" y="159"/>
                </a:moveTo>
                <a:cubicBezTo>
                  <a:pt x="178" y="156"/>
                  <a:pt x="174" y="153"/>
                  <a:pt x="171" y="150"/>
                </a:cubicBezTo>
                <a:cubicBezTo>
                  <a:pt x="179" y="144"/>
                  <a:pt x="186" y="139"/>
                  <a:pt x="192" y="135"/>
                </a:cubicBezTo>
                <a:cubicBezTo>
                  <a:pt x="199" y="130"/>
                  <a:pt x="205" y="126"/>
                  <a:pt x="210" y="123"/>
                </a:cubicBezTo>
                <a:cubicBezTo>
                  <a:pt x="211" y="124"/>
                  <a:pt x="212" y="125"/>
                  <a:pt x="214" y="126"/>
                </a:cubicBezTo>
                <a:cubicBezTo>
                  <a:pt x="215" y="127"/>
                  <a:pt x="216" y="128"/>
                  <a:pt x="217" y="129"/>
                </a:cubicBezTo>
                <a:cubicBezTo>
                  <a:pt x="213" y="134"/>
                  <a:pt x="209" y="139"/>
                  <a:pt x="205" y="145"/>
                </a:cubicBezTo>
                <a:cubicBezTo>
                  <a:pt x="200" y="152"/>
                  <a:pt x="196" y="158"/>
                  <a:pt x="191" y="166"/>
                </a:cubicBezTo>
                <a:cubicBezTo>
                  <a:pt x="187" y="164"/>
                  <a:pt x="184" y="161"/>
                  <a:pt x="181" y="159"/>
                </a:cubicBezTo>
                <a:close/>
                <a:moveTo>
                  <a:pt x="196" y="169"/>
                </a:moveTo>
                <a:cubicBezTo>
                  <a:pt x="201" y="162"/>
                  <a:pt x="206" y="155"/>
                  <a:pt x="210" y="149"/>
                </a:cubicBezTo>
                <a:cubicBezTo>
                  <a:pt x="215" y="142"/>
                  <a:pt x="219" y="137"/>
                  <a:pt x="222" y="132"/>
                </a:cubicBezTo>
                <a:cubicBezTo>
                  <a:pt x="223" y="132"/>
                  <a:pt x="224" y="133"/>
                  <a:pt x="225" y="133"/>
                </a:cubicBezTo>
                <a:lnTo>
                  <a:pt x="226" y="134"/>
                </a:lnTo>
                <a:cubicBezTo>
                  <a:pt x="227" y="134"/>
                  <a:pt x="228" y="135"/>
                  <a:pt x="229" y="135"/>
                </a:cubicBezTo>
                <a:lnTo>
                  <a:pt x="230" y="135"/>
                </a:lnTo>
                <a:lnTo>
                  <a:pt x="220" y="181"/>
                </a:lnTo>
                <a:cubicBezTo>
                  <a:pt x="216" y="180"/>
                  <a:pt x="212" y="178"/>
                  <a:pt x="207" y="176"/>
                </a:cubicBezTo>
                <a:cubicBezTo>
                  <a:pt x="203" y="174"/>
                  <a:pt x="200" y="172"/>
                  <a:pt x="196" y="169"/>
                </a:cubicBezTo>
                <a:close/>
                <a:moveTo>
                  <a:pt x="260" y="198"/>
                </a:moveTo>
                <a:cubicBezTo>
                  <a:pt x="259" y="198"/>
                  <a:pt x="259" y="198"/>
                  <a:pt x="258" y="199"/>
                </a:cubicBezTo>
                <a:cubicBezTo>
                  <a:pt x="253" y="202"/>
                  <a:pt x="249" y="206"/>
                  <a:pt x="247" y="211"/>
                </a:cubicBezTo>
                <a:cubicBezTo>
                  <a:pt x="245" y="216"/>
                  <a:pt x="242" y="220"/>
                  <a:pt x="237" y="223"/>
                </a:cubicBezTo>
                <a:cubicBezTo>
                  <a:pt x="236" y="224"/>
                  <a:pt x="234" y="225"/>
                  <a:pt x="232" y="224"/>
                </a:cubicBezTo>
                <a:cubicBezTo>
                  <a:pt x="230" y="224"/>
                  <a:pt x="228" y="224"/>
                  <a:pt x="226" y="224"/>
                </a:cubicBezTo>
                <a:cubicBezTo>
                  <a:pt x="224" y="224"/>
                  <a:pt x="222" y="222"/>
                  <a:pt x="218" y="219"/>
                </a:cubicBezTo>
                <a:lnTo>
                  <a:pt x="225" y="189"/>
                </a:lnTo>
                <a:cubicBezTo>
                  <a:pt x="231" y="191"/>
                  <a:pt x="237" y="193"/>
                  <a:pt x="243" y="194"/>
                </a:cubicBezTo>
                <a:cubicBezTo>
                  <a:pt x="249" y="195"/>
                  <a:pt x="255" y="196"/>
                  <a:pt x="260" y="196"/>
                </a:cubicBezTo>
                <a:lnTo>
                  <a:pt x="261" y="197"/>
                </a:lnTo>
                <a:cubicBezTo>
                  <a:pt x="261" y="198"/>
                  <a:pt x="260" y="198"/>
                  <a:pt x="260" y="198"/>
                </a:cubicBezTo>
                <a:close/>
                <a:moveTo>
                  <a:pt x="266" y="189"/>
                </a:moveTo>
                <a:cubicBezTo>
                  <a:pt x="264" y="179"/>
                  <a:pt x="262" y="170"/>
                  <a:pt x="260" y="161"/>
                </a:cubicBezTo>
                <a:cubicBezTo>
                  <a:pt x="259" y="152"/>
                  <a:pt x="257" y="144"/>
                  <a:pt x="254" y="137"/>
                </a:cubicBezTo>
                <a:cubicBezTo>
                  <a:pt x="255" y="137"/>
                  <a:pt x="256" y="137"/>
                  <a:pt x="257" y="136"/>
                </a:cubicBezTo>
                <a:cubicBezTo>
                  <a:pt x="258" y="136"/>
                  <a:pt x="259" y="136"/>
                  <a:pt x="260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2" y="135"/>
                  <a:pt x="262" y="135"/>
                  <a:pt x="262" y="135"/>
                </a:cubicBezTo>
                <a:cubicBezTo>
                  <a:pt x="266" y="141"/>
                  <a:pt x="270" y="148"/>
                  <a:pt x="275" y="157"/>
                </a:cubicBezTo>
                <a:cubicBezTo>
                  <a:pt x="279" y="166"/>
                  <a:pt x="284" y="176"/>
                  <a:pt x="288" y="187"/>
                </a:cubicBezTo>
                <a:cubicBezTo>
                  <a:pt x="285" y="188"/>
                  <a:pt x="281" y="188"/>
                  <a:pt x="277" y="189"/>
                </a:cubicBezTo>
                <a:cubicBezTo>
                  <a:pt x="274" y="189"/>
                  <a:pt x="270" y="189"/>
                  <a:pt x="266" y="189"/>
                </a:cubicBezTo>
                <a:close/>
                <a:moveTo>
                  <a:pt x="291" y="367"/>
                </a:moveTo>
                <a:cubicBezTo>
                  <a:pt x="281" y="368"/>
                  <a:pt x="274" y="368"/>
                  <a:pt x="272" y="368"/>
                </a:cubicBezTo>
                <a:cubicBezTo>
                  <a:pt x="273" y="367"/>
                  <a:pt x="274" y="366"/>
                  <a:pt x="274" y="366"/>
                </a:cubicBezTo>
                <a:cubicBezTo>
                  <a:pt x="275" y="365"/>
                  <a:pt x="276" y="364"/>
                  <a:pt x="277" y="364"/>
                </a:cubicBezTo>
                <a:cubicBezTo>
                  <a:pt x="286" y="357"/>
                  <a:pt x="294" y="354"/>
                  <a:pt x="301" y="355"/>
                </a:cubicBezTo>
                <a:cubicBezTo>
                  <a:pt x="307" y="356"/>
                  <a:pt x="314" y="354"/>
                  <a:pt x="321" y="349"/>
                </a:cubicBezTo>
                <a:cubicBezTo>
                  <a:pt x="322" y="349"/>
                  <a:pt x="322" y="348"/>
                  <a:pt x="323" y="347"/>
                </a:cubicBezTo>
                <a:cubicBezTo>
                  <a:pt x="324" y="346"/>
                  <a:pt x="325" y="345"/>
                  <a:pt x="327" y="344"/>
                </a:cubicBezTo>
                <a:cubicBezTo>
                  <a:pt x="327" y="347"/>
                  <a:pt x="327" y="349"/>
                  <a:pt x="327" y="352"/>
                </a:cubicBezTo>
                <a:cubicBezTo>
                  <a:pt x="327" y="355"/>
                  <a:pt x="328" y="357"/>
                  <a:pt x="328" y="360"/>
                </a:cubicBezTo>
                <a:cubicBezTo>
                  <a:pt x="313" y="364"/>
                  <a:pt x="301" y="366"/>
                  <a:pt x="291" y="367"/>
                </a:cubicBezTo>
                <a:close/>
                <a:moveTo>
                  <a:pt x="325" y="197"/>
                </a:moveTo>
                <a:cubicBezTo>
                  <a:pt x="324" y="194"/>
                  <a:pt x="323" y="192"/>
                  <a:pt x="322" y="190"/>
                </a:cubicBezTo>
                <a:cubicBezTo>
                  <a:pt x="322" y="188"/>
                  <a:pt x="322" y="185"/>
                  <a:pt x="321" y="182"/>
                </a:cubicBezTo>
                <a:cubicBezTo>
                  <a:pt x="317" y="184"/>
                  <a:pt x="313" y="186"/>
                  <a:pt x="309" y="189"/>
                </a:cubicBezTo>
                <a:cubicBezTo>
                  <a:pt x="305" y="191"/>
                  <a:pt x="301" y="193"/>
                  <a:pt x="298" y="195"/>
                </a:cubicBezTo>
                <a:lnTo>
                  <a:pt x="297" y="191"/>
                </a:lnTo>
                <a:cubicBezTo>
                  <a:pt x="303" y="190"/>
                  <a:pt x="308" y="188"/>
                  <a:pt x="313" y="186"/>
                </a:cubicBezTo>
                <a:cubicBezTo>
                  <a:pt x="318" y="183"/>
                  <a:pt x="322" y="180"/>
                  <a:pt x="326" y="177"/>
                </a:cubicBezTo>
                <a:cubicBezTo>
                  <a:pt x="334" y="187"/>
                  <a:pt x="343" y="198"/>
                  <a:pt x="351" y="210"/>
                </a:cubicBezTo>
                <a:cubicBezTo>
                  <a:pt x="360" y="223"/>
                  <a:pt x="368" y="236"/>
                  <a:pt x="375" y="251"/>
                </a:cubicBezTo>
                <a:cubicBezTo>
                  <a:pt x="367" y="256"/>
                  <a:pt x="360" y="261"/>
                  <a:pt x="354" y="264"/>
                </a:cubicBezTo>
                <a:cubicBezTo>
                  <a:pt x="348" y="267"/>
                  <a:pt x="344" y="270"/>
                  <a:pt x="343" y="271"/>
                </a:cubicBezTo>
                <a:cubicBezTo>
                  <a:pt x="340" y="265"/>
                  <a:pt x="337" y="260"/>
                  <a:pt x="336" y="254"/>
                </a:cubicBezTo>
                <a:cubicBezTo>
                  <a:pt x="335" y="249"/>
                  <a:pt x="335" y="244"/>
                  <a:pt x="337" y="241"/>
                </a:cubicBezTo>
                <a:cubicBezTo>
                  <a:pt x="338" y="236"/>
                  <a:pt x="342" y="233"/>
                  <a:pt x="346" y="229"/>
                </a:cubicBezTo>
                <a:cubicBezTo>
                  <a:pt x="350" y="226"/>
                  <a:pt x="351" y="223"/>
                  <a:pt x="347" y="219"/>
                </a:cubicBezTo>
                <a:cubicBezTo>
                  <a:pt x="344" y="214"/>
                  <a:pt x="341" y="210"/>
                  <a:pt x="336" y="207"/>
                </a:cubicBezTo>
                <a:cubicBezTo>
                  <a:pt x="332" y="205"/>
                  <a:pt x="328" y="201"/>
                  <a:pt x="325" y="197"/>
                </a:cubicBezTo>
                <a:close/>
                <a:moveTo>
                  <a:pt x="367" y="344"/>
                </a:moveTo>
                <a:cubicBezTo>
                  <a:pt x="355" y="350"/>
                  <a:pt x="344" y="354"/>
                  <a:pt x="334" y="358"/>
                </a:cubicBezTo>
                <a:cubicBezTo>
                  <a:pt x="334" y="354"/>
                  <a:pt x="333" y="351"/>
                  <a:pt x="333" y="348"/>
                </a:cubicBezTo>
                <a:cubicBezTo>
                  <a:pt x="333" y="344"/>
                  <a:pt x="332" y="341"/>
                  <a:pt x="332" y="338"/>
                </a:cubicBezTo>
                <a:cubicBezTo>
                  <a:pt x="333" y="337"/>
                  <a:pt x="334" y="336"/>
                  <a:pt x="335" y="336"/>
                </a:cubicBezTo>
                <a:cubicBezTo>
                  <a:pt x="336" y="335"/>
                  <a:pt x="336" y="334"/>
                  <a:pt x="337" y="334"/>
                </a:cubicBezTo>
                <a:cubicBezTo>
                  <a:pt x="348" y="326"/>
                  <a:pt x="355" y="317"/>
                  <a:pt x="356" y="308"/>
                </a:cubicBezTo>
                <a:cubicBezTo>
                  <a:pt x="357" y="299"/>
                  <a:pt x="354" y="288"/>
                  <a:pt x="347" y="276"/>
                </a:cubicBezTo>
                <a:lnTo>
                  <a:pt x="346" y="276"/>
                </a:lnTo>
                <a:cubicBezTo>
                  <a:pt x="348" y="275"/>
                  <a:pt x="352" y="273"/>
                  <a:pt x="358" y="269"/>
                </a:cubicBezTo>
                <a:cubicBezTo>
                  <a:pt x="364" y="266"/>
                  <a:pt x="371" y="262"/>
                  <a:pt x="378" y="257"/>
                </a:cubicBezTo>
                <a:cubicBezTo>
                  <a:pt x="383" y="267"/>
                  <a:pt x="388" y="277"/>
                  <a:pt x="393" y="288"/>
                </a:cubicBezTo>
                <a:cubicBezTo>
                  <a:pt x="398" y="299"/>
                  <a:pt x="402" y="311"/>
                  <a:pt x="405" y="323"/>
                </a:cubicBezTo>
                <a:cubicBezTo>
                  <a:pt x="393" y="331"/>
                  <a:pt x="380" y="339"/>
                  <a:pt x="367" y="344"/>
                </a:cubicBezTo>
                <a:close/>
                <a:moveTo>
                  <a:pt x="462" y="286"/>
                </a:moveTo>
                <a:lnTo>
                  <a:pt x="458" y="289"/>
                </a:lnTo>
                <a:cubicBezTo>
                  <a:pt x="459" y="299"/>
                  <a:pt x="453" y="310"/>
                  <a:pt x="440" y="323"/>
                </a:cubicBezTo>
                <a:cubicBezTo>
                  <a:pt x="428" y="336"/>
                  <a:pt x="425" y="348"/>
                  <a:pt x="433" y="359"/>
                </a:cubicBezTo>
                <a:cubicBezTo>
                  <a:pt x="434" y="361"/>
                  <a:pt x="436" y="363"/>
                  <a:pt x="438" y="364"/>
                </a:cubicBezTo>
                <a:cubicBezTo>
                  <a:pt x="440" y="365"/>
                  <a:pt x="442" y="366"/>
                  <a:pt x="443" y="367"/>
                </a:cubicBezTo>
                <a:cubicBezTo>
                  <a:pt x="442" y="373"/>
                  <a:pt x="440" y="378"/>
                  <a:pt x="437" y="383"/>
                </a:cubicBezTo>
                <a:cubicBezTo>
                  <a:pt x="435" y="388"/>
                  <a:pt x="432" y="393"/>
                  <a:pt x="429" y="398"/>
                </a:cubicBezTo>
                <a:cubicBezTo>
                  <a:pt x="427" y="385"/>
                  <a:pt x="425" y="373"/>
                  <a:pt x="422" y="360"/>
                </a:cubicBezTo>
                <a:cubicBezTo>
                  <a:pt x="419" y="348"/>
                  <a:pt x="416" y="336"/>
                  <a:pt x="413" y="325"/>
                </a:cubicBezTo>
                <a:cubicBezTo>
                  <a:pt x="421" y="319"/>
                  <a:pt x="429" y="312"/>
                  <a:pt x="438" y="305"/>
                </a:cubicBezTo>
                <a:cubicBezTo>
                  <a:pt x="446" y="298"/>
                  <a:pt x="454" y="289"/>
                  <a:pt x="462" y="280"/>
                </a:cubicBezTo>
                <a:lnTo>
                  <a:pt x="462" y="286"/>
                </a:lnTo>
                <a:close/>
                <a:moveTo>
                  <a:pt x="413" y="246"/>
                </a:moveTo>
                <a:cubicBezTo>
                  <a:pt x="416" y="249"/>
                  <a:pt x="417" y="252"/>
                  <a:pt x="417" y="254"/>
                </a:cubicBezTo>
                <a:cubicBezTo>
                  <a:pt x="417" y="257"/>
                  <a:pt x="417" y="259"/>
                  <a:pt x="419" y="261"/>
                </a:cubicBezTo>
                <a:cubicBezTo>
                  <a:pt x="421" y="265"/>
                  <a:pt x="427" y="268"/>
                  <a:pt x="435" y="270"/>
                </a:cubicBezTo>
                <a:cubicBezTo>
                  <a:pt x="443" y="272"/>
                  <a:pt x="450" y="273"/>
                  <a:pt x="456" y="272"/>
                </a:cubicBezTo>
                <a:lnTo>
                  <a:pt x="458" y="275"/>
                </a:lnTo>
                <a:cubicBezTo>
                  <a:pt x="451" y="284"/>
                  <a:pt x="443" y="292"/>
                  <a:pt x="435" y="299"/>
                </a:cubicBezTo>
                <a:cubicBezTo>
                  <a:pt x="427" y="306"/>
                  <a:pt x="419" y="313"/>
                  <a:pt x="411" y="319"/>
                </a:cubicBezTo>
                <a:cubicBezTo>
                  <a:pt x="407" y="307"/>
                  <a:pt x="403" y="295"/>
                  <a:pt x="398" y="284"/>
                </a:cubicBezTo>
                <a:cubicBezTo>
                  <a:pt x="394" y="273"/>
                  <a:pt x="388" y="263"/>
                  <a:pt x="383" y="253"/>
                </a:cubicBezTo>
                <a:cubicBezTo>
                  <a:pt x="386" y="251"/>
                  <a:pt x="391" y="248"/>
                  <a:pt x="395" y="245"/>
                </a:cubicBezTo>
                <a:cubicBezTo>
                  <a:pt x="399" y="242"/>
                  <a:pt x="403" y="239"/>
                  <a:pt x="407" y="235"/>
                </a:cubicBezTo>
                <a:lnTo>
                  <a:pt x="413" y="246"/>
                </a:lnTo>
                <a:close/>
                <a:moveTo>
                  <a:pt x="348" y="172"/>
                </a:moveTo>
                <a:cubicBezTo>
                  <a:pt x="351" y="175"/>
                  <a:pt x="354" y="177"/>
                  <a:pt x="356" y="179"/>
                </a:cubicBezTo>
                <a:cubicBezTo>
                  <a:pt x="358" y="180"/>
                  <a:pt x="362" y="181"/>
                  <a:pt x="367" y="180"/>
                </a:cubicBezTo>
                <a:cubicBezTo>
                  <a:pt x="373" y="179"/>
                  <a:pt x="378" y="178"/>
                  <a:pt x="382" y="178"/>
                </a:cubicBezTo>
                <a:cubicBezTo>
                  <a:pt x="384" y="180"/>
                  <a:pt x="386" y="182"/>
                  <a:pt x="388" y="184"/>
                </a:cubicBezTo>
                <a:cubicBezTo>
                  <a:pt x="391" y="186"/>
                  <a:pt x="393" y="188"/>
                  <a:pt x="395" y="189"/>
                </a:cubicBezTo>
                <a:cubicBezTo>
                  <a:pt x="396" y="196"/>
                  <a:pt x="397" y="203"/>
                  <a:pt x="397" y="210"/>
                </a:cubicBezTo>
                <a:cubicBezTo>
                  <a:pt x="397" y="218"/>
                  <a:pt x="399" y="224"/>
                  <a:pt x="402" y="228"/>
                </a:cubicBezTo>
                <a:lnTo>
                  <a:pt x="403" y="229"/>
                </a:lnTo>
                <a:cubicBezTo>
                  <a:pt x="400" y="233"/>
                  <a:pt x="396" y="236"/>
                  <a:pt x="392" y="239"/>
                </a:cubicBezTo>
                <a:cubicBezTo>
                  <a:pt x="387" y="242"/>
                  <a:pt x="384" y="245"/>
                  <a:pt x="380" y="248"/>
                </a:cubicBezTo>
                <a:cubicBezTo>
                  <a:pt x="373" y="232"/>
                  <a:pt x="365" y="219"/>
                  <a:pt x="356" y="206"/>
                </a:cubicBezTo>
                <a:cubicBezTo>
                  <a:pt x="348" y="194"/>
                  <a:pt x="339" y="183"/>
                  <a:pt x="331" y="173"/>
                </a:cubicBezTo>
                <a:cubicBezTo>
                  <a:pt x="332" y="172"/>
                  <a:pt x="334" y="170"/>
                  <a:pt x="336" y="169"/>
                </a:cubicBezTo>
                <a:cubicBezTo>
                  <a:pt x="337" y="167"/>
                  <a:pt x="339" y="165"/>
                  <a:pt x="340" y="163"/>
                </a:cubicBezTo>
                <a:cubicBezTo>
                  <a:pt x="343" y="166"/>
                  <a:pt x="345" y="169"/>
                  <a:pt x="348" y="172"/>
                </a:cubicBezTo>
                <a:close/>
                <a:moveTo>
                  <a:pt x="325" y="140"/>
                </a:moveTo>
                <a:cubicBezTo>
                  <a:pt x="326" y="143"/>
                  <a:pt x="327" y="146"/>
                  <a:pt x="329" y="149"/>
                </a:cubicBezTo>
                <a:cubicBezTo>
                  <a:pt x="330" y="151"/>
                  <a:pt x="331" y="152"/>
                  <a:pt x="332" y="154"/>
                </a:cubicBezTo>
                <a:cubicBezTo>
                  <a:pt x="333" y="155"/>
                  <a:pt x="335" y="157"/>
                  <a:pt x="336" y="158"/>
                </a:cubicBezTo>
                <a:cubicBezTo>
                  <a:pt x="335" y="160"/>
                  <a:pt x="333" y="162"/>
                  <a:pt x="332" y="163"/>
                </a:cubicBezTo>
                <a:cubicBezTo>
                  <a:pt x="330" y="165"/>
                  <a:pt x="328" y="167"/>
                  <a:pt x="327" y="169"/>
                </a:cubicBezTo>
                <a:cubicBezTo>
                  <a:pt x="318" y="158"/>
                  <a:pt x="309" y="149"/>
                  <a:pt x="301" y="142"/>
                </a:cubicBezTo>
                <a:cubicBezTo>
                  <a:pt x="292" y="134"/>
                  <a:pt x="284" y="127"/>
                  <a:pt x="277" y="121"/>
                </a:cubicBezTo>
                <a:cubicBezTo>
                  <a:pt x="278" y="121"/>
                  <a:pt x="278" y="120"/>
                  <a:pt x="278" y="120"/>
                </a:cubicBezTo>
                <a:lnTo>
                  <a:pt x="278" y="119"/>
                </a:lnTo>
                <a:cubicBezTo>
                  <a:pt x="279" y="118"/>
                  <a:pt x="280" y="117"/>
                  <a:pt x="280" y="115"/>
                </a:cubicBezTo>
                <a:cubicBezTo>
                  <a:pt x="280" y="114"/>
                  <a:pt x="280" y="113"/>
                  <a:pt x="280" y="112"/>
                </a:cubicBezTo>
                <a:cubicBezTo>
                  <a:pt x="287" y="114"/>
                  <a:pt x="293" y="116"/>
                  <a:pt x="300" y="119"/>
                </a:cubicBezTo>
                <a:cubicBezTo>
                  <a:pt x="307" y="122"/>
                  <a:pt x="314" y="126"/>
                  <a:pt x="322" y="131"/>
                </a:cubicBezTo>
                <a:cubicBezTo>
                  <a:pt x="323" y="134"/>
                  <a:pt x="324" y="137"/>
                  <a:pt x="325" y="140"/>
                </a:cubicBezTo>
                <a:close/>
                <a:moveTo>
                  <a:pt x="311" y="104"/>
                </a:moveTo>
                <a:cubicBezTo>
                  <a:pt x="313" y="105"/>
                  <a:pt x="314" y="106"/>
                  <a:pt x="315" y="109"/>
                </a:cubicBezTo>
                <a:cubicBezTo>
                  <a:pt x="317" y="111"/>
                  <a:pt x="318" y="113"/>
                  <a:pt x="319" y="116"/>
                </a:cubicBezTo>
                <a:cubicBezTo>
                  <a:pt x="320" y="118"/>
                  <a:pt x="320" y="120"/>
                  <a:pt x="321" y="123"/>
                </a:cubicBezTo>
                <a:cubicBezTo>
                  <a:pt x="314" y="118"/>
                  <a:pt x="307" y="115"/>
                  <a:pt x="300" y="112"/>
                </a:cubicBezTo>
                <a:cubicBezTo>
                  <a:pt x="293" y="109"/>
                  <a:pt x="287" y="106"/>
                  <a:pt x="281" y="105"/>
                </a:cubicBezTo>
                <a:cubicBezTo>
                  <a:pt x="281" y="104"/>
                  <a:pt x="281" y="103"/>
                  <a:pt x="281" y="102"/>
                </a:cubicBezTo>
                <a:cubicBezTo>
                  <a:pt x="281" y="101"/>
                  <a:pt x="281" y="100"/>
                  <a:pt x="280" y="100"/>
                </a:cubicBezTo>
                <a:cubicBezTo>
                  <a:pt x="284" y="100"/>
                  <a:pt x="289" y="100"/>
                  <a:pt x="293" y="100"/>
                </a:cubicBezTo>
                <a:cubicBezTo>
                  <a:pt x="298" y="100"/>
                  <a:pt x="302" y="100"/>
                  <a:pt x="307" y="101"/>
                </a:cubicBezTo>
                <a:cubicBezTo>
                  <a:pt x="308" y="102"/>
                  <a:pt x="310" y="102"/>
                  <a:pt x="311" y="104"/>
                </a:cubicBezTo>
                <a:close/>
                <a:moveTo>
                  <a:pt x="299" y="66"/>
                </a:moveTo>
                <a:cubicBezTo>
                  <a:pt x="299" y="66"/>
                  <a:pt x="300" y="67"/>
                  <a:pt x="301" y="68"/>
                </a:cubicBezTo>
                <a:cubicBezTo>
                  <a:pt x="304" y="72"/>
                  <a:pt x="305" y="77"/>
                  <a:pt x="305" y="81"/>
                </a:cubicBezTo>
                <a:cubicBezTo>
                  <a:pt x="305" y="86"/>
                  <a:pt x="304" y="90"/>
                  <a:pt x="301" y="94"/>
                </a:cubicBezTo>
                <a:cubicBezTo>
                  <a:pt x="297" y="94"/>
                  <a:pt x="293" y="94"/>
                  <a:pt x="290" y="94"/>
                </a:cubicBezTo>
                <a:cubicBezTo>
                  <a:pt x="286" y="93"/>
                  <a:pt x="282" y="93"/>
                  <a:pt x="278" y="93"/>
                </a:cubicBezTo>
                <a:cubicBezTo>
                  <a:pt x="278" y="91"/>
                  <a:pt x="276" y="88"/>
                  <a:pt x="275" y="86"/>
                </a:cubicBezTo>
                <a:cubicBezTo>
                  <a:pt x="273" y="83"/>
                  <a:pt x="271" y="81"/>
                  <a:pt x="269" y="79"/>
                </a:cubicBezTo>
                <a:cubicBezTo>
                  <a:pt x="273" y="77"/>
                  <a:pt x="277" y="74"/>
                  <a:pt x="281" y="72"/>
                </a:cubicBezTo>
                <a:cubicBezTo>
                  <a:pt x="286" y="69"/>
                  <a:pt x="291" y="67"/>
                  <a:pt x="296" y="65"/>
                </a:cubicBezTo>
                <a:cubicBezTo>
                  <a:pt x="297" y="65"/>
                  <a:pt x="298" y="65"/>
                  <a:pt x="299" y="66"/>
                </a:cubicBezTo>
                <a:close/>
                <a:moveTo>
                  <a:pt x="263" y="16"/>
                </a:moveTo>
                <a:cubicBezTo>
                  <a:pt x="266" y="16"/>
                  <a:pt x="268" y="17"/>
                  <a:pt x="271" y="18"/>
                </a:cubicBezTo>
                <a:cubicBezTo>
                  <a:pt x="274" y="19"/>
                  <a:pt x="276" y="20"/>
                  <a:pt x="279" y="20"/>
                </a:cubicBezTo>
                <a:cubicBezTo>
                  <a:pt x="280" y="21"/>
                  <a:pt x="280" y="22"/>
                  <a:pt x="280" y="24"/>
                </a:cubicBezTo>
                <a:cubicBezTo>
                  <a:pt x="280" y="25"/>
                  <a:pt x="279" y="27"/>
                  <a:pt x="278" y="28"/>
                </a:cubicBezTo>
                <a:cubicBezTo>
                  <a:pt x="280" y="30"/>
                  <a:pt x="281" y="32"/>
                  <a:pt x="282" y="35"/>
                </a:cubicBezTo>
                <a:cubicBezTo>
                  <a:pt x="283" y="37"/>
                  <a:pt x="284" y="40"/>
                  <a:pt x="284" y="42"/>
                </a:cubicBezTo>
                <a:cubicBezTo>
                  <a:pt x="283" y="41"/>
                  <a:pt x="281" y="40"/>
                  <a:pt x="279" y="39"/>
                </a:cubicBezTo>
                <a:cubicBezTo>
                  <a:pt x="277" y="38"/>
                  <a:pt x="275" y="38"/>
                  <a:pt x="273" y="37"/>
                </a:cubicBezTo>
                <a:cubicBezTo>
                  <a:pt x="271" y="36"/>
                  <a:pt x="269" y="35"/>
                  <a:pt x="266" y="35"/>
                </a:cubicBezTo>
                <a:cubicBezTo>
                  <a:pt x="264" y="34"/>
                  <a:pt x="261" y="33"/>
                  <a:pt x="259" y="33"/>
                </a:cubicBezTo>
                <a:lnTo>
                  <a:pt x="263" y="16"/>
                </a:lnTo>
                <a:close/>
                <a:moveTo>
                  <a:pt x="265" y="41"/>
                </a:moveTo>
                <a:cubicBezTo>
                  <a:pt x="267" y="42"/>
                  <a:pt x="269" y="42"/>
                  <a:pt x="271" y="43"/>
                </a:cubicBezTo>
                <a:cubicBezTo>
                  <a:pt x="274" y="44"/>
                  <a:pt x="276" y="45"/>
                  <a:pt x="279" y="46"/>
                </a:cubicBezTo>
                <a:cubicBezTo>
                  <a:pt x="282" y="47"/>
                  <a:pt x="284" y="49"/>
                  <a:pt x="286" y="50"/>
                </a:cubicBezTo>
                <a:cubicBezTo>
                  <a:pt x="287" y="52"/>
                  <a:pt x="287" y="54"/>
                  <a:pt x="287" y="56"/>
                </a:cubicBezTo>
                <a:cubicBezTo>
                  <a:pt x="287" y="58"/>
                  <a:pt x="287" y="60"/>
                  <a:pt x="287" y="62"/>
                </a:cubicBezTo>
                <a:cubicBezTo>
                  <a:pt x="283" y="64"/>
                  <a:pt x="279" y="66"/>
                  <a:pt x="275" y="68"/>
                </a:cubicBezTo>
                <a:cubicBezTo>
                  <a:pt x="271" y="71"/>
                  <a:pt x="267" y="73"/>
                  <a:pt x="264" y="75"/>
                </a:cubicBezTo>
                <a:cubicBezTo>
                  <a:pt x="262" y="74"/>
                  <a:pt x="261" y="73"/>
                  <a:pt x="259" y="72"/>
                </a:cubicBezTo>
                <a:cubicBezTo>
                  <a:pt x="258" y="71"/>
                  <a:pt x="256" y="70"/>
                  <a:pt x="255" y="70"/>
                </a:cubicBezTo>
                <a:cubicBezTo>
                  <a:pt x="255" y="69"/>
                  <a:pt x="254" y="69"/>
                  <a:pt x="254" y="69"/>
                </a:cubicBezTo>
                <a:cubicBezTo>
                  <a:pt x="253" y="69"/>
                  <a:pt x="253" y="69"/>
                  <a:pt x="252" y="69"/>
                </a:cubicBezTo>
                <a:lnTo>
                  <a:pt x="258" y="39"/>
                </a:lnTo>
                <a:cubicBezTo>
                  <a:pt x="260" y="40"/>
                  <a:pt x="262" y="40"/>
                  <a:pt x="265" y="41"/>
                </a:cubicBezTo>
                <a:close/>
                <a:moveTo>
                  <a:pt x="223" y="9"/>
                </a:moveTo>
                <a:cubicBezTo>
                  <a:pt x="235" y="10"/>
                  <a:pt x="246" y="12"/>
                  <a:pt x="257" y="14"/>
                </a:cubicBezTo>
                <a:lnTo>
                  <a:pt x="253" y="31"/>
                </a:lnTo>
                <a:cubicBezTo>
                  <a:pt x="246" y="30"/>
                  <a:pt x="239" y="29"/>
                  <a:pt x="231" y="29"/>
                </a:cubicBezTo>
                <a:cubicBezTo>
                  <a:pt x="224" y="29"/>
                  <a:pt x="217" y="29"/>
                  <a:pt x="210" y="30"/>
                </a:cubicBezTo>
                <a:cubicBezTo>
                  <a:pt x="207" y="26"/>
                  <a:pt x="204" y="23"/>
                  <a:pt x="200" y="19"/>
                </a:cubicBezTo>
                <a:cubicBezTo>
                  <a:pt x="197" y="15"/>
                  <a:pt x="193" y="11"/>
                  <a:pt x="189" y="8"/>
                </a:cubicBezTo>
                <a:cubicBezTo>
                  <a:pt x="200" y="7"/>
                  <a:pt x="212" y="8"/>
                  <a:pt x="223" y="9"/>
                </a:cubicBezTo>
                <a:close/>
                <a:moveTo>
                  <a:pt x="127" y="18"/>
                </a:moveTo>
                <a:cubicBezTo>
                  <a:pt x="144" y="13"/>
                  <a:pt x="162" y="10"/>
                  <a:pt x="180" y="8"/>
                </a:cubicBezTo>
                <a:cubicBezTo>
                  <a:pt x="184" y="12"/>
                  <a:pt x="189" y="16"/>
                  <a:pt x="192" y="20"/>
                </a:cubicBezTo>
                <a:cubicBezTo>
                  <a:pt x="196" y="23"/>
                  <a:pt x="200" y="27"/>
                  <a:pt x="203" y="31"/>
                </a:cubicBezTo>
                <a:cubicBezTo>
                  <a:pt x="194" y="32"/>
                  <a:pt x="186" y="35"/>
                  <a:pt x="178" y="39"/>
                </a:cubicBezTo>
                <a:cubicBezTo>
                  <a:pt x="170" y="43"/>
                  <a:pt x="164" y="47"/>
                  <a:pt x="158" y="53"/>
                </a:cubicBezTo>
                <a:cubicBezTo>
                  <a:pt x="145" y="49"/>
                  <a:pt x="132" y="46"/>
                  <a:pt x="118" y="43"/>
                </a:cubicBezTo>
                <a:cubicBezTo>
                  <a:pt x="104" y="40"/>
                  <a:pt x="89" y="39"/>
                  <a:pt x="75" y="39"/>
                </a:cubicBezTo>
                <a:cubicBezTo>
                  <a:pt x="91" y="30"/>
                  <a:pt x="109" y="23"/>
                  <a:pt x="127" y="18"/>
                </a:cubicBezTo>
                <a:close/>
                <a:moveTo>
                  <a:pt x="45" y="59"/>
                </a:moveTo>
                <a:lnTo>
                  <a:pt x="27" y="72"/>
                </a:lnTo>
                <a:cubicBezTo>
                  <a:pt x="30" y="69"/>
                  <a:pt x="34" y="66"/>
                  <a:pt x="37" y="63"/>
                </a:cubicBezTo>
                <a:cubicBezTo>
                  <a:pt x="41" y="60"/>
                  <a:pt x="45" y="57"/>
                  <a:pt x="48" y="55"/>
                </a:cubicBezTo>
                <a:cubicBezTo>
                  <a:pt x="51" y="53"/>
                  <a:pt x="53" y="51"/>
                  <a:pt x="56" y="50"/>
                </a:cubicBezTo>
                <a:cubicBezTo>
                  <a:pt x="58" y="49"/>
                  <a:pt x="61" y="47"/>
                  <a:pt x="63" y="45"/>
                </a:cubicBezTo>
                <a:cubicBezTo>
                  <a:pt x="70" y="45"/>
                  <a:pt x="76" y="45"/>
                  <a:pt x="83" y="45"/>
                </a:cubicBezTo>
                <a:cubicBezTo>
                  <a:pt x="90" y="46"/>
                  <a:pt x="96" y="46"/>
                  <a:pt x="103" y="47"/>
                </a:cubicBezTo>
                <a:lnTo>
                  <a:pt x="101" y="47"/>
                </a:lnTo>
                <a:cubicBezTo>
                  <a:pt x="93" y="49"/>
                  <a:pt x="84" y="50"/>
                  <a:pt x="74" y="50"/>
                </a:cubicBezTo>
                <a:cubicBezTo>
                  <a:pt x="65" y="49"/>
                  <a:pt x="55" y="52"/>
                  <a:pt x="45" y="59"/>
                </a:cubicBezTo>
                <a:close/>
                <a:moveTo>
                  <a:pt x="66" y="145"/>
                </a:moveTo>
                <a:cubicBezTo>
                  <a:pt x="64" y="142"/>
                  <a:pt x="62" y="139"/>
                  <a:pt x="62" y="137"/>
                </a:cubicBezTo>
                <a:cubicBezTo>
                  <a:pt x="65" y="135"/>
                  <a:pt x="68" y="131"/>
                  <a:pt x="69" y="127"/>
                </a:cubicBezTo>
                <a:cubicBezTo>
                  <a:pt x="70" y="123"/>
                  <a:pt x="72" y="120"/>
                  <a:pt x="75" y="119"/>
                </a:cubicBezTo>
                <a:cubicBezTo>
                  <a:pt x="80" y="115"/>
                  <a:pt x="85" y="114"/>
                  <a:pt x="92" y="115"/>
                </a:cubicBezTo>
                <a:cubicBezTo>
                  <a:pt x="98" y="116"/>
                  <a:pt x="104" y="114"/>
                  <a:pt x="110" y="109"/>
                </a:cubicBezTo>
                <a:cubicBezTo>
                  <a:pt x="112" y="108"/>
                  <a:pt x="114" y="106"/>
                  <a:pt x="116" y="103"/>
                </a:cubicBezTo>
                <a:cubicBezTo>
                  <a:pt x="118" y="101"/>
                  <a:pt x="119" y="98"/>
                  <a:pt x="121" y="95"/>
                </a:cubicBezTo>
                <a:cubicBezTo>
                  <a:pt x="124" y="94"/>
                  <a:pt x="128" y="94"/>
                  <a:pt x="131" y="94"/>
                </a:cubicBezTo>
                <a:cubicBezTo>
                  <a:pt x="134" y="93"/>
                  <a:pt x="137" y="93"/>
                  <a:pt x="141" y="93"/>
                </a:cubicBezTo>
                <a:cubicBezTo>
                  <a:pt x="140" y="97"/>
                  <a:pt x="140" y="102"/>
                  <a:pt x="141" y="107"/>
                </a:cubicBezTo>
                <a:cubicBezTo>
                  <a:pt x="142" y="112"/>
                  <a:pt x="143" y="116"/>
                  <a:pt x="145" y="121"/>
                </a:cubicBezTo>
                <a:cubicBezTo>
                  <a:pt x="134" y="126"/>
                  <a:pt x="122" y="131"/>
                  <a:pt x="110" y="137"/>
                </a:cubicBezTo>
                <a:cubicBezTo>
                  <a:pt x="98" y="143"/>
                  <a:pt x="86" y="150"/>
                  <a:pt x="74" y="158"/>
                </a:cubicBezTo>
                <a:cubicBezTo>
                  <a:pt x="71" y="153"/>
                  <a:pt x="68" y="149"/>
                  <a:pt x="66" y="145"/>
                </a:cubicBezTo>
                <a:close/>
                <a:moveTo>
                  <a:pt x="24" y="242"/>
                </a:moveTo>
                <a:cubicBezTo>
                  <a:pt x="17" y="234"/>
                  <a:pt x="12" y="227"/>
                  <a:pt x="8" y="221"/>
                </a:cubicBezTo>
                <a:cubicBezTo>
                  <a:pt x="18" y="210"/>
                  <a:pt x="29" y="200"/>
                  <a:pt x="39" y="191"/>
                </a:cubicBezTo>
                <a:cubicBezTo>
                  <a:pt x="50" y="182"/>
                  <a:pt x="61" y="174"/>
                  <a:pt x="72" y="167"/>
                </a:cubicBezTo>
                <a:cubicBezTo>
                  <a:pt x="76" y="172"/>
                  <a:pt x="80" y="177"/>
                  <a:pt x="84" y="183"/>
                </a:cubicBezTo>
                <a:cubicBezTo>
                  <a:pt x="88" y="188"/>
                  <a:pt x="93" y="195"/>
                  <a:pt x="98" y="201"/>
                </a:cubicBezTo>
                <a:cubicBezTo>
                  <a:pt x="96" y="203"/>
                  <a:pt x="94" y="206"/>
                  <a:pt x="92" y="208"/>
                </a:cubicBezTo>
                <a:cubicBezTo>
                  <a:pt x="91" y="211"/>
                  <a:pt x="89" y="214"/>
                  <a:pt x="88" y="217"/>
                </a:cubicBezTo>
                <a:cubicBezTo>
                  <a:pt x="81" y="224"/>
                  <a:pt x="74" y="232"/>
                  <a:pt x="67" y="241"/>
                </a:cubicBezTo>
                <a:cubicBezTo>
                  <a:pt x="60" y="250"/>
                  <a:pt x="53" y="258"/>
                  <a:pt x="47" y="267"/>
                </a:cubicBezTo>
                <a:cubicBezTo>
                  <a:pt x="38" y="258"/>
                  <a:pt x="30" y="250"/>
                  <a:pt x="24" y="242"/>
                </a:cubicBezTo>
                <a:close/>
                <a:moveTo>
                  <a:pt x="48" y="276"/>
                </a:moveTo>
                <a:cubicBezTo>
                  <a:pt x="55" y="283"/>
                  <a:pt x="63" y="290"/>
                  <a:pt x="73" y="297"/>
                </a:cubicBezTo>
                <a:cubicBezTo>
                  <a:pt x="82" y="304"/>
                  <a:pt x="92" y="311"/>
                  <a:pt x="103" y="319"/>
                </a:cubicBezTo>
                <a:cubicBezTo>
                  <a:pt x="97" y="331"/>
                  <a:pt x="92" y="344"/>
                  <a:pt x="87" y="356"/>
                </a:cubicBezTo>
                <a:cubicBezTo>
                  <a:pt x="82" y="368"/>
                  <a:pt x="77" y="381"/>
                  <a:pt x="73" y="394"/>
                </a:cubicBezTo>
                <a:cubicBezTo>
                  <a:pt x="55" y="382"/>
                  <a:pt x="42" y="371"/>
                  <a:pt x="34" y="362"/>
                </a:cubicBezTo>
                <a:cubicBezTo>
                  <a:pt x="27" y="352"/>
                  <a:pt x="23" y="347"/>
                  <a:pt x="23" y="347"/>
                </a:cubicBezTo>
                <a:lnTo>
                  <a:pt x="21" y="348"/>
                </a:lnTo>
                <a:cubicBezTo>
                  <a:pt x="22" y="339"/>
                  <a:pt x="26" y="329"/>
                  <a:pt x="31" y="320"/>
                </a:cubicBezTo>
                <a:cubicBezTo>
                  <a:pt x="37" y="311"/>
                  <a:pt x="39" y="302"/>
                  <a:pt x="37" y="292"/>
                </a:cubicBezTo>
                <a:cubicBezTo>
                  <a:pt x="39" y="289"/>
                  <a:pt x="40" y="287"/>
                  <a:pt x="42" y="284"/>
                </a:cubicBezTo>
                <a:cubicBezTo>
                  <a:pt x="44" y="282"/>
                  <a:pt x="46" y="279"/>
                  <a:pt x="48" y="276"/>
                </a:cubicBezTo>
                <a:close/>
              </a:path>
            </a:pathLst>
          </a:custGeom>
          <a:solidFill>
            <a:srgbClr val="C0CA68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0" y="0"/>
            <a:ext cx="9177338" cy="1120775"/>
          </a:xfrm>
          <a:custGeom>
            <a:avLst/>
            <a:gdLst>
              <a:gd name="T0" fmla="*/ 0 w 909"/>
              <a:gd name="T1" fmla="*/ 2147483647 h 111"/>
              <a:gd name="T2" fmla="*/ 2147483647 w 909"/>
              <a:gd name="T3" fmla="*/ 2147483647 h 111"/>
              <a:gd name="T4" fmla="*/ 2147483647 w 909"/>
              <a:gd name="T5" fmla="*/ 2147483647 h 111"/>
              <a:gd name="T6" fmla="*/ 2147483647 w 909"/>
              <a:gd name="T7" fmla="*/ 2147483647 h 111"/>
              <a:gd name="T8" fmla="*/ 2147483647 w 909"/>
              <a:gd name="T9" fmla="*/ 2147483647 h 111"/>
              <a:gd name="T10" fmla="*/ 2147483647 w 909"/>
              <a:gd name="T11" fmla="*/ 0 h 111"/>
              <a:gd name="T12" fmla="*/ 0 w 909"/>
              <a:gd name="T13" fmla="*/ 0 h 111"/>
              <a:gd name="T14" fmla="*/ 0 w 909"/>
              <a:gd name="T15" fmla="*/ 2147483647 h 1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9" h="111">
                <a:moveTo>
                  <a:pt x="0" y="111"/>
                </a:moveTo>
                <a:lnTo>
                  <a:pt x="192" y="110"/>
                </a:lnTo>
                <a:cubicBezTo>
                  <a:pt x="192" y="110"/>
                  <a:pt x="240" y="110"/>
                  <a:pt x="253" y="65"/>
                </a:cubicBezTo>
                <a:cubicBezTo>
                  <a:pt x="253" y="65"/>
                  <a:pt x="258" y="12"/>
                  <a:pt x="334" y="16"/>
                </a:cubicBezTo>
                <a:lnTo>
                  <a:pt x="909" y="16"/>
                </a:lnTo>
                <a:lnTo>
                  <a:pt x="909" y="0"/>
                </a:lnTo>
                <a:lnTo>
                  <a:pt x="0" y="0"/>
                </a:lnTo>
                <a:lnTo>
                  <a:pt x="0" y="111"/>
                </a:lnTo>
                <a:close/>
              </a:path>
            </a:pathLst>
          </a:custGeom>
          <a:solidFill>
            <a:srgbClr val="615B19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0" y="5775325"/>
            <a:ext cx="9177338" cy="1109663"/>
          </a:xfrm>
          <a:custGeom>
            <a:avLst/>
            <a:gdLst>
              <a:gd name="T0" fmla="*/ 2147483647 w 909"/>
              <a:gd name="T1" fmla="*/ 0 h 110"/>
              <a:gd name="T2" fmla="*/ 2147483647 w 909"/>
              <a:gd name="T3" fmla="*/ 2147483647 h 110"/>
              <a:gd name="T4" fmla="*/ 2147483647 w 909"/>
              <a:gd name="T5" fmla="*/ 2147483647 h 110"/>
              <a:gd name="T6" fmla="*/ 2147483647 w 909"/>
              <a:gd name="T7" fmla="*/ 2147483647 h 110"/>
              <a:gd name="T8" fmla="*/ 0 w 909"/>
              <a:gd name="T9" fmla="*/ 2147483647 h 110"/>
              <a:gd name="T10" fmla="*/ 0 w 909"/>
              <a:gd name="T11" fmla="*/ 2147483647 h 110"/>
              <a:gd name="T12" fmla="*/ 2147483647 w 909"/>
              <a:gd name="T13" fmla="*/ 2147483647 h 110"/>
              <a:gd name="T14" fmla="*/ 2147483647 w 909"/>
              <a:gd name="T15" fmla="*/ 0 h 1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9" h="110">
                <a:moveTo>
                  <a:pt x="909" y="0"/>
                </a:moveTo>
                <a:lnTo>
                  <a:pt x="603" y="1"/>
                </a:lnTo>
                <a:cubicBezTo>
                  <a:pt x="603" y="1"/>
                  <a:pt x="554" y="1"/>
                  <a:pt x="542" y="46"/>
                </a:cubicBezTo>
                <a:cubicBezTo>
                  <a:pt x="542" y="46"/>
                  <a:pt x="537" y="98"/>
                  <a:pt x="461" y="95"/>
                </a:cubicBezTo>
                <a:lnTo>
                  <a:pt x="0" y="95"/>
                </a:lnTo>
                <a:lnTo>
                  <a:pt x="0" y="110"/>
                </a:lnTo>
                <a:lnTo>
                  <a:pt x="909" y="110"/>
                </a:lnTo>
                <a:lnTo>
                  <a:pt x="909" y="0"/>
                </a:lnTo>
                <a:close/>
              </a:path>
            </a:pathLst>
          </a:custGeom>
          <a:solidFill>
            <a:srgbClr val="6B791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9812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8077200" cy="1143000"/>
          </a:xfrm>
        </p:spPr>
        <p:txBody>
          <a:bodyPr/>
          <a:lstStyle>
            <a:lvl1pPr algn="ctr">
              <a:defRPr sz="5200">
                <a:latin typeface="-햇살B" pitchFamily="18" charset="-127"/>
                <a:ea typeface="-햇살B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762000"/>
          </a:xfrm>
        </p:spPr>
        <p:txBody>
          <a:bodyPr/>
          <a:lstStyle>
            <a:lvl1pPr marL="0" indent="0" algn="ctr">
              <a:buFontTx/>
              <a:buNone/>
              <a:defRPr sz="3300">
                <a:latin typeface="-햇살M" pitchFamily="18" charset="-127"/>
                <a:ea typeface="-햇살M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C07E-9BF4-4213-8197-E29707E1260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D5EF-AE89-47BA-9C42-FA321CD65B1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0338" y="1143000"/>
            <a:ext cx="1947862" cy="5105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65163" y="1143000"/>
            <a:ext cx="5692775" cy="5105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D3CC0-1774-4962-9F3A-AA702EEE8645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ADE1-C08F-4B48-B313-B4287ABABA01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5F13-FC78-4E5E-B506-ADF98C632905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0B9E-0A0A-4587-90DD-DDFA0A441DA7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9E02-C34C-4003-8791-994C5C682E6C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5C62-0CE9-415B-848F-3C4E617C437B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8E3D-D6EC-42DA-85A3-0D725AC05000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9095-717D-4888-8F1A-BFF2B0810DDD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A7F0-88F8-4429-99C6-11C0C76A4BA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763" y="6350"/>
            <a:ext cx="9159875" cy="6886575"/>
          </a:xfrm>
          <a:prstGeom prst="rect">
            <a:avLst/>
          </a:prstGeom>
          <a:solidFill>
            <a:srgbClr val="E5E5A6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pPr algn="l" rtl="0" latinLnBrk="1"/>
            <a:endParaRPr lang="ar-SA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8102600" y="150813"/>
            <a:ext cx="1060450" cy="6735762"/>
          </a:xfrm>
          <a:custGeom>
            <a:avLst/>
            <a:gdLst>
              <a:gd name="T0" fmla="*/ 2147483647 w 105"/>
              <a:gd name="T1" fmla="*/ 2147483647 h 667"/>
              <a:gd name="T2" fmla="*/ 2147483647 w 105"/>
              <a:gd name="T3" fmla="*/ 2147483647 h 667"/>
              <a:gd name="T4" fmla="*/ 2147483647 w 105"/>
              <a:gd name="T5" fmla="*/ 2147483647 h 667"/>
              <a:gd name="T6" fmla="*/ 0 w 105"/>
              <a:gd name="T7" fmla="*/ 2147483647 h 667"/>
              <a:gd name="T8" fmla="*/ 0 w 105"/>
              <a:gd name="T9" fmla="*/ 0 h 667"/>
              <a:gd name="T10" fmla="*/ 2147483647 w 105"/>
              <a:gd name="T11" fmla="*/ 0 h 667"/>
              <a:gd name="T12" fmla="*/ 2147483647 w 105"/>
              <a:gd name="T13" fmla="*/ 2147483647 h 667"/>
              <a:gd name="T14" fmla="*/ 2147483647 w 105"/>
              <a:gd name="T15" fmla="*/ 2147483647 h 667"/>
              <a:gd name="T16" fmla="*/ 2147483647 w 105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5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5" y="0"/>
                </a:lnTo>
                <a:lnTo>
                  <a:pt x="105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6E511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8320088" y="150813"/>
            <a:ext cx="842962" cy="6735762"/>
          </a:xfrm>
          <a:custGeom>
            <a:avLst/>
            <a:gdLst>
              <a:gd name="T0" fmla="*/ 2147483647 w 106"/>
              <a:gd name="T1" fmla="*/ 2147483647 h 667"/>
              <a:gd name="T2" fmla="*/ 2147483647 w 106"/>
              <a:gd name="T3" fmla="*/ 2147483647 h 667"/>
              <a:gd name="T4" fmla="*/ 2147483647 w 106"/>
              <a:gd name="T5" fmla="*/ 2147483647 h 667"/>
              <a:gd name="T6" fmla="*/ 0 w 106"/>
              <a:gd name="T7" fmla="*/ 2147483647 h 667"/>
              <a:gd name="T8" fmla="*/ 0 w 106"/>
              <a:gd name="T9" fmla="*/ 0 h 667"/>
              <a:gd name="T10" fmla="*/ 2147483647 w 106"/>
              <a:gd name="T11" fmla="*/ 0 h 667"/>
              <a:gd name="T12" fmla="*/ 2147483647 w 106"/>
              <a:gd name="T13" fmla="*/ 2147483647 h 667"/>
              <a:gd name="T14" fmla="*/ 2147483647 w 106"/>
              <a:gd name="T15" fmla="*/ 2147483647 h 667"/>
              <a:gd name="T16" fmla="*/ 2147483647 w 106"/>
              <a:gd name="T17" fmla="*/ 2147483647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" h="667">
                <a:moveTo>
                  <a:pt x="44" y="528"/>
                </a:moveTo>
                <a:lnTo>
                  <a:pt x="44" y="487"/>
                </a:lnTo>
                <a:lnTo>
                  <a:pt x="44" y="47"/>
                </a:lnTo>
                <a:cubicBezTo>
                  <a:pt x="44" y="23"/>
                  <a:pt x="24" y="3"/>
                  <a:pt x="0" y="2"/>
                </a:cubicBezTo>
                <a:lnTo>
                  <a:pt x="0" y="0"/>
                </a:lnTo>
                <a:lnTo>
                  <a:pt x="106" y="0"/>
                </a:lnTo>
                <a:lnTo>
                  <a:pt x="106" y="667"/>
                </a:lnTo>
                <a:lnTo>
                  <a:pt x="44" y="667"/>
                </a:lnTo>
                <a:lnTo>
                  <a:pt x="44" y="528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0" y="0"/>
            <a:ext cx="9159875" cy="1000125"/>
          </a:xfrm>
          <a:custGeom>
            <a:avLst/>
            <a:gdLst>
              <a:gd name="T0" fmla="*/ 0 w 907"/>
              <a:gd name="T1" fmla="*/ 2147483647 h 99"/>
              <a:gd name="T2" fmla="*/ 2147483647 w 907"/>
              <a:gd name="T3" fmla="*/ 2147483647 h 99"/>
              <a:gd name="T4" fmla="*/ 2147483647 w 907"/>
              <a:gd name="T5" fmla="*/ 2147483647 h 99"/>
              <a:gd name="T6" fmla="*/ 2147483647 w 907"/>
              <a:gd name="T7" fmla="*/ 2147483647 h 99"/>
              <a:gd name="T8" fmla="*/ 2147483647 w 907"/>
              <a:gd name="T9" fmla="*/ 2147483647 h 99"/>
              <a:gd name="T10" fmla="*/ 2147483647 w 907"/>
              <a:gd name="T11" fmla="*/ 0 h 99"/>
              <a:gd name="T12" fmla="*/ 0 w 907"/>
              <a:gd name="T13" fmla="*/ 0 h 99"/>
              <a:gd name="T14" fmla="*/ 0 w 907"/>
              <a:gd name="T15" fmla="*/ 2147483647 h 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7" h="99">
                <a:moveTo>
                  <a:pt x="0" y="99"/>
                </a:moveTo>
                <a:lnTo>
                  <a:pt x="192" y="99"/>
                </a:lnTo>
                <a:cubicBezTo>
                  <a:pt x="192" y="99"/>
                  <a:pt x="240" y="99"/>
                  <a:pt x="252" y="58"/>
                </a:cubicBezTo>
                <a:cubicBezTo>
                  <a:pt x="252" y="58"/>
                  <a:pt x="258" y="11"/>
                  <a:pt x="334" y="17"/>
                </a:cubicBezTo>
                <a:lnTo>
                  <a:pt x="907" y="17"/>
                </a:lnTo>
                <a:lnTo>
                  <a:pt x="907" y="0"/>
                </a:lnTo>
                <a:lnTo>
                  <a:pt x="0" y="0"/>
                </a:lnTo>
                <a:lnTo>
                  <a:pt x="0" y="99"/>
                </a:lnTo>
                <a:close/>
              </a:path>
            </a:pathLst>
          </a:custGeom>
          <a:solidFill>
            <a:srgbClr val="A18F3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1219200"/>
            <a:ext cx="7985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143000"/>
            <a:ext cx="7772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latinLnBrk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CC102C-035A-4043-B838-49FD7B294F72}" type="slidenum">
              <a:rPr lang="en-US" altLang="ko-KR"/>
              <a:pPr>
                <a:defRPr/>
              </a:pPr>
              <a:t>‹N°›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spd="slow">
    <p:checker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-햇살M" pitchFamily="18" charset="-127"/>
          <a:ea typeface="-햇살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9.wav"/><Relationship Id="rId7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6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حابة 5"/>
          <p:cNvSpPr/>
          <p:nvPr/>
        </p:nvSpPr>
        <p:spPr>
          <a:xfrm>
            <a:off x="331788" y="404813"/>
            <a:ext cx="4600252" cy="1071562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SA" sz="4000" b="1" smtClean="0">
                <a:solidFill>
                  <a:srgbClr val="98420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الوحدة الخامسة</a:t>
            </a:r>
          </a:p>
        </p:txBody>
      </p:sp>
      <p:sp>
        <p:nvSpPr>
          <p:cNvPr id="10" name="تمرير أفقي 9"/>
          <p:cNvSpPr/>
          <p:nvPr/>
        </p:nvSpPr>
        <p:spPr>
          <a:xfrm>
            <a:off x="1247775" y="3305175"/>
            <a:ext cx="7161076" cy="2786063"/>
          </a:xfrm>
          <a:prstGeom prst="horizontalScroll">
            <a:avLst>
              <a:gd name="adj" fmla="val 1597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</a:gra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جوانب من الحضارة </a:t>
            </a:r>
            <a:r>
              <a:rPr lang="ar-EG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الإسلامية</a:t>
            </a:r>
            <a:endParaRPr lang="fr-MA" sz="4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latinLnBrk="1">
              <a:defRPr/>
            </a:pPr>
            <a:r>
              <a:rPr lang="ar-EG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الفنون </a:t>
            </a:r>
            <a:r>
              <a:rPr lang="ar-EG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والعمارة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سحابة 10"/>
          <p:cNvSpPr/>
          <p:nvPr/>
        </p:nvSpPr>
        <p:spPr>
          <a:xfrm>
            <a:off x="3851274" y="1773238"/>
            <a:ext cx="4465142" cy="1285875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rtl="0" eaLnBrk="1" latinLnBrk="1" hangingPunct="1">
              <a:defRPr/>
            </a:pPr>
            <a:r>
              <a:rPr lang="ar-EG" sz="4000" b="1" smtClean="0">
                <a:solidFill>
                  <a:srgbClr val="98420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الدرس </a:t>
            </a:r>
            <a:r>
              <a:rPr lang="ar-SA" sz="4000" b="1" smtClean="0">
                <a:solidFill>
                  <a:srgbClr val="984204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السادس عشر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الوحد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5786446" y="642918"/>
            <a:ext cx="2428892" cy="714380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2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تمرير أفقي 7"/>
          <p:cNvSpPr/>
          <p:nvPr/>
        </p:nvSpPr>
        <p:spPr>
          <a:xfrm>
            <a:off x="1214438" y="1714500"/>
            <a:ext cx="6929437" cy="2071688"/>
          </a:xfrm>
          <a:prstGeom prst="horizontalScroll">
            <a:avLst>
              <a:gd name="adj" fmla="val 1597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3200" b="1" dirty="0">
                <a:solidFill>
                  <a:srgbClr val="CC00CC"/>
                </a:solidFill>
                <a:latin typeface="Arial Black" pitchFamily="34" charset="0"/>
              </a:rPr>
              <a:t>اذكر بعض المدن التي بناها المسلمون ولا تزال قائمة حتى اليوم وأين تقع؟</a:t>
            </a:r>
            <a:endParaRPr lang="en-US" sz="32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143108" y="4429132"/>
            <a:ext cx="5429288" cy="12144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rtl="0" eaLnBrk="1" latinLnBrk="1" hangingPunct="1">
              <a:defRPr/>
            </a:pPr>
            <a:r>
              <a:rPr lang="ar-EG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- الكوفة والبصرة </a:t>
            </a:r>
            <a:r>
              <a:rPr lang="ar-SA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بالعراق – </a:t>
            </a:r>
            <a:r>
              <a:rPr lang="ar-EG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القيروان</a:t>
            </a:r>
            <a:r>
              <a:rPr lang="ar-SA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 في تونس – </a:t>
            </a:r>
            <a:r>
              <a:rPr lang="ar-EG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القاهرة</a:t>
            </a:r>
            <a:r>
              <a:rPr lang="ar-SA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 في مصر</a:t>
            </a:r>
            <a:r>
              <a:rPr lang="ar-EG" sz="4000" dirty="0" smtClean="0">
                <a:solidFill>
                  <a:srgbClr val="5A2C64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3 اذك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4الكوف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1268760"/>
            <a:ext cx="8215338" cy="57606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latinLnBrk="1">
              <a:defRPr/>
            </a:pP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4- الحصون والقلاع: اهتم المسلمون ببناء </a:t>
            </a:r>
          </a:p>
          <a:p>
            <a:pPr algn="ctr" latinLnBrk="1">
              <a:defRPr/>
            </a:pP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القلاع والحصون: لحماية حدود الدولة </a:t>
            </a:r>
          </a:p>
          <a:p>
            <a:pPr algn="ctr" latinLnBrk="1">
              <a:defRPr/>
            </a:pP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الإسلامية وهي عبارة عن مدن صغيرة </a:t>
            </a:r>
          </a:p>
          <a:p>
            <a:pPr algn="ctr" latinLnBrk="1">
              <a:defRPr/>
            </a:pP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محصنة تحتوي على أماكن للإقامة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والمرافق العامة والمياه والأسواق ومن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أشهرها قلعة حلب، وقلعة صلاح الدين،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   ``</a:t>
            </a: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وقلعة الحصن</a:t>
            </a:r>
          </a:p>
          <a:p>
            <a:pPr algn="ctr" latinLnBrk="1">
              <a:defRPr/>
            </a:pPr>
            <a:r>
              <a:rPr lang="ar-EG" sz="3200" b="1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(حصن الأكراد)، وقلعة عكا، وقلعة الربض.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14530" y="214290"/>
            <a:ext cx="4786346" cy="83099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atinLnBrk="1">
              <a:defRPr/>
            </a:pPr>
            <a:r>
              <a:rPr lang="ar-EG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ب- العمارة الإسلامية: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5الحص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qusayr_amra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1835696" y="1563688"/>
            <a:ext cx="4772025" cy="3579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2267744" y="214290"/>
            <a:ext cx="3786214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SA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</a:t>
            </a:r>
            <a:r>
              <a:rPr lang="ar-EG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- </a:t>
            </a:r>
            <a:r>
              <a:rPr lang="ar-SA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العمارة </a:t>
            </a:r>
            <a:r>
              <a:rPr lang="ar-EG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الإسلامية</a:t>
            </a:r>
            <a:endParaRPr lang="en-US" sz="4800" b="1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9" name="دبوس زينة 8"/>
          <p:cNvSpPr/>
          <p:nvPr/>
        </p:nvSpPr>
        <p:spPr>
          <a:xfrm>
            <a:off x="1763403" y="5373216"/>
            <a:ext cx="4794896" cy="1214446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شكل (5</a:t>
            </a:r>
            <a: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2</a:t>
            </a: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) </a:t>
            </a: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قلعة الحصن </a:t>
            </a:r>
          </a:p>
          <a:p>
            <a:pPr algn="ctr" eaLnBrk="1" latinLnBrk="1" hangingPunct="1">
              <a:defRPr/>
            </a:pP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(حصن الأكراد)</a:t>
            </a:r>
            <a:endParaRPr lang="en-US" sz="3600" b="1" dirty="0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6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2670762" y="332656"/>
            <a:ext cx="2428892" cy="71438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نشاط </a:t>
            </a:r>
            <a:r>
              <a:rPr lang="ar-SA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3</a:t>
            </a:r>
            <a:endParaRPr lang="en-US" sz="4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مستطيل ذو زوايا قطرية مخدوشة 7"/>
          <p:cNvSpPr/>
          <p:nvPr/>
        </p:nvSpPr>
        <p:spPr>
          <a:xfrm>
            <a:off x="1428728" y="1285860"/>
            <a:ext cx="6500858" cy="1285884"/>
          </a:xfrm>
          <a:prstGeom prst="snip2Diag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A34B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-햇살L" charset="-127"/>
                <a:ea typeface="DecoType Naskh" pitchFamily="2" charset="-78"/>
                <a:cs typeface="DecoType Naskh" pitchFamily="2" charset="-78"/>
              </a:rPr>
              <a:t>ما الدول التي توجد بها القلاع</a:t>
            </a:r>
            <a:r>
              <a:rPr lang="ar-SA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A34B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-햇살L" charset="-127"/>
                <a:ea typeface="DecoType Naskh" pitchFamily="2" charset="-78"/>
                <a:cs typeface="DecoType Naskh" pitchFamily="2" charset="-78"/>
              </a:rPr>
              <a:t> التالية </a:t>
            </a: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A34B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-햇살L" charset="-127"/>
                <a:ea typeface="DecoType Naskh" pitchFamily="2" charset="-78"/>
                <a:cs typeface="DecoType Naskh" pitchFamily="2" charset="-78"/>
              </a:rPr>
              <a:t>؟</a:t>
            </a:r>
            <a:endParaRPr lang="en-US" sz="4800" b="1" dirty="0" smtClean="0">
              <a:ln>
                <a:solidFill>
                  <a:sysClr val="windowText" lastClr="000000"/>
                </a:solidFill>
              </a:ln>
              <a:solidFill>
                <a:srgbClr val="A34B7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-햇살L" charset="-127"/>
              <a:ea typeface="DecoType Naskh" pitchFamily="2" charset="-78"/>
              <a:cs typeface="DecoType Naskh" pitchFamily="2" charset="-78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1857375" y="2857500"/>
            <a:ext cx="5786438" cy="3071813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Low" latinLnBrk="1">
              <a:defRPr/>
            </a:pPr>
            <a:r>
              <a:rPr lang="ar-SA" sz="4000" b="1" dirty="0">
                <a:ln>
                  <a:solidFill>
                    <a:sysClr val="windowText" lastClr="000000"/>
                  </a:solidFill>
                </a:ln>
                <a:solidFill>
                  <a:srgbClr val="984204"/>
                </a:solidFill>
                <a:ea typeface="DecoType Naskh" pitchFamily="2" charset="-78"/>
                <a:cs typeface="DecoType Naskh" pitchFamily="2" charset="-78"/>
              </a:rPr>
              <a:t>قلعة حلب :    في سوريا</a:t>
            </a:r>
          </a:p>
          <a:p>
            <a:pPr algn="justLow" latinLnBrk="1">
              <a:defRPr/>
            </a:pPr>
            <a:r>
              <a:rPr lang="ar-SA" sz="4000" b="1" dirty="0">
                <a:ln>
                  <a:solidFill>
                    <a:sysClr val="windowText" lastClr="000000"/>
                  </a:solidFill>
                </a:ln>
                <a:solidFill>
                  <a:srgbClr val="984204"/>
                </a:solidFill>
                <a:ea typeface="DecoType Naskh" pitchFamily="2" charset="-78"/>
                <a:cs typeface="DecoType Naskh" pitchFamily="2" charset="-78"/>
              </a:rPr>
              <a:t>قلعة الحصن : في سوريا</a:t>
            </a:r>
            <a:endParaRPr lang="ar-EG" sz="4000" b="1" dirty="0">
              <a:ln>
                <a:solidFill>
                  <a:sysClr val="windowText" lastClr="000000"/>
                </a:solidFill>
              </a:ln>
              <a:solidFill>
                <a:srgbClr val="984204"/>
              </a:solidFill>
              <a:ea typeface="DecoType Naskh" pitchFamily="2" charset="-78"/>
              <a:cs typeface="DecoType Naskh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7م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8 قلع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643042" y="2071678"/>
            <a:ext cx="5929354" cy="23669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بم تميزت العمارة </a:t>
            </a:r>
          </a:p>
          <a:p>
            <a:pPr algn="ctr" latinLnBrk="1">
              <a:defRPr/>
            </a:pPr>
            <a:r>
              <a:rPr lang="ar-EG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الإسلامية؟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 ب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5143504" y="214290"/>
            <a:ext cx="3571900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EG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أ- الفنون الإسلامية</a:t>
            </a:r>
            <a:endParaRPr lang="en-US" sz="4800" b="1" dirty="0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000100" y="1500174"/>
            <a:ext cx="7643866" cy="4929222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ارتبط الفن الإسلامي بالدين ارتباطاً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وثيقاً حيث نقشت الآيات القرآنية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الكريمة على الأواني والجدران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والأسوار بخطوط مختلفة بالإضافة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إلي زخرفة القصور والمساجد بأشكال هندسية ونباتية وحيوانية جميلة.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الفنو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ارتب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>
            <a:off x="2771800" y="175661"/>
            <a:ext cx="3571900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EG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أ- الفنون الإسلامية</a:t>
            </a:r>
            <a:endParaRPr lang="en-US" sz="4800" b="1" dirty="0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5000628" y="5214950"/>
            <a:ext cx="3571900" cy="642942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2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شكل (</a:t>
            </a:r>
            <a:r>
              <a:rPr lang="ar-SA" sz="32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48</a:t>
            </a:r>
            <a:r>
              <a:rPr lang="ar-EG" sz="32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) زخرفة خطية</a:t>
            </a:r>
            <a:endParaRPr lang="en-US" sz="3200" b="1" dirty="0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11" name="دبوس زينة 10"/>
          <p:cNvSpPr/>
          <p:nvPr/>
        </p:nvSpPr>
        <p:spPr>
          <a:xfrm>
            <a:off x="179512" y="5214950"/>
            <a:ext cx="4378238" cy="642942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شكل (</a:t>
            </a:r>
            <a:r>
              <a:rPr lang="ar-SA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49</a:t>
            </a: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) زخرفة إسلامية</a:t>
            </a:r>
            <a:endParaRPr lang="en-US" sz="3600" b="1" dirty="0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267744" y="214290"/>
            <a:ext cx="3786214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</a:t>
            </a:r>
            <a:r>
              <a:rPr lang="ar-EG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- </a:t>
            </a:r>
            <a:r>
              <a:rPr lang="ar-SA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العمارة </a:t>
            </a:r>
            <a:r>
              <a:rPr lang="ar-EG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الإسلامية</a:t>
            </a:r>
            <a:endParaRPr lang="en-US" sz="4800" b="1" dirty="0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00034" y="1785926"/>
            <a:ext cx="8286808" cy="45005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ar-EG"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المساجد</a:t>
            </a: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: تميزت عمارة المساجد في بدايتها ببساطة البناء، ثم تطورت فأصبحت عمارة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المساجد مثلا رائعاً في فن العمارة والزخرفة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الإسلامية، فأبدع المسلمون في إقامة المآذن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والأعمدة والأقواس، ومن أشهر المساجد التي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بناها المسلمون المسجد الأموي ومسجد قبة </a:t>
            </a:r>
          </a:p>
          <a:p>
            <a:pPr algn="ctr" latinLnBrk="1">
              <a:defRPr/>
            </a:pPr>
            <a:r>
              <a:rPr lang="ar-EG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abic Typesetting" pitchFamily="66" charset="-78"/>
                <a:cs typeface="Arabic Typesetting" pitchFamily="66" charset="-78"/>
              </a:rPr>
              <a:t>الصخرة ومسجد قرطبة.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العما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 المساجد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7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422" y="2983512"/>
            <a:ext cx="180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jur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3807" y="3054950"/>
            <a:ext cx="180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7" descr="http://www.altareekh.com/uploads/image/178.jpg"/>
          <p:cNvPicPr>
            <a:picLocks noChangeAspect="1" noChangeArrowheads="1"/>
          </p:cNvPicPr>
          <p:nvPr/>
        </p:nvPicPr>
        <p:blipFill>
          <a:blip r:embed="rId6">
            <a:lum bright="-23000" contrast="49000"/>
          </a:blip>
          <a:srcRect/>
          <a:stretch>
            <a:fillRect/>
          </a:stretch>
        </p:blipFill>
        <p:spPr bwMode="auto">
          <a:xfrm>
            <a:off x="7124700" y="3429000"/>
            <a:ext cx="1700213" cy="164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7" name="Picture 19" descr="http://t2.gstatic.com/images?q=tbn:ANd9GcRPlhD1TPPKhTd6VvDqM1J8IV3a3mdK324V6Gj9RMH9lwA0CFHm&amp;t=1"/>
          <p:cNvPicPr>
            <a:picLocks noChangeAspect="1" noChangeArrowheads="1"/>
          </p:cNvPicPr>
          <p:nvPr/>
        </p:nvPicPr>
        <p:blipFill>
          <a:blip r:embed="rId7">
            <a:lum bright="-23000" contrast="49000"/>
          </a:blip>
          <a:srcRect/>
          <a:stretch>
            <a:fillRect/>
          </a:stretch>
        </p:blipFill>
        <p:spPr bwMode="auto">
          <a:xfrm>
            <a:off x="4681538" y="3189300"/>
            <a:ext cx="2025650" cy="2025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دبوس زينة 18"/>
          <p:cNvSpPr/>
          <p:nvPr/>
        </p:nvSpPr>
        <p:spPr>
          <a:xfrm>
            <a:off x="6643688" y="214313"/>
            <a:ext cx="2157412" cy="719137"/>
          </a:xfrm>
          <a:prstGeom prst="plaque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ar-EG" sz="48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coType Naskh Extensions" pitchFamily="2" charset="-78"/>
                <a:cs typeface="DecoType Naskh Extensions" pitchFamily="2" charset="-78"/>
              </a:rPr>
              <a:t>نشاط 1</a:t>
            </a:r>
            <a:endParaRPr lang="en-US" sz="4800" b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coType Naskh Extensions" pitchFamily="2" charset="-78"/>
              <a:cs typeface="DecoType Naskh Extensions" pitchFamily="2" charset="-78"/>
            </a:endParaRPr>
          </a:p>
        </p:txBody>
      </p:sp>
      <p:sp>
        <p:nvSpPr>
          <p:cNvPr id="20" name="خماسي 19"/>
          <p:cNvSpPr/>
          <p:nvPr/>
        </p:nvSpPr>
        <p:spPr>
          <a:xfrm flipH="1">
            <a:off x="785786" y="500042"/>
            <a:ext cx="5643602" cy="1000132"/>
          </a:xfrm>
          <a:prstGeom prst="homePlate">
            <a:avLst/>
          </a:prstGeom>
          <a:blipFill>
            <a:blip r:embed="rId9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latinLnBrk="1">
              <a:defRPr/>
            </a:pPr>
            <a:r>
              <a:rPr lang="ar-EG" sz="4000" b="1" dirty="0">
                <a:ln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(أين توجد هذه المساجد؟)</a:t>
            </a:r>
            <a:endParaRPr lang="en-US" sz="4000" b="1" dirty="0">
              <a:ln/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1" name="دبوس زينة 20"/>
          <p:cNvSpPr/>
          <p:nvPr/>
        </p:nvSpPr>
        <p:spPr>
          <a:xfrm>
            <a:off x="7000892" y="5643578"/>
            <a:ext cx="1785950" cy="571504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إسطنبول</a:t>
            </a:r>
            <a:endParaRPr lang="en-US" sz="3600" b="1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22" name="دبوس زينة 21"/>
          <p:cNvSpPr/>
          <p:nvPr/>
        </p:nvSpPr>
        <p:spPr>
          <a:xfrm>
            <a:off x="571472" y="5643578"/>
            <a:ext cx="1785950" cy="571504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دمشق</a:t>
            </a:r>
            <a:endParaRPr lang="en-US" sz="3600" b="1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23" name="دبوس زينة 22"/>
          <p:cNvSpPr/>
          <p:nvPr/>
        </p:nvSpPr>
        <p:spPr>
          <a:xfrm>
            <a:off x="2714613" y="5448312"/>
            <a:ext cx="1901304" cy="1052522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القدس </a:t>
            </a:r>
            <a: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/>
            </a:r>
            <a:b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</a:b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الشريف </a:t>
            </a:r>
            <a:endParaRPr lang="ar-SA" sz="3600" b="1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24" name="دبوس زينة 23"/>
          <p:cNvSpPr/>
          <p:nvPr/>
        </p:nvSpPr>
        <p:spPr>
          <a:xfrm>
            <a:off x="4857752" y="5643578"/>
            <a:ext cx="1785950" cy="571504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تونس</a:t>
            </a:r>
            <a:endParaRPr lang="en-US" sz="3600" b="1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25" name="دبوس زينة 24"/>
          <p:cNvSpPr/>
          <p:nvPr/>
        </p:nvSpPr>
        <p:spPr>
          <a:xfrm>
            <a:off x="7072330" y="1714488"/>
            <a:ext cx="1785950" cy="1000132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مسجد آيا صوفيا</a:t>
            </a:r>
          </a:p>
        </p:txBody>
      </p:sp>
      <p:sp>
        <p:nvSpPr>
          <p:cNvPr id="26" name="دبوس زينة 25"/>
          <p:cNvSpPr/>
          <p:nvPr/>
        </p:nvSpPr>
        <p:spPr>
          <a:xfrm>
            <a:off x="500034" y="1785926"/>
            <a:ext cx="1652598" cy="1000132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rtl="0" eaLnBrk="1" latinLnBrk="1" hangingPunct="1">
              <a:defRPr/>
            </a:pP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المسجد الأموي</a:t>
            </a:r>
            <a:endParaRPr lang="ar-SA" sz="3600" b="1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27" name="دبوس زينة 26"/>
          <p:cNvSpPr/>
          <p:nvPr/>
        </p:nvSpPr>
        <p:spPr>
          <a:xfrm>
            <a:off x="2714612" y="1785926"/>
            <a:ext cx="1590684" cy="1000132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rtl="0" eaLnBrk="1" latinLnBrk="1" hangingPunct="1">
              <a:defRPr/>
            </a:pP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المسجد الأقصى</a:t>
            </a:r>
            <a:endParaRPr lang="ar-SA" sz="3600" b="1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  <p:sp>
        <p:nvSpPr>
          <p:cNvPr id="28" name="دبوس زينة 27"/>
          <p:cNvSpPr/>
          <p:nvPr/>
        </p:nvSpPr>
        <p:spPr>
          <a:xfrm>
            <a:off x="5000628" y="1785926"/>
            <a:ext cx="1385894" cy="1000132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rtl="0" eaLnBrk="1" latinLnBrk="1" hangingPunct="1">
              <a:defRPr/>
            </a:pPr>
            <a:r>
              <a:rPr lang="ar-EG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مسجد </a:t>
            </a:r>
            <a:r>
              <a:rPr lang="ar-SA" sz="3600" b="1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عقبة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نشا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 اسطنب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 اسطنب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 اسطنب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 اسطنب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195736" y="214290"/>
            <a:ext cx="3786214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</a:t>
            </a:r>
            <a:r>
              <a:rPr lang="ar-EG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- </a:t>
            </a:r>
            <a:r>
              <a:rPr lang="ar-SA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العمارة </a:t>
            </a:r>
            <a:r>
              <a:rPr lang="ar-EG" sz="48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الإسلامية</a:t>
            </a:r>
            <a:endParaRPr lang="en-US" sz="4800" b="1" dirty="0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7" name="سداسي 6"/>
          <p:cNvSpPr/>
          <p:nvPr/>
        </p:nvSpPr>
        <p:spPr>
          <a:xfrm>
            <a:off x="285720" y="1571612"/>
            <a:ext cx="8643998" cy="4929222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latinLnBrk="1">
              <a:defRPr/>
            </a:pP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2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- </a:t>
            </a:r>
            <a:r>
              <a:rPr lang="ar-EG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القصور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: تميز عهد الرسول  صلي الله عليه </a:t>
            </a:r>
          </a:p>
          <a:p>
            <a:pPr algn="ctr" latinLnBrk="1">
              <a:defRPr/>
            </a:pP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وسلم   وخلفائه الراشدين رضي الله عنهم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 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بالبساطة والزهد. فلم يظهر الاهتمام ببناء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     ا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لقصور إلا في عصر خلفاء الدولة الأموية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          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والعباسية؛ حيث اهتموا بإنشاء القصور واعتنوا </a:t>
            </a:r>
            <a:r>
              <a:rPr lang="ar-S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  </a:t>
            </a:r>
            <a:r>
              <a:rPr lang="ar-EG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DecoType Naskh Variants" pitchFamily="2" charset="-78"/>
              </a:rPr>
              <a:t>بزخرفتها ونقشوها بألوان متناسقة ومن أمثلة هذه القصور قصر عمرة وقصر الحمراء.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القصو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qusayr_amra.jpg"/>
          <p:cNvPicPr>
            <a:picLocks noChangeAspect="1"/>
          </p:cNvPicPr>
          <p:nvPr/>
        </p:nvPicPr>
        <p:blipFill>
          <a:blip r:embed="rId3">
            <a:lum bright="-23000" contrast="49000"/>
          </a:blip>
          <a:stretch>
            <a:fillRect/>
          </a:stretch>
        </p:blipFill>
        <p:spPr>
          <a:xfrm>
            <a:off x="2214563" y="1714500"/>
            <a:ext cx="4953000" cy="3371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مستدير الزوايا 6"/>
          <p:cNvSpPr/>
          <p:nvPr/>
        </p:nvSpPr>
        <p:spPr>
          <a:xfrm>
            <a:off x="2915816" y="214290"/>
            <a:ext cx="3786214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SA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</a:t>
            </a:r>
            <a:r>
              <a:rPr lang="ar-EG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- </a:t>
            </a:r>
            <a:r>
              <a:rPr lang="ar-SA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العمارة </a:t>
            </a:r>
            <a:r>
              <a:rPr lang="ar-EG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الإسلامية</a:t>
            </a:r>
            <a:endParaRPr lang="en-US" sz="4800" b="1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8" name="دبوس زينة 7"/>
          <p:cNvSpPr/>
          <p:nvPr/>
        </p:nvSpPr>
        <p:spPr>
          <a:xfrm>
            <a:off x="3668956" y="5429264"/>
            <a:ext cx="4143404" cy="642942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شكل (5</a:t>
            </a:r>
            <a:r>
              <a:rPr lang="ar-SA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1</a:t>
            </a:r>
            <a:r>
              <a:rPr lang="ar-EG" sz="3600" b="1" dirty="0" smtClean="0">
                <a:solidFill>
                  <a:srgbClr val="A34B73"/>
                </a:solidFill>
                <a:latin typeface="-햇살L" charset="-127"/>
                <a:ea typeface="Arial" pitchFamily="34" charset="0"/>
                <a:cs typeface="Arial" pitchFamily="34" charset="0"/>
              </a:rPr>
              <a:t>) قصر عمرة</a:t>
            </a:r>
            <a:endParaRPr lang="en-US" sz="3600" b="1" dirty="0" smtClean="0">
              <a:solidFill>
                <a:srgbClr val="A34B73"/>
              </a:solidFill>
              <a:latin typeface="-햇살L" charset="-127"/>
              <a:ea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شك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843808" y="214290"/>
            <a:ext cx="3786214" cy="102869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ar-SA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</a:t>
            </a:r>
            <a:r>
              <a:rPr lang="ar-EG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- </a:t>
            </a:r>
            <a:r>
              <a:rPr lang="ar-SA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العمارة </a:t>
            </a:r>
            <a:r>
              <a:rPr lang="ar-EG" sz="4800" b="1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الإسلامية</a:t>
            </a:r>
            <a:endParaRPr lang="en-US" sz="4800" b="1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14348" y="2071678"/>
            <a:ext cx="7715272" cy="392909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latinLnBrk="1" hangingPunct="1">
              <a:defRPr/>
            </a:pP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3- </a:t>
            </a:r>
            <a:r>
              <a:rPr lang="ar-EG" sz="3200" b="1" u="sng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المدن</a:t>
            </a: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: اهتم خلفاء الدولة الإسلامية </a:t>
            </a:r>
          </a:p>
          <a:p>
            <a:pPr algn="ctr" eaLnBrk="1" latinLnBrk="1" hangingPunct="1">
              <a:defRPr/>
            </a:pP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ببناء المدن في الأماكن التي فتحوها </a:t>
            </a:r>
          </a:p>
          <a:p>
            <a:pPr algn="ctr" eaLnBrk="1" latinLnBrk="1" hangingPunct="1">
              <a:defRPr/>
            </a:pP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لأغراض متعددة إما لتكون عواصم </a:t>
            </a:r>
          </a:p>
          <a:p>
            <a:pPr algn="ctr" eaLnBrk="1" latinLnBrk="1" hangingPunct="1">
              <a:defRPr/>
            </a:pP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للدول الإسلامية وإما لأغراض عسكرية أو اقتصادية  أو دينية، ومن </a:t>
            </a:r>
            <a:r>
              <a:rPr lang="ar-SA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 </a:t>
            </a: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أهم المدن الإسلامية: الكوفة، البصرة ، القيروان ، بغداد،القاهرة، </a:t>
            </a:r>
            <a:r>
              <a:rPr lang="ar-SA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  </a:t>
            </a:r>
            <a:r>
              <a:rPr lang="ar-EG" sz="3200" b="1" dirty="0" smtClean="0">
                <a:solidFill>
                  <a:srgbClr val="7030A0"/>
                </a:solidFill>
                <a:latin typeface="-햇살L" charset="-127"/>
                <a:ea typeface="DecoType Naskh Variants" pitchFamily="2" charset="-78"/>
                <a:cs typeface="DecoType Naskh Variants" pitchFamily="2" charset="-78"/>
              </a:rPr>
              <a:t>وغيرها.</a:t>
            </a:r>
            <a:endParaRPr lang="en-US" sz="3200" b="1" dirty="0" smtClean="0">
              <a:solidFill>
                <a:srgbClr val="7030A0"/>
              </a:solidFill>
              <a:latin typeface="-햇살L" charset="-127"/>
              <a:ea typeface="DecoType Naskh Variants" pitchFamily="2" charset="-78"/>
              <a:cs typeface="DecoType Naskh Variants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المد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200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200">
      <a:majorFont>
        <a:latin typeface="-햇살M"/>
        <a:ea typeface="-햇살M"/>
        <a:cs typeface=""/>
      </a:majorFont>
      <a:minorFont>
        <a:latin typeface="-햇살L"/>
        <a:ea typeface="-햇살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B20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20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20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C:\coolpt\TempSlide\B200.POT</Template>
  <TotalTime>2331</TotalTime>
  <Words>368</Words>
  <Application>Microsoft Office PowerPoint</Application>
  <PresentationFormat>Affichage à l'écran (4:3)</PresentationFormat>
  <Paragraphs>61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6" baseType="lpstr">
      <vt:lpstr>Gulim</vt:lpstr>
      <vt:lpstr>Arial</vt:lpstr>
      <vt:lpstr>-햇살M</vt:lpstr>
      <vt:lpstr>-햇살L</vt:lpstr>
      <vt:lpstr>Calibri</vt:lpstr>
      <vt:lpstr>DecoType Naskh Variants</vt:lpstr>
      <vt:lpstr>Arabic Typesetting</vt:lpstr>
      <vt:lpstr>DecoType Naskh Extensions</vt:lpstr>
      <vt:lpstr>Arial Unicode MS</vt:lpstr>
      <vt:lpstr>Arial Black</vt:lpstr>
      <vt:lpstr>DecoType Naskh</vt:lpstr>
      <vt:lpstr>-햇살B</vt:lpstr>
      <vt:lpstr>B200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Abdelhafid</dc:creator>
  <cp:lastModifiedBy>Abdelhafid Touil</cp:lastModifiedBy>
  <cp:revision>264</cp:revision>
  <dcterms:created xsi:type="dcterms:W3CDTF">2001-07-18T23:57:34Z</dcterms:created>
  <dcterms:modified xsi:type="dcterms:W3CDTF">2018-09-22T10:59:09Z</dcterms:modified>
</cp:coreProperties>
</file>