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77" r:id="rId2"/>
    <p:sldId id="256" r:id="rId3"/>
    <p:sldId id="257" r:id="rId4"/>
    <p:sldId id="278" r:id="rId5"/>
    <p:sldId id="258" r:id="rId6"/>
    <p:sldId id="281" r:id="rId7"/>
    <p:sldId id="259" r:id="rId8"/>
    <p:sldId id="283" r:id="rId9"/>
    <p:sldId id="284" r:id="rId10"/>
    <p:sldId id="263" r:id="rId11"/>
    <p:sldId id="285" r:id="rId12"/>
    <p:sldId id="280" r:id="rId13"/>
    <p:sldId id="262" r:id="rId14"/>
    <p:sldId id="266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84380"/>
    <p:restoredTop sz="88930" autoAdjust="0"/>
  </p:normalViewPr>
  <p:slideViewPr>
    <p:cSldViewPr>
      <p:cViewPr>
        <p:scale>
          <a:sx n="50" d="100"/>
          <a:sy n="50" d="100"/>
        </p:scale>
        <p:origin x="-118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AAEF202-0565-4139-BD05-DE967032D65D}" type="datetimeFigureOut">
              <a:rPr lang="ar-SA" smtClean="0"/>
              <a:t>28/03/34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F94368B-3134-404F-9C25-BDC52FB175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875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0524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4747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3728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1028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0066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8610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8888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39895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27145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6483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19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5104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4995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0611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2491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8633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7443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3962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9306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4368B-3134-404F-9C25-BDC52FB17585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0003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28/03/34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2143116"/>
            <a:ext cx="6715172" cy="20717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2" descr="D:\6\1\التربية الاسلامية الصف السادس ف2  توزيع و تحضير و عروض بوربوينت و كتاب و اوراق عمل و خرائط مفاهيم\فقه\بور بوينت فقه سادس ابتدائي ف2 كتاب الطالب\بور بوينت فقه سادس ف2 كتاب نشاط\2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939" y="272048"/>
            <a:ext cx="3386261" cy="186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2022827"/>
            <a:ext cx="8659222" cy="3477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EG" sz="4400" b="1" dirty="0" smtClean="0"/>
              <a:t>قصة تكثير الطعام بين يديه </a:t>
            </a:r>
            <a:r>
              <a:rPr lang="ar-EG" sz="4400" b="1" dirty="0" smtClean="0">
                <a:sym typeface="AGA Arabesque"/>
              </a:rPr>
              <a:t> تكررت منه في عدة مواطن في مشاهد عظيمة وقصص كثيرة ولم يسمع بمثل هذه المعجزة العظيمة لغير نبينا  وهذا شاهد على صدق نبوته وكثرة بركته ووفرة معجزاته  </a:t>
            </a:r>
            <a:endParaRPr lang="ar-SA" sz="4400" dirty="0"/>
          </a:p>
        </p:txBody>
      </p:sp>
      <p:sp>
        <p:nvSpPr>
          <p:cNvPr id="3" name="مستطيل 2"/>
          <p:cNvSpPr/>
          <p:nvPr/>
        </p:nvSpPr>
        <p:spPr>
          <a:xfrm>
            <a:off x="428596" y="357166"/>
            <a:ext cx="8449749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4800" b="1" dirty="0" smtClean="0"/>
              <a:t>دلائل تكثير الطعام بين يديه </a:t>
            </a:r>
            <a:r>
              <a:rPr lang="ar-SA" sz="4800" b="1" dirty="0" smtClean="0">
                <a:sym typeface="AGA Arabesque"/>
              </a:rPr>
              <a:t></a:t>
            </a:r>
            <a:r>
              <a:rPr lang="ar-EG" sz="4800" b="1" dirty="0" smtClean="0">
                <a:sym typeface="AGA Arabesque"/>
              </a:rPr>
              <a:t> </a:t>
            </a:r>
            <a:r>
              <a:rPr lang="ar-SA" sz="4800" b="1" dirty="0" smtClean="0"/>
              <a:t>على نبوته </a:t>
            </a:r>
            <a:endParaRPr lang="ar-SA" sz="4800" dirty="0"/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285860"/>
            <a:ext cx="3881948" cy="46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/>
          <p:nvPr/>
        </p:nvSpPr>
        <p:spPr>
          <a:xfrm>
            <a:off x="3214678" y="2857496"/>
            <a:ext cx="2286016" cy="186204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EG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فكر</a:t>
            </a:r>
            <a:endParaRPr lang="en-US" sz="11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28596" y="357166"/>
            <a:ext cx="8429684" cy="3143272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400" b="1" dirty="0" smtClean="0">
                <a:solidFill>
                  <a:schemeClr val="tx1"/>
                </a:solidFill>
              </a:rPr>
              <a:t>ما أثر الطعام بين يدي النبي صلى الله عليه وسلم في زيادة الإيمان واليقين  في قلوب أصحابه رضي الله عنهم ؟</a:t>
            </a:r>
            <a:endParaRPr lang="ar-EG" sz="4400" b="1" dirty="0" smtClean="0">
              <a:solidFill>
                <a:schemeClr val="tx1"/>
              </a:solidFill>
            </a:endParaRPr>
          </a:p>
          <a:p>
            <a:r>
              <a:rPr lang="ar-EG" sz="4400" b="1" dirty="0" smtClean="0">
                <a:solidFill>
                  <a:schemeClr val="tx1"/>
                </a:solidFill>
              </a:rPr>
              <a:t>...................................................</a:t>
            </a:r>
            <a:endParaRPr lang="ar-SA" sz="4400" b="1" dirty="0" smtClean="0">
              <a:solidFill>
                <a:schemeClr val="tx1"/>
              </a:solidFill>
            </a:endParaRPr>
          </a:p>
        </p:txBody>
      </p:sp>
      <p:sp>
        <p:nvSpPr>
          <p:cNvPr id="3" name="مربع نص 2"/>
          <p:cNvSpPr txBox="1">
            <a:spLocks noChangeArrowheads="1"/>
          </p:cNvSpPr>
          <p:nvPr/>
        </p:nvSpPr>
        <p:spPr bwMode="auto">
          <a:xfrm>
            <a:off x="500034" y="3929066"/>
            <a:ext cx="80724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ar-SA" sz="4400" b="1" dirty="0" smtClean="0"/>
              <a:t>فه إشارة إلى أن هذا الدين هو الدين الحق </a:t>
            </a:r>
            <a:endParaRPr lang="ar-SA" sz="3200" b="1" dirty="0"/>
          </a:p>
        </p:txBody>
      </p:sp>
      <p:sp>
        <p:nvSpPr>
          <p:cNvPr id="5" name="مستطيل 4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268760"/>
            <a:ext cx="5222924" cy="38244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وسيلة شرح على شكل سحابة 2"/>
          <p:cNvSpPr/>
          <p:nvPr/>
        </p:nvSpPr>
        <p:spPr>
          <a:xfrm>
            <a:off x="1285852" y="428604"/>
            <a:ext cx="6000792" cy="5000660"/>
          </a:xfrm>
          <a:prstGeom prst="cloud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</a:rPr>
              <a:t>النبي صلى الله عليه وسلم أوتي معجزات كثيرة منها تكثير الطعام بين يديه 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857364"/>
            <a:ext cx="4217083" cy="28575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71480"/>
            <a:ext cx="8320106" cy="5357850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مستطيل 2"/>
          <p:cNvSpPr/>
          <p:nvPr/>
        </p:nvSpPr>
        <p:spPr>
          <a:xfrm>
            <a:off x="785786" y="2071678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 smtClean="0"/>
              <a:t>- وعن أنس بن مالك رضي الله عنه قال : تزوج رسول الله </a:t>
            </a:r>
            <a:r>
              <a:rPr lang="ar-SA" sz="2800" b="1" dirty="0" smtClean="0">
                <a:sym typeface="AGA Arabesque"/>
              </a:rPr>
              <a:t></a:t>
            </a:r>
            <a:r>
              <a:rPr lang="ar-EG" sz="2800" b="1" dirty="0" smtClean="0">
                <a:sym typeface="AGA Arabesque"/>
              </a:rPr>
              <a:t> </a:t>
            </a:r>
            <a:r>
              <a:rPr lang="ar-SA" sz="2800" b="1" dirty="0" smtClean="0"/>
              <a:t>فدخل أهله قال : فصنعت أمي أم سليم </a:t>
            </a:r>
            <a:r>
              <a:rPr lang="ar-SA" sz="2800" b="1" dirty="0" err="1" smtClean="0"/>
              <a:t>حيسا</a:t>
            </a:r>
            <a:r>
              <a:rPr lang="ar-SA" sz="2800" b="1" dirty="0" smtClean="0"/>
              <a:t> ( طعام من التمر واللبن المجفف مع السمن ) فجعلته في قدر كبير فقال : يا أنس اذهب بهذا إلى رسول الله </a:t>
            </a:r>
            <a:r>
              <a:rPr lang="ar-SA" sz="2800" b="1" dirty="0" smtClean="0">
                <a:sym typeface="AGA Arabesque"/>
              </a:rPr>
              <a:t></a:t>
            </a:r>
            <a:r>
              <a:rPr lang="ar-EG" sz="2800" b="1" dirty="0" smtClean="0">
                <a:sym typeface="AGA Arabesque"/>
              </a:rPr>
              <a:t> </a:t>
            </a:r>
            <a:r>
              <a:rPr lang="ar-SA" sz="2800" b="1" dirty="0" smtClean="0"/>
              <a:t>فقل : بعثت بهذا إليك أمي وهي تقرئك السلام وتقول : إن هذا </a:t>
            </a:r>
            <a:r>
              <a:rPr lang="ar-SA" sz="2800" b="1" dirty="0" err="1" smtClean="0"/>
              <a:t>لك</a:t>
            </a:r>
            <a:r>
              <a:rPr lang="ar-SA" sz="2800" b="1" dirty="0" smtClean="0"/>
              <a:t> منا قليل يا رسول الله قال : فذهبت </a:t>
            </a:r>
            <a:r>
              <a:rPr lang="ar-SA" sz="2800" b="1" dirty="0" err="1" smtClean="0"/>
              <a:t>بها</a:t>
            </a:r>
            <a:r>
              <a:rPr lang="ar-SA" sz="2800" b="1" dirty="0" smtClean="0"/>
              <a:t> إلى رسول الله </a:t>
            </a:r>
            <a:r>
              <a:rPr lang="ar-SA" sz="2800" b="1" dirty="0" smtClean="0">
                <a:sym typeface="AGA Arabesque"/>
              </a:rPr>
              <a:t></a:t>
            </a:r>
            <a:r>
              <a:rPr lang="ar-EG" sz="2800" b="1" dirty="0" smtClean="0">
                <a:sym typeface="AGA Arabesque"/>
              </a:rPr>
              <a:t> </a:t>
            </a:r>
            <a:r>
              <a:rPr lang="ar-SA" sz="2800" b="1" dirty="0" smtClean="0"/>
              <a:t>فقلت : إني أمي تقرئك السلام وتقول : إن هذا </a:t>
            </a:r>
            <a:r>
              <a:rPr lang="ar-SA" sz="2800" b="1" dirty="0" err="1" smtClean="0"/>
              <a:t>لك</a:t>
            </a:r>
            <a:r>
              <a:rPr lang="ar-SA" sz="2800" b="1" dirty="0" smtClean="0"/>
              <a:t> منا قليل يا رسول الله فقال : ضعه ثن قال : اذهب فادع لي فلانا وفلانا وفلانا ومن لقيت وسمى رجالا ، قال فدعوت من سمى ومن لقيت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714356"/>
            <a:ext cx="8443931" cy="5214974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مربع نص 2"/>
          <p:cNvSpPr txBox="1">
            <a:spLocks noChangeArrowheads="1"/>
          </p:cNvSpPr>
          <p:nvPr/>
        </p:nvSpPr>
        <p:spPr bwMode="auto">
          <a:xfrm>
            <a:off x="285720" y="2500306"/>
            <a:ext cx="8072481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ar-SA" sz="4400" b="1" dirty="0" smtClean="0"/>
              <a:t>أن تكثير الطعام بين يدي النبي صلى الله عليه وسلم فيه دلالة على صدقه صلى الله عليه وسلم </a:t>
            </a:r>
            <a:endParaRPr lang="ar-SA" sz="3200" b="1" dirty="0"/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14422"/>
            <a:ext cx="8343919" cy="4286280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مربع نص 2"/>
          <p:cNvSpPr txBox="1">
            <a:spLocks noChangeArrowheads="1"/>
          </p:cNvSpPr>
          <p:nvPr/>
        </p:nvSpPr>
        <p:spPr bwMode="auto">
          <a:xfrm>
            <a:off x="428596" y="2500306"/>
            <a:ext cx="807248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ar-SA" sz="4400" b="1" dirty="0" smtClean="0"/>
              <a:t>وجه الإعجاز أن تكثير الطعام بين يدي النبي صلى الله عليه وسلم أمر </a:t>
            </a:r>
            <a:r>
              <a:rPr lang="ar-SA" sz="4400" b="1" smtClean="0"/>
              <a:t>خارق للعادة </a:t>
            </a:r>
            <a:endParaRPr lang="ar-SA" sz="3200" b="1" dirty="0"/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6\1\التربية الاسلامية الصف السادس ف2  توزيع و تحضير و عروض بوربوينت و كتاب و اوراق عمل و خرائط مفاهيم\فقه\بور بوينت فقه سادس ابتدائي ف2 كتاب الطالب\بور بوينت فقه سادس ف2 كتاب نشاط\2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272807" cy="524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  <p:extLst>
      <p:ext uri="{BB962C8B-B14F-4D97-AF65-F5344CB8AC3E}">
        <p14:creationId xmlns:p14="http://schemas.microsoft.com/office/powerpoint/2010/main" val="1032701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357430"/>
            <a:ext cx="6286544" cy="2000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714356"/>
            <a:ext cx="6000769" cy="10715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2500306"/>
            <a:ext cx="4857784" cy="3714776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دبوس زينة 3"/>
          <p:cNvSpPr/>
          <p:nvPr/>
        </p:nvSpPr>
        <p:spPr>
          <a:xfrm>
            <a:off x="0" y="285728"/>
            <a:ext cx="9144000" cy="5715040"/>
          </a:xfrm>
          <a:prstGeom prst="plaque">
            <a:avLst/>
          </a:prstGeom>
          <a:solidFill>
            <a:srgbClr val="92D05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- عن جابر بن عبد الله قال : توفى عبد الله بن عمرو بن حرام رضي الله عنه ( وهو والد جابر ) وعليه دين فاستعنت النبي صلى الله عليه وسلم على غرمائه أن يضعوا من دينه فطلب النبي صلى الله عليه وسلم إليهم فلم يفعلوا فقال لي النبي صلى الله عليه وسلم : ( اذهب فصنف تمرك أصنافا العجوة على حدة </a:t>
            </a:r>
            <a:r>
              <a:rPr lang="ar-SA" sz="3200" b="1" dirty="0" err="1" smtClean="0">
                <a:solidFill>
                  <a:schemeClr val="tx1"/>
                </a:solidFill>
              </a:rPr>
              <a:t>وعذق</a:t>
            </a:r>
            <a:r>
              <a:rPr lang="ar-SA" sz="3200" b="1" dirty="0" smtClean="0">
                <a:solidFill>
                  <a:schemeClr val="tx1"/>
                </a:solidFill>
              </a:rPr>
              <a:t> زيد على حدة ثم أرسل إلي ) ففعلت ثم أرسلت إلى النبي صلى الله عليه وسلم فجاء فجلس على أعلاه أو في وسطه ثم قال : ( كل للقوم ) فكلتهم حتى أوفيتهم الذي لهم وبقي تمري كأنه ينقص منه شيء 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14314" y="714356"/>
            <a:ext cx="8715404" cy="507831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EG" sz="3600" b="1" dirty="0" smtClean="0"/>
              <a:t>- وعن أبي هريرة رضي الله عنه قال : لما كان غزوة تبوك أصاب الناس مجاعة قالوا : يا رسول الله لو أذنت لنا فنحرنا إبلنا التي نركب عليها فأكلنا وادهنا فقال رسول الله صلى الله عليه وسلم : افعلوا قال : فجاء عمر رضي الله عنه فقال : يا رسول الله إن فعلت قلل المركوب ولكن اردعهم بفضل </a:t>
            </a:r>
            <a:r>
              <a:rPr lang="ar-EG" sz="3600" b="1" dirty="0" err="1" smtClean="0"/>
              <a:t>أزوادهم</a:t>
            </a:r>
            <a:r>
              <a:rPr lang="ar-EG" sz="3600" b="1" dirty="0" smtClean="0"/>
              <a:t> ثم ادع الله لهم عليها بالبركة لعل الله أن يجعل في ذلك فقال رسول الله صلى الله عليه وسلم : ( نعم ) قال : فدعا بجلد فبسطه ثم دعا بفضل </a:t>
            </a:r>
            <a:r>
              <a:rPr lang="ar-EG" sz="3600" b="1" dirty="0" err="1" smtClean="0"/>
              <a:t>أزوادهم</a:t>
            </a:r>
            <a:r>
              <a:rPr lang="ar-EG" sz="3600" b="1" dirty="0" smtClean="0"/>
              <a:t> قال : فجعل الرجل يجيء بكف ذرة</a:t>
            </a:r>
            <a:endParaRPr lang="en-US" sz="3600" dirty="0"/>
          </a:p>
        </p:txBody>
      </p:sp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314" y="1047825"/>
            <a:ext cx="8715404" cy="452431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EG" sz="3600" b="1" dirty="0" smtClean="0"/>
              <a:t>قال : ويجيء الآخر بكف تمر قال : ويجيء الآخر بكسرة حتى اجتمع على النطع من ذلك شيء يسير قال : فدعا رسول الله صلى الله عليه وسلم عليه بالبركة ثم قال : خذوا في أوعيتكم قال : فأخذوا في أوعيتهم حتى ما تركوا في العسكر وعاء إلا ملئوه قال : فأكلوا حتى شبعوا وفضلت فضلة فقال رسول الله صلى الله عليه وسلم : أشهد أن لا إله إلا الله وأني رسول الله لا يلقى الله </a:t>
            </a:r>
            <a:r>
              <a:rPr lang="ar-EG" sz="3600" b="1" dirty="0" err="1" smtClean="0"/>
              <a:t>بهما</a:t>
            </a:r>
            <a:r>
              <a:rPr lang="ar-EG" sz="3600" b="1" dirty="0" smtClean="0"/>
              <a:t> عبد غير شاك فيحجب عن الجنة .</a:t>
            </a:r>
            <a:endParaRPr lang="en-US" sz="3600" dirty="0"/>
          </a:p>
        </p:txBody>
      </p:sp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مستدير الزوايا 4"/>
          <p:cNvSpPr/>
          <p:nvPr/>
        </p:nvSpPr>
        <p:spPr>
          <a:xfrm>
            <a:off x="142876" y="642918"/>
            <a:ext cx="8786842" cy="5857916"/>
          </a:xfrm>
          <a:prstGeom prst="roundRect">
            <a:avLst/>
          </a:prstGeom>
          <a:solidFill>
            <a:srgbClr val="FFFF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- وعن أنس بن مالك رضي الله عنه قال : تزوج رسول الله </a:t>
            </a:r>
            <a:r>
              <a:rPr lang="ar-SA" sz="3600" b="1" dirty="0" smtClean="0">
                <a:solidFill>
                  <a:schemeClr val="tx1"/>
                </a:solidFill>
                <a:sym typeface="AGA Arabesque"/>
              </a:rPr>
              <a:t></a:t>
            </a:r>
            <a:r>
              <a:rPr lang="ar-EG" sz="3600" b="1" dirty="0" smtClean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</a:rPr>
              <a:t>فدخل أهله قال : فصنعت أمي أم سليم </a:t>
            </a:r>
            <a:r>
              <a:rPr lang="ar-SA" sz="3600" b="1" dirty="0" err="1" smtClean="0">
                <a:solidFill>
                  <a:schemeClr val="tx1"/>
                </a:solidFill>
              </a:rPr>
              <a:t>حيسا</a:t>
            </a:r>
            <a:r>
              <a:rPr lang="ar-SA" sz="3600" b="1" dirty="0" smtClean="0">
                <a:solidFill>
                  <a:schemeClr val="tx1"/>
                </a:solidFill>
              </a:rPr>
              <a:t> ( طعام من التمر واللبن المجفف مع السمن ) فجعلته في قدر كبير فقال : يا أنس اذهب بهذا إلى رسول الله </a:t>
            </a:r>
            <a:r>
              <a:rPr lang="ar-SA" sz="3600" b="1" dirty="0" smtClean="0">
                <a:solidFill>
                  <a:schemeClr val="tx1"/>
                </a:solidFill>
                <a:sym typeface="AGA Arabesque"/>
              </a:rPr>
              <a:t></a:t>
            </a:r>
            <a:r>
              <a:rPr lang="ar-EG" sz="3600" b="1" dirty="0" smtClean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</a:rPr>
              <a:t>فقل : بعثت بهذا إليك أمي وهي تقرئك السلام وتقول : إن هذا </a:t>
            </a:r>
            <a:r>
              <a:rPr lang="ar-SA" sz="3600" b="1" dirty="0" err="1" smtClean="0">
                <a:solidFill>
                  <a:schemeClr val="tx1"/>
                </a:solidFill>
              </a:rPr>
              <a:t>لك</a:t>
            </a:r>
            <a:r>
              <a:rPr lang="ar-SA" sz="3600" b="1" dirty="0" smtClean="0">
                <a:solidFill>
                  <a:schemeClr val="tx1"/>
                </a:solidFill>
              </a:rPr>
              <a:t> منا قليل يا رسول الله قال : فذهبت </a:t>
            </a:r>
            <a:r>
              <a:rPr lang="ar-SA" sz="3600" b="1" dirty="0" err="1" smtClean="0">
                <a:solidFill>
                  <a:schemeClr val="tx1"/>
                </a:solidFill>
              </a:rPr>
              <a:t>بها</a:t>
            </a:r>
            <a:r>
              <a:rPr lang="ar-SA" sz="3600" b="1" dirty="0" smtClean="0">
                <a:solidFill>
                  <a:schemeClr val="tx1"/>
                </a:solidFill>
              </a:rPr>
              <a:t> إلى رسول الله </a:t>
            </a:r>
            <a:r>
              <a:rPr lang="ar-SA" sz="3600" b="1" dirty="0" smtClean="0">
                <a:solidFill>
                  <a:schemeClr val="tx1"/>
                </a:solidFill>
                <a:sym typeface="AGA Arabesque"/>
              </a:rPr>
              <a:t></a:t>
            </a:r>
            <a:r>
              <a:rPr lang="ar-EG" sz="3600" b="1" dirty="0" smtClean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</a:rPr>
              <a:t>فقلت : إني أمي تقرئك السلام وتقول : إن هذا </a:t>
            </a:r>
            <a:r>
              <a:rPr lang="ar-SA" sz="3600" b="1" dirty="0" err="1" smtClean="0">
                <a:solidFill>
                  <a:schemeClr val="tx1"/>
                </a:solidFill>
              </a:rPr>
              <a:t>لك</a:t>
            </a:r>
            <a:r>
              <a:rPr lang="ar-SA" sz="3600" b="1" dirty="0" smtClean="0">
                <a:solidFill>
                  <a:schemeClr val="tx1"/>
                </a:solidFill>
              </a:rPr>
              <a:t> منا قليل يا رسول الله فقال : ضعه ثن قال : اذهب فادع لي فلانا وفلانا وفلانا ومن لقيت وسمى رجالا ، قال فدعوت من سمى ومن لقيت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مستدير الزوايا 4"/>
          <p:cNvSpPr/>
          <p:nvPr/>
        </p:nvSpPr>
        <p:spPr>
          <a:xfrm>
            <a:off x="142876" y="142852"/>
            <a:ext cx="8786842" cy="3929090"/>
          </a:xfrm>
          <a:prstGeom prst="roundRect">
            <a:avLst/>
          </a:prstGeom>
          <a:solidFill>
            <a:srgbClr val="FFFF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solidFill>
                  <a:schemeClr val="tx1"/>
                </a:solidFill>
              </a:rPr>
              <a:t>قال : قلت لأنس : عدد كم كانوا ؟ قال : زهاء ثلاث مائة وقال لي رسول الله </a:t>
            </a:r>
            <a:r>
              <a:rPr lang="ar-SA" sz="3200" b="1" dirty="0" smtClean="0">
                <a:solidFill>
                  <a:schemeClr val="tx1"/>
                </a:solidFill>
                <a:sym typeface="AGA Arabesque"/>
              </a:rPr>
              <a:t></a:t>
            </a:r>
            <a:r>
              <a:rPr lang="ar-EG" sz="3200" b="1" dirty="0" smtClean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: يا أنس هات القدر قال : فدخلوا حتى امتلأت الصفة والحجرة فقال رسول الله </a:t>
            </a:r>
            <a:r>
              <a:rPr lang="ar-SA" sz="3200" b="1" dirty="0" smtClean="0">
                <a:solidFill>
                  <a:schemeClr val="tx1"/>
                </a:solidFill>
                <a:sym typeface="AGA Arabesque"/>
              </a:rPr>
              <a:t></a:t>
            </a:r>
            <a:r>
              <a:rPr lang="ar-EG" sz="3200" b="1" dirty="0" smtClean="0">
                <a:solidFill>
                  <a:schemeClr val="tx1"/>
                </a:solidFill>
                <a:sym typeface="AGA Arabesque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: </a:t>
            </a:r>
            <a:r>
              <a:rPr lang="ar-SA" sz="3200" b="1" dirty="0" err="1" smtClean="0">
                <a:solidFill>
                  <a:schemeClr val="tx1"/>
                </a:solidFill>
              </a:rPr>
              <a:t>ليتحلق</a:t>
            </a:r>
            <a:r>
              <a:rPr lang="ar-SA" sz="3200" b="1" dirty="0" smtClean="0">
                <a:solidFill>
                  <a:schemeClr val="tx1"/>
                </a:solidFill>
              </a:rPr>
              <a:t> عشرة عشرة وليأكل كل إنسان مما يليه قال فأكلوا حتى شبعوا قال : فخرجت طائفة ودخلت طائفة حتى أكلوا أكلهم فقال لي : يا أنس ارفع قال : فرفعت فما أدري حين وضعت كان أكثر أم حين رفعت ......... 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4000504"/>
            <a:ext cx="3571900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مستطيل 3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33025" y="2352770"/>
            <a:ext cx="8868133" cy="186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11500" b="1" dirty="0" smtClean="0"/>
              <a:t>مواضع الاستئذان:</a:t>
            </a:r>
            <a:endParaRPr lang="ar-SA" sz="11500" dirty="0"/>
          </a:p>
        </p:txBody>
      </p:sp>
      <p:sp>
        <p:nvSpPr>
          <p:cNvPr id="3" name="مستطيل 2"/>
          <p:cNvSpPr/>
          <p:nvPr/>
        </p:nvSpPr>
        <p:spPr>
          <a:xfrm>
            <a:off x="2228249" y="6525344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الأستاذ أبو يوسف منتدى التربية والتعليم بالمدينة المنورة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1132</Words>
  <Application>Microsoft Office PowerPoint</Application>
  <PresentationFormat>عرض على الشاشة (3:4)‏</PresentationFormat>
  <Paragraphs>73</Paragraphs>
  <Slides>19</Slides>
  <Notes>19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cp:lastModifiedBy>الأستاذ أبو يوسف منتدى التربية والتعليم بالمدينة </cp:lastModifiedBy>
  <cp:revision>50</cp:revision>
  <dcterms:modified xsi:type="dcterms:W3CDTF">2013-02-08T12:12:25Z</dcterms:modified>
</cp:coreProperties>
</file>