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308" r:id="rId2"/>
    <p:sldId id="309" r:id="rId3"/>
    <p:sldId id="301" r:id="rId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5" d="100"/>
          <a:sy n="65" d="100"/>
        </p:scale>
        <p:origin x="-4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  <p:pic>
        <p:nvPicPr>
          <p:cNvPr id="7" name="صورة 6" descr="ujy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90500" cap="sq">
            <a:solidFill>
              <a:schemeClr val="accent3">
                <a:lumMod val="40000"/>
                <a:lumOff val="60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9" name="مربع نص 7"/>
          <p:cNvSpPr txBox="1"/>
          <p:nvPr userDrawn="1"/>
        </p:nvSpPr>
        <p:spPr>
          <a:xfrm>
            <a:off x="-163903" y="6550453"/>
            <a:ext cx="87484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dirty="0" smtClean="0">
                <a:solidFill>
                  <a:srgbClr val="0000CC"/>
                </a:solidFill>
              </a:rPr>
              <a:t>إعداد وتنفيذ</a:t>
            </a:r>
            <a:r>
              <a:rPr lang="ar-SA" baseline="0" dirty="0" smtClean="0">
                <a:solidFill>
                  <a:srgbClr val="0000CC"/>
                </a:solidFill>
              </a:rPr>
              <a:t> الأستاذ / سند السلمي  مؤسس منتدى المبدع للرياضيات</a:t>
            </a:r>
            <a:r>
              <a:rPr lang="en-US" baseline="0" dirty="0" smtClean="0">
                <a:solidFill>
                  <a:srgbClr val="0000CC"/>
                </a:solidFill>
              </a:rPr>
              <a:t>http://www.jmathe.net/fourm/</a:t>
            </a:r>
            <a:endParaRPr lang="ar-SA" dirty="0">
              <a:solidFill>
                <a:srgbClr val="0000CC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jpeg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979" name="Picture 3"/>
          <p:cNvPicPr>
            <a:picLocks noChangeAspect="1" noChangeArrowheads="1"/>
          </p:cNvPicPr>
          <p:nvPr/>
        </p:nvPicPr>
        <p:blipFill>
          <a:blip r:embed="rId2" cstate="print"/>
          <a:srcRect l="26966" r="27557"/>
          <a:stretch>
            <a:fillRect/>
          </a:stretch>
        </p:blipFill>
        <p:spPr bwMode="auto">
          <a:xfrm>
            <a:off x="98830" y="148298"/>
            <a:ext cx="8928992" cy="644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ربع نص 2"/>
          <p:cNvSpPr txBox="1"/>
          <p:nvPr/>
        </p:nvSpPr>
        <p:spPr>
          <a:xfrm>
            <a:off x="7254516" y="5076510"/>
            <a:ext cx="7920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6  1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6232957" y="5058290"/>
            <a:ext cx="7920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6  3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4653554" y="5071737"/>
            <a:ext cx="7920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00CC"/>
                </a:solidFill>
              </a:rPr>
              <a:t>0  4</a:t>
            </a:r>
            <a:endParaRPr lang="ar-SA" sz="2400" b="1" dirty="0">
              <a:solidFill>
                <a:srgbClr val="0000CC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3667563" y="4697378"/>
            <a:ext cx="7920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00CC"/>
                </a:solidFill>
              </a:rPr>
              <a:t>0  4</a:t>
            </a:r>
            <a:endParaRPr lang="ar-SA" sz="2400" b="1" dirty="0">
              <a:solidFill>
                <a:srgbClr val="0000CC"/>
              </a:solidFill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3667563" y="4891281"/>
            <a:ext cx="7920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00CC"/>
                </a:solidFill>
              </a:rPr>
              <a:t>2  1</a:t>
            </a:r>
            <a:endParaRPr lang="ar-SA" sz="2400" b="1" dirty="0">
              <a:solidFill>
                <a:srgbClr val="0000CC"/>
              </a:solidFill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3654116" y="5076510"/>
            <a:ext cx="7920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2  5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2020925" y="5116851"/>
            <a:ext cx="7920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8  1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962926" y="4679158"/>
            <a:ext cx="7920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00CC"/>
                </a:solidFill>
              </a:rPr>
              <a:t>8  1</a:t>
            </a:r>
            <a:endParaRPr lang="ar-SA" sz="2400" b="1" dirty="0">
              <a:solidFill>
                <a:srgbClr val="0000CC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976373" y="4887380"/>
            <a:ext cx="7920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00CC"/>
                </a:solidFill>
              </a:rPr>
              <a:t>3</a:t>
            </a:r>
            <a:endParaRPr lang="ar-SA" sz="2400" b="1" dirty="0">
              <a:solidFill>
                <a:srgbClr val="0000CC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976373" y="5085184"/>
            <a:ext cx="7920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1  2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7187281" y="5692915"/>
            <a:ext cx="7920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8  1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6286745" y="5319428"/>
            <a:ext cx="7920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00CC"/>
                </a:solidFill>
              </a:rPr>
              <a:t>8  1</a:t>
            </a:r>
            <a:endParaRPr lang="ar-SA" sz="2400" b="1" dirty="0">
              <a:solidFill>
                <a:srgbClr val="0000CC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6304965" y="5508558"/>
            <a:ext cx="7920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00CC"/>
                </a:solidFill>
              </a:rPr>
              <a:t>4  1</a:t>
            </a:r>
            <a:endParaRPr lang="ar-SA" sz="2400" b="1" dirty="0">
              <a:solidFill>
                <a:srgbClr val="0000CC"/>
              </a:solidFill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6340533" y="5715908"/>
            <a:ext cx="7920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2  3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4586319" y="5711135"/>
            <a:ext cx="7920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7  3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3712677" y="5319428"/>
            <a:ext cx="7920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00CC"/>
                </a:solidFill>
              </a:rPr>
              <a:t>7  3</a:t>
            </a:r>
            <a:endParaRPr lang="ar-SA" sz="2400" b="1" dirty="0">
              <a:solidFill>
                <a:srgbClr val="0000CC"/>
              </a:solidFill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726124" y="5481664"/>
            <a:ext cx="7920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00CC"/>
                </a:solidFill>
              </a:rPr>
              <a:t>8  4</a:t>
            </a:r>
            <a:endParaRPr lang="ar-SA" sz="2400" b="1" dirty="0">
              <a:solidFill>
                <a:srgbClr val="0000CC"/>
              </a:solidFill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739571" y="5715016"/>
            <a:ext cx="7920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5  8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2027126" y="5684241"/>
            <a:ext cx="7920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5  2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1048381" y="5332875"/>
            <a:ext cx="7920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00CC"/>
                </a:solidFill>
              </a:rPr>
              <a:t>5  2</a:t>
            </a:r>
            <a:endParaRPr lang="ar-SA" sz="2400" b="1" dirty="0">
              <a:solidFill>
                <a:srgbClr val="0000CC"/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1043608" y="5495111"/>
            <a:ext cx="7920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00CC"/>
                </a:solidFill>
              </a:rPr>
              <a:t>7  1</a:t>
            </a:r>
            <a:endParaRPr lang="ar-SA" sz="2400" b="1" dirty="0">
              <a:solidFill>
                <a:srgbClr val="0000CC"/>
              </a:solidFill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1048381" y="5703333"/>
            <a:ext cx="7920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2  4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5" name="سهم إلى اليسار 24">
            <a:hlinkClick r:id="rId3" action="ppaction://hlinksldjump"/>
          </p:cNvPr>
          <p:cNvSpPr/>
          <p:nvPr/>
        </p:nvSpPr>
        <p:spPr>
          <a:xfrm>
            <a:off x="179512" y="3501008"/>
            <a:ext cx="936104" cy="5040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400" dirty="0" smtClean="0"/>
              <a:t>تعزيز</a:t>
            </a:r>
            <a:endParaRPr lang="ar-SA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002" name="Picture 2"/>
          <p:cNvPicPr>
            <a:picLocks noChangeAspect="1" noChangeArrowheads="1"/>
          </p:cNvPicPr>
          <p:nvPr/>
        </p:nvPicPr>
        <p:blipFill>
          <a:blip r:embed="rId2" cstate="print"/>
          <a:srcRect l="26278" r="27063"/>
          <a:stretch>
            <a:fillRect/>
          </a:stretch>
        </p:blipFill>
        <p:spPr bwMode="auto">
          <a:xfrm>
            <a:off x="103603" y="112731"/>
            <a:ext cx="8928992" cy="6484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ربع نص 2"/>
          <p:cNvSpPr txBox="1"/>
          <p:nvPr/>
        </p:nvSpPr>
        <p:spPr>
          <a:xfrm>
            <a:off x="6678452" y="1471337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7  2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5724128" y="1052736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7  2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5737575" y="1214972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0  3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5751022" y="1476110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7  5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4127377" y="1444443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0  5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3065477" y="1052736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0  5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3078924" y="1228419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0  1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3092371" y="1462663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0  6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1610998" y="1480011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7  3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552999" y="1052736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7  3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566446" y="1268760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5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566446" y="1476110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2  4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6670596" y="2132856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4 3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5540643" y="1754596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4 3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5554090" y="1903385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1 4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5580984" y="2124182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5  7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4149498" y="2091897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5  1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006916" y="1767425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5  1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3020363" y="1929661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6  2                      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3060704" y="2123564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1  4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1619672" y="2091897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6  4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503984" y="1753978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6  4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517431" y="1916214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8  2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517431" y="2110117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4  7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6647657" y="2785083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8  2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5558863" y="2420270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8  2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29" name="مربع نص 28"/>
          <p:cNvSpPr txBox="1"/>
          <p:nvPr/>
        </p:nvSpPr>
        <p:spPr>
          <a:xfrm>
            <a:off x="5572310" y="2582506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8  2 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30" name="مربع نص 29"/>
          <p:cNvSpPr txBox="1"/>
          <p:nvPr/>
        </p:nvSpPr>
        <p:spPr>
          <a:xfrm>
            <a:off x="5585757" y="2789856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6  5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31" name="مربع نص 30"/>
          <p:cNvSpPr txBox="1"/>
          <p:nvPr/>
        </p:nvSpPr>
        <p:spPr>
          <a:xfrm>
            <a:off x="4158172" y="2758807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5  4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32" name="مربع نص 31"/>
          <p:cNvSpPr txBox="1"/>
          <p:nvPr/>
        </p:nvSpPr>
        <p:spPr>
          <a:xfrm>
            <a:off x="3021235" y="2433717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5  4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33" name="مربع نص 32"/>
          <p:cNvSpPr txBox="1"/>
          <p:nvPr/>
        </p:nvSpPr>
        <p:spPr>
          <a:xfrm>
            <a:off x="3048129" y="2582506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1  1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34" name="مربع نص 33"/>
          <p:cNvSpPr txBox="1"/>
          <p:nvPr/>
        </p:nvSpPr>
        <p:spPr>
          <a:xfrm>
            <a:off x="3061576" y="2789856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6  5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35" name="مربع نص 34"/>
          <p:cNvSpPr txBox="1"/>
          <p:nvPr/>
        </p:nvSpPr>
        <p:spPr>
          <a:xfrm>
            <a:off x="1642665" y="2803303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6  1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36" name="مربع نص 35"/>
          <p:cNvSpPr txBox="1"/>
          <p:nvPr/>
        </p:nvSpPr>
        <p:spPr>
          <a:xfrm>
            <a:off x="526977" y="2425043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6  1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37" name="مربع نص 36"/>
          <p:cNvSpPr txBox="1"/>
          <p:nvPr/>
        </p:nvSpPr>
        <p:spPr>
          <a:xfrm>
            <a:off x="540424" y="2587279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1  3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38" name="مربع نص 37"/>
          <p:cNvSpPr txBox="1"/>
          <p:nvPr/>
        </p:nvSpPr>
        <p:spPr>
          <a:xfrm>
            <a:off x="540424" y="2834970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7  4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39" name="مربع نص 38"/>
          <p:cNvSpPr txBox="1"/>
          <p:nvPr/>
        </p:nvSpPr>
        <p:spPr>
          <a:xfrm>
            <a:off x="3861466" y="5445224"/>
            <a:ext cx="7920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0000CC"/>
                </a:solidFill>
              </a:rPr>
              <a:t>9  5</a:t>
            </a:r>
            <a:endParaRPr lang="ar-SA" b="1" dirty="0">
              <a:solidFill>
                <a:srgbClr val="0000CC"/>
              </a:solidFill>
            </a:endParaRPr>
          </a:p>
        </p:txBody>
      </p:sp>
      <p:sp>
        <p:nvSpPr>
          <p:cNvPr id="40" name="سهم إلى اليسار 39">
            <a:hlinkClick r:id="rId3" action="ppaction://hlinksldjump"/>
          </p:cNvPr>
          <p:cNvSpPr/>
          <p:nvPr/>
        </p:nvSpPr>
        <p:spPr>
          <a:xfrm>
            <a:off x="125724" y="94511"/>
            <a:ext cx="936104" cy="5040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 smtClean="0"/>
              <a:t>تعزيز</a:t>
            </a:r>
            <a:endParaRPr lang="ar-SA" dirty="0"/>
          </a:p>
        </p:txBody>
      </p:sp>
      <p:sp>
        <p:nvSpPr>
          <p:cNvPr id="41" name="سهم إلى اليسار 40">
            <a:hlinkClick r:id="rId3" action="ppaction://hlinksldjump"/>
          </p:cNvPr>
          <p:cNvSpPr/>
          <p:nvPr/>
        </p:nvSpPr>
        <p:spPr>
          <a:xfrm>
            <a:off x="251520" y="4797152"/>
            <a:ext cx="936104" cy="5040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 smtClean="0"/>
              <a:t>تعزيز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2222face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313" y="-315913"/>
            <a:ext cx="3784600" cy="3816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5" descr="بارك الله نجوم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468313" y="2565400"/>
            <a:ext cx="10548938" cy="248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AutoShape 6" descr="نسيج زهري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3851275" y="5732463"/>
            <a:ext cx="1512888" cy="576262"/>
          </a:xfrm>
          <a:prstGeom prst="actionButtonBlank">
            <a:avLst/>
          </a:prstGeom>
          <a:blipFill dpi="0" rotWithShape="1">
            <a:blip r:embed="rId5" cstate="print"/>
            <a:srcRect/>
            <a:tile tx="0" ty="0" sx="100000" sy="100000" flip="none" algn="tl"/>
          </a:blip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2400">
                <a:solidFill>
                  <a:srgbClr val="FF3300"/>
                </a:solidFill>
                <a:cs typeface="SKR HEAD1" pitchFamily="2" charset="-78"/>
              </a:rPr>
              <a:t>الـعَودة من هنا</a:t>
            </a:r>
            <a:endParaRPr lang="en-US" sz="2400">
              <a:solidFill>
                <a:srgbClr val="FF3300"/>
              </a:solidFill>
              <a:cs typeface="SKR HEAD1" pitchFamily="2" charset="-78"/>
            </a:endParaRPr>
          </a:p>
        </p:txBody>
      </p:sp>
      <p:pic>
        <p:nvPicPr>
          <p:cNvPr id="8197" name="Picture 7" descr="hit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95738" y="5013325"/>
            <a:ext cx="119062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/>
    <p:sndAc>
      <p:stSnd>
        <p:snd r:embed="rId2" name="أحسنت بارك الله فيك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122</Words>
  <Application>Microsoft Office PowerPoint</Application>
  <PresentationFormat>Affichage à l'écran (4:3)</PresentationFormat>
  <Paragraphs>63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سمة Office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FL</dc:creator>
  <cp:lastModifiedBy>Abdelhafid Touil</cp:lastModifiedBy>
  <cp:revision>80</cp:revision>
  <dcterms:created xsi:type="dcterms:W3CDTF">2010-08-28T14:33:54Z</dcterms:created>
  <dcterms:modified xsi:type="dcterms:W3CDTF">2018-09-19T20:45:47Z</dcterms:modified>
</cp:coreProperties>
</file>