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4F77-7005-4D9E-82A5-7574CA050A36}" type="datetimeFigureOut">
              <a:rPr lang="ar-SA" smtClean="0"/>
              <a:pPr/>
              <a:t>30/05/33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1EC2-0F4C-4795-BF2D-CE4BF474A00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4F77-7005-4D9E-82A5-7574CA050A36}" type="datetimeFigureOut">
              <a:rPr lang="ar-SA" smtClean="0"/>
              <a:pPr/>
              <a:t>30/05/33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1EC2-0F4C-4795-BF2D-CE4BF474A00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4F77-7005-4D9E-82A5-7574CA050A36}" type="datetimeFigureOut">
              <a:rPr lang="ar-SA" smtClean="0"/>
              <a:pPr/>
              <a:t>30/05/33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1EC2-0F4C-4795-BF2D-CE4BF474A00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4F77-7005-4D9E-82A5-7574CA050A36}" type="datetimeFigureOut">
              <a:rPr lang="ar-SA" smtClean="0"/>
              <a:pPr/>
              <a:t>30/05/33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1EC2-0F4C-4795-BF2D-CE4BF474A00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4F77-7005-4D9E-82A5-7574CA050A36}" type="datetimeFigureOut">
              <a:rPr lang="ar-SA" smtClean="0"/>
              <a:pPr/>
              <a:t>30/05/33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1EC2-0F4C-4795-BF2D-CE4BF474A00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4F77-7005-4D9E-82A5-7574CA050A36}" type="datetimeFigureOut">
              <a:rPr lang="ar-SA" smtClean="0"/>
              <a:pPr/>
              <a:t>30/05/33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1EC2-0F4C-4795-BF2D-CE4BF474A00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4F77-7005-4D9E-82A5-7574CA050A36}" type="datetimeFigureOut">
              <a:rPr lang="ar-SA" smtClean="0"/>
              <a:pPr/>
              <a:t>30/05/33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1EC2-0F4C-4795-BF2D-CE4BF474A00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4F77-7005-4D9E-82A5-7574CA050A36}" type="datetimeFigureOut">
              <a:rPr lang="ar-SA" smtClean="0"/>
              <a:pPr/>
              <a:t>30/05/33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1EC2-0F4C-4795-BF2D-CE4BF474A00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4F77-7005-4D9E-82A5-7574CA050A36}" type="datetimeFigureOut">
              <a:rPr lang="ar-SA" smtClean="0"/>
              <a:pPr/>
              <a:t>30/05/33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1EC2-0F4C-4795-BF2D-CE4BF474A00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4F77-7005-4D9E-82A5-7574CA050A36}" type="datetimeFigureOut">
              <a:rPr lang="ar-SA" smtClean="0"/>
              <a:pPr/>
              <a:t>30/05/33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1EC2-0F4C-4795-BF2D-CE4BF474A00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4F77-7005-4D9E-82A5-7574CA050A36}" type="datetimeFigureOut">
              <a:rPr lang="ar-SA" smtClean="0"/>
              <a:pPr/>
              <a:t>30/05/33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1EC2-0F4C-4795-BF2D-CE4BF474A00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34F77-7005-4D9E-82A5-7574CA050A36}" type="datetimeFigureOut">
              <a:rPr lang="ar-SA" smtClean="0"/>
              <a:pPr/>
              <a:t>30/05/33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51EC2-0F4C-4795-BF2D-CE4BF474A00D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6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0.png"/><Relationship Id="rId4" Type="http://schemas.openxmlformats.org/officeDocument/2006/relationships/image" Target="../media/image6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0" Type="http://schemas.openxmlformats.org/officeDocument/2006/relationships/image" Target="../media/image37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1.png"/><Relationship Id="rId7" Type="http://schemas.openxmlformats.org/officeDocument/2006/relationships/image" Target="../media/image4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10" Type="http://schemas.openxmlformats.org/officeDocument/2006/relationships/image" Target="../media/image44.png"/><Relationship Id="rId4" Type="http://schemas.openxmlformats.org/officeDocument/2006/relationships/image" Target="../media/image32.png"/><Relationship Id="rId9" Type="http://schemas.openxmlformats.org/officeDocument/2006/relationships/image" Target="../media/image4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Relationship Id="rId9" Type="http://schemas.openxmlformats.org/officeDocument/2006/relationships/image" Target="../media/image5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88640"/>
            <a:ext cx="684076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36712"/>
            <a:ext cx="2267744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مجموعة 7"/>
          <p:cNvGrpSpPr/>
          <p:nvPr/>
        </p:nvGrpSpPr>
        <p:grpSpPr>
          <a:xfrm>
            <a:off x="3995936" y="908720"/>
            <a:ext cx="4740002" cy="530349"/>
            <a:chOff x="3995936" y="908720"/>
            <a:chExt cx="4740002" cy="386333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64088" y="908720"/>
              <a:ext cx="337185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995936" y="980728"/>
              <a:ext cx="1381125" cy="314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1" name="مجموعة 10"/>
          <p:cNvGrpSpPr/>
          <p:nvPr/>
        </p:nvGrpSpPr>
        <p:grpSpPr>
          <a:xfrm>
            <a:off x="2627784" y="1628800"/>
            <a:ext cx="6096347" cy="648072"/>
            <a:chOff x="2627784" y="1412776"/>
            <a:chExt cx="6096347" cy="424433"/>
          </a:xfrm>
        </p:grpSpPr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5076056" y="1412776"/>
              <a:ext cx="3648075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627784" y="1484784"/>
              <a:ext cx="2562225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4" name="مجموعة 13"/>
          <p:cNvGrpSpPr/>
          <p:nvPr/>
        </p:nvGrpSpPr>
        <p:grpSpPr>
          <a:xfrm>
            <a:off x="3347864" y="2348880"/>
            <a:ext cx="5402163" cy="576064"/>
            <a:chOff x="3347864" y="1844824"/>
            <a:chExt cx="5402163" cy="371475"/>
          </a:xfrm>
        </p:grpSpPr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940152" y="1844824"/>
              <a:ext cx="2809875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3347864" y="1844824"/>
              <a:ext cx="2590800" cy="371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644008" y="2924944"/>
            <a:ext cx="40767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644008" y="4509120"/>
            <a:ext cx="418680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644008" y="5517232"/>
            <a:ext cx="410108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051720" y="3573016"/>
            <a:ext cx="1944216" cy="2613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88640"/>
            <a:ext cx="684076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24350" y="764704"/>
            <a:ext cx="48196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764704"/>
            <a:ext cx="3141340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1916832"/>
            <a:ext cx="4105275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36296" y="2780928"/>
            <a:ext cx="159829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436096" y="2852936"/>
            <a:ext cx="131445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رابط مستقيم 8"/>
          <p:cNvCxnSpPr/>
          <p:nvPr/>
        </p:nvCxnSpPr>
        <p:spPr>
          <a:xfrm flipH="1">
            <a:off x="0" y="3429000"/>
            <a:ext cx="9144000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59833" y="3501008"/>
            <a:ext cx="5760640" cy="963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88640"/>
            <a:ext cx="684076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5" y="836712"/>
            <a:ext cx="579613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1412776"/>
            <a:ext cx="2435349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1412776"/>
            <a:ext cx="2209800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رابط مستقيم 6"/>
          <p:cNvCxnSpPr/>
          <p:nvPr/>
        </p:nvCxnSpPr>
        <p:spPr>
          <a:xfrm flipH="1">
            <a:off x="4139952" y="1340768"/>
            <a:ext cx="72008" cy="51845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88640"/>
            <a:ext cx="684076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980728"/>
            <a:ext cx="809625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1556792"/>
            <a:ext cx="8179296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رابط مستقيم 5"/>
          <p:cNvCxnSpPr/>
          <p:nvPr/>
        </p:nvCxnSpPr>
        <p:spPr>
          <a:xfrm>
            <a:off x="6516216" y="1844824"/>
            <a:ext cx="0" cy="108012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" name="رابط مستقيم 6"/>
          <p:cNvCxnSpPr/>
          <p:nvPr/>
        </p:nvCxnSpPr>
        <p:spPr>
          <a:xfrm>
            <a:off x="4211960" y="1916832"/>
            <a:ext cx="0" cy="1008112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" name="رابط مستقيم 7"/>
          <p:cNvCxnSpPr/>
          <p:nvPr/>
        </p:nvCxnSpPr>
        <p:spPr>
          <a:xfrm>
            <a:off x="1979712" y="1916832"/>
            <a:ext cx="0" cy="1008112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رابط مستقيم 10"/>
          <p:cNvCxnSpPr/>
          <p:nvPr/>
        </p:nvCxnSpPr>
        <p:spPr>
          <a:xfrm flipH="1">
            <a:off x="0" y="2924944"/>
            <a:ext cx="9144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38450" y="3140968"/>
            <a:ext cx="630555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2996952"/>
            <a:ext cx="2699792" cy="1248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88640"/>
            <a:ext cx="684076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836712"/>
            <a:ext cx="5010522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836712"/>
            <a:ext cx="2200275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3356992"/>
            <a:ext cx="8267700" cy="101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88640"/>
            <a:ext cx="684076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1196752"/>
            <a:ext cx="6912768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88640"/>
            <a:ext cx="684076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" name="مجموعة 13"/>
          <p:cNvGrpSpPr/>
          <p:nvPr/>
        </p:nvGrpSpPr>
        <p:grpSpPr>
          <a:xfrm>
            <a:off x="0" y="764704"/>
            <a:ext cx="9144000" cy="1828800"/>
            <a:chOff x="0" y="764704"/>
            <a:chExt cx="9144000" cy="1828800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47864" y="764704"/>
              <a:ext cx="5796136" cy="1080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764704"/>
              <a:ext cx="3096344" cy="1828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" name="مجموعة 6"/>
          <p:cNvGrpSpPr/>
          <p:nvPr/>
        </p:nvGrpSpPr>
        <p:grpSpPr>
          <a:xfrm>
            <a:off x="6660232" y="1988840"/>
            <a:ext cx="2200647" cy="2186533"/>
            <a:chOff x="6660232" y="1988840"/>
            <a:chExt cx="2200647" cy="2186533"/>
          </a:xfrm>
        </p:grpSpPr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60232" y="1988840"/>
              <a:ext cx="2200647" cy="1790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948264" y="3789040"/>
              <a:ext cx="1158999" cy="386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20272" y="4365104"/>
            <a:ext cx="171259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80112" y="4365104"/>
            <a:ext cx="1400547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092280" y="5157192"/>
            <a:ext cx="1553716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24128" y="5157192"/>
            <a:ext cx="1237481" cy="776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699792" y="2996952"/>
            <a:ext cx="1728192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403648" y="2996952"/>
            <a:ext cx="1266056" cy="900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88640"/>
            <a:ext cx="684076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692696"/>
            <a:ext cx="213360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952" y="1052736"/>
            <a:ext cx="4630663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88640"/>
            <a:ext cx="684076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00475" y="836712"/>
            <a:ext cx="5343525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2132856"/>
            <a:ext cx="3124572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رابط مستقيم 5"/>
          <p:cNvCxnSpPr/>
          <p:nvPr/>
        </p:nvCxnSpPr>
        <p:spPr>
          <a:xfrm flipH="1">
            <a:off x="0" y="3068960"/>
            <a:ext cx="9144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6256" y="3284984"/>
            <a:ext cx="2050157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83968" y="3861048"/>
            <a:ext cx="1640582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331640" y="3789040"/>
            <a:ext cx="1616199" cy="60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88640"/>
            <a:ext cx="684076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836712"/>
            <a:ext cx="8465815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مجموعة 11"/>
          <p:cNvGrpSpPr/>
          <p:nvPr/>
        </p:nvGrpSpPr>
        <p:grpSpPr>
          <a:xfrm>
            <a:off x="539552" y="1844825"/>
            <a:ext cx="8604448" cy="1656184"/>
            <a:chOff x="539552" y="1844825"/>
            <a:chExt cx="8604448" cy="1656184"/>
          </a:xfrm>
        </p:grpSpPr>
        <p:pic>
          <p:nvPicPr>
            <p:cNvPr id="5123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48025" y="2060848"/>
              <a:ext cx="5895975" cy="942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4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39552" y="1844825"/>
              <a:ext cx="2160240" cy="1656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48064" y="2996952"/>
            <a:ext cx="3714750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11960" y="4005064"/>
            <a:ext cx="47434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236296" y="4869160"/>
            <a:ext cx="1594098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36096" y="4869160"/>
            <a:ext cx="1866131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347864" y="4941168"/>
            <a:ext cx="200025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788024" y="5589240"/>
            <a:ext cx="3352031" cy="682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88640"/>
            <a:ext cx="684076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مجموعة 2"/>
          <p:cNvGrpSpPr/>
          <p:nvPr/>
        </p:nvGrpSpPr>
        <p:grpSpPr>
          <a:xfrm>
            <a:off x="539552" y="836712"/>
            <a:ext cx="8604448" cy="1656184"/>
            <a:chOff x="539552" y="1844825"/>
            <a:chExt cx="8604448" cy="1656184"/>
          </a:xfrm>
        </p:grpSpPr>
        <p:pic>
          <p:nvPicPr>
            <p:cNvPr id="4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248025" y="2060848"/>
              <a:ext cx="5895975" cy="942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9552" y="1844825"/>
              <a:ext cx="2160240" cy="1656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91680" y="2204864"/>
            <a:ext cx="7101830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20272" y="3212976"/>
            <a:ext cx="1698873" cy="744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20272" y="4077072"/>
            <a:ext cx="1559049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164288" y="4797152"/>
            <a:ext cx="137807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652120" y="4725144"/>
            <a:ext cx="1417315" cy="70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436096" y="5661248"/>
            <a:ext cx="2844924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88640"/>
            <a:ext cx="684076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1196752"/>
            <a:ext cx="304418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764704"/>
            <a:ext cx="55435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88640"/>
            <a:ext cx="684076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مجموعة 4"/>
          <p:cNvGrpSpPr/>
          <p:nvPr/>
        </p:nvGrpSpPr>
        <p:grpSpPr>
          <a:xfrm>
            <a:off x="395536" y="692696"/>
            <a:ext cx="8537823" cy="1449452"/>
            <a:chOff x="395536" y="692696"/>
            <a:chExt cx="8537823" cy="1449452"/>
          </a:xfrm>
        </p:grpSpPr>
        <p:pic>
          <p:nvPicPr>
            <p:cNvPr id="819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95536" y="692696"/>
              <a:ext cx="8537823" cy="1409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مربع نص 3"/>
            <p:cNvSpPr txBox="1"/>
            <p:nvPr/>
          </p:nvSpPr>
          <p:spPr>
            <a:xfrm>
              <a:off x="1043608" y="1772816"/>
              <a:ext cx="1944216" cy="3693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 wrap="square" rtlCol="1">
              <a:spAutoFit/>
            </a:bodyPr>
            <a:lstStyle/>
            <a:p>
              <a:endParaRPr lang="ar-SA" dirty="0"/>
            </a:p>
          </p:txBody>
        </p:sp>
      </p:grp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1772816"/>
            <a:ext cx="2495550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2276872"/>
            <a:ext cx="192861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32040" y="2348880"/>
            <a:ext cx="1840607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47864" y="2420888"/>
            <a:ext cx="1344166" cy="462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1560" y="3068960"/>
            <a:ext cx="784478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4077072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رابط مستقيم 12"/>
          <p:cNvCxnSpPr/>
          <p:nvPr/>
        </p:nvCxnSpPr>
        <p:spPr>
          <a:xfrm flipH="1">
            <a:off x="0" y="4005064"/>
            <a:ext cx="9144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88640"/>
            <a:ext cx="684076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08720"/>
            <a:ext cx="9144000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0</Words>
  <Application>Microsoft Office PowerPoint</Application>
  <PresentationFormat>عرض على الشاشة (3:4)‏</PresentationFormat>
  <Paragraphs>0</Paragraphs>
  <Slides>14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sa</dc:creator>
  <cp:lastModifiedBy>sa</cp:lastModifiedBy>
  <cp:revision>7</cp:revision>
  <dcterms:created xsi:type="dcterms:W3CDTF">2012-04-20T17:39:47Z</dcterms:created>
  <dcterms:modified xsi:type="dcterms:W3CDTF">2012-04-21T16:10:27Z</dcterms:modified>
</cp:coreProperties>
</file>