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2" d="100"/>
          <a:sy n="42" d="100"/>
        </p:scale>
        <p:origin x="-76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D30EE-34D7-4312-AD40-0C6965338E9C}" type="datetimeFigureOut">
              <a:rPr lang="ar-SA" smtClean="0"/>
              <a:t>29/05/33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7280-676D-4D0F-AFB8-67535CF7176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D30EE-34D7-4312-AD40-0C6965338E9C}" type="datetimeFigureOut">
              <a:rPr lang="ar-SA" smtClean="0"/>
              <a:t>29/05/33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7280-676D-4D0F-AFB8-67535CF7176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D30EE-34D7-4312-AD40-0C6965338E9C}" type="datetimeFigureOut">
              <a:rPr lang="ar-SA" smtClean="0"/>
              <a:t>29/05/33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7280-676D-4D0F-AFB8-67535CF7176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D30EE-34D7-4312-AD40-0C6965338E9C}" type="datetimeFigureOut">
              <a:rPr lang="ar-SA" smtClean="0"/>
              <a:t>29/05/33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7280-676D-4D0F-AFB8-67535CF7176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D30EE-34D7-4312-AD40-0C6965338E9C}" type="datetimeFigureOut">
              <a:rPr lang="ar-SA" smtClean="0"/>
              <a:t>29/05/33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7280-676D-4D0F-AFB8-67535CF7176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D30EE-34D7-4312-AD40-0C6965338E9C}" type="datetimeFigureOut">
              <a:rPr lang="ar-SA" smtClean="0"/>
              <a:t>29/05/33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7280-676D-4D0F-AFB8-67535CF7176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D30EE-34D7-4312-AD40-0C6965338E9C}" type="datetimeFigureOut">
              <a:rPr lang="ar-SA" smtClean="0"/>
              <a:t>29/05/33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7280-676D-4D0F-AFB8-67535CF7176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D30EE-34D7-4312-AD40-0C6965338E9C}" type="datetimeFigureOut">
              <a:rPr lang="ar-SA" smtClean="0"/>
              <a:t>29/05/33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7280-676D-4D0F-AFB8-67535CF7176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D30EE-34D7-4312-AD40-0C6965338E9C}" type="datetimeFigureOut">
              <a:rPr lang="ar-SA" smtClean="0"/>
              <a:t>29/05/33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7280-676D-4D0F-AFB8-67535CF7176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D30EE-34D7-4312-AD40-0C6965338E9C}" type="datetimeFigureOut">
              <a:rPr lang="ar-SA" smtClean="0"/>
              <a:t>29/05/33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7280-676D-4D0F-AFB8-67535CF7176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D30EE-34D7-4312-AD40-0C6965338E9C}" type="datetimeFigureOut">
              <a:rPr lang="ar-SA" smtClean="0"/>
              <a:t>29/05/33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7280-676D-4D0F-AFB8-67535CF7176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D30EE-34D7-4312-AD40-0C6965338E9C}" type="datetimeFigureOut">
              <a:rPr lang="ar-SA" smtClean="0"/>
              <a:t>29/05/33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F7280-676D-4D0F-AFB8-67535CF71765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0"/>
            <a:ext cx="6192688" cy="80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052736"/>
            <a:ext cx="7920880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2780928"/>
            <a:ext cx="3190056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07904" y="2780928"/>
            <a:ext cx="4661148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0"/>
            <a:ext cx="6192688" cy="80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908720"/>
            <a:ext cx="4283968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1844824"/>
            <a:ext cx="2474590" cy="62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1196752"/>
            <a:ext cx="2954263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0"/>
            <a:ext cx="6192688" cy="80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980728"/>
            <a:ext cx="7134572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1628800"/>
            <a:ext cx="2476872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584" y="1628800"/>
            <a:ext cx="2400672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0"/>
            <a:ext cx="6192688" cy="80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124744"/>
            <a:ext cx="7704855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0"/>
            <a:ext cx="6192688" cy="80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980728"/>
            <a:ext cx="4411588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1124744"/>
            <a:ext cx="3240360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80112" y="2276872"/>
            <a:ext cx="3135238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08104" y="2996952"/>
            <a:ext cx="3182754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228184" y="3933056"/>
            <a:ext cx="2360662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259632" y="5445224"/>
            <a:ext cx="684076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0"/>
            <a:ext cx="6192688" cy="80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7" y="908720"/>
            <a:ext cx="7668344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0"/>
            <a:ext cx="6192688" cy="80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980728"/>
            <a:ext cx="4090789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03648" y="764704"/>
            <a:ext cx="3102843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1916832"/>
            <a:ext cx="4032498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رابط مستقيم 6"/>
          <p:cNvCxnSpPr/>
          <p:nvPr/>
        </p:nvCxnSpPr>
        <p:spPr>
          <a:xfrm flipH="1">
            <a:off x="0" y="3356992"/>
            <a:ext cx="9144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79712" y="3501008"/>
            <a:ext cx="6859885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5536" y="2636913"/>
            <a:ext cx="4703047" cy="457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0"/>
            <a:ext cx="6192688" cy="80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1" y="908720"/>
            <a:ext cx="7812360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1844824"/>
            <a:ext cx="828092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72200" y="3068960"/>
            <a:ext cx="2149202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20272" y="4221088"/>
            <a:ext cx="1512168" cy="88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36296" y="5157192"/>
            <a:ext cx="1208906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187624" y="3140968"/>
            <a:ext cx="206540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331640" y="4005064"/>
            <a:ext cx="178497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043608" y="4941168"/>
            <a:ext cx="2088232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411760" y="5949280"/>
            <a:ext cx="4104456" cy="573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رابط مستقيم 12"/>
          <p:cNvCxnSpPr>
            <a:stCxn id="5123" idx="0"/>
          </p:cNvCxnSpPr>
          <p:nvPr/>
        </p:nvCxnSpPr>
        <p:spPr>
          <a:xfrm>
            <a:off x="4680012" y="1844824"/>
            <a:ext cx="36004" cy="381642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0"/>
            <a:ext cx="6192688" cy="80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980728"/>
            <a:ext cx="4412332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0"/>
            <a:ext cx="6192688" cy="80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مجموعة 4"/>
          <p:cNvGrpSpPr/>
          <p:nvPr/>
        </p:nvGrpSpPr>
        <p:grpSpPr>
          <a:xfrm>
            <a:off x="1619672" y="980728"/>
            <a:ext cx="7155532" cy="1705545"/>
            <a:chOff x="1619672" y="980728"/>
            <a:chExt cx="7155532" cy="1705545"/>
          </a:xfrm>
        </p:grpSpPr>
        <p:pic>
          <p:nvPicPr>
            <p:cNvPr id="7170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619672" y="980728"/>
              <a:ext cx="7155532" cy="1512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مربع نص 3"/>
            <p:cNvSpPr txBox="1"/>
            <p:nvPr/>
          </p:nvSpPr>
          <p:spPr>
            <a:xfrm>
              <a:off x="2411760" y="1916832"/>
              <a:ext cx="936104" cy="76944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txBody>
            <a:bodyPr wrap="square" rtlCol="1">
              <a:spAutoFit/>
            </a:bodyPr>
            <a:lstStyle/>
            <a:p>
              <a:endParaRPr lang="ar-SA" sz="4400" dirty="0"/>
            </a:p>
          </p:txBody>
        </p:sp>
      </p:grp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916832"/>
            <a:ext cx="3203848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32040" y="2564904"/>
            <a:ext cx="3626346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96136" y="3789040"/>
            <a:ext cx="2148061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627784" y="4509120"/>
            <a:ext cx="4763616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0"/>
            <a:ext cx="6192688" cy="80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980728"/>
            <a:ext cx="7628731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0"/>
            <a:ext cx="6192688" cy="80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1124744"/>
            <a:ext cx="5847953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1772816"/>
            <a:ext cx="7416824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0</Words>
  <Application>Microsoft Office PowerPoint</Application>
  <PresentationFormat>عرض على الشاشة (3:4)‏</PresentationFormat>
  <Paragraphs>0</Paragraphs>
  <Slides>12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sa</dc:creator>
  <cp:lastModifiedBy>sa</cp:lastModifiedBy>
  <cp:revision>4</cp:revision>
  <dcterms:created xsi:type="dcterms:W3CDTF">2012-04-20T08:49:44Z</dcterms:created>
  <dcterms:modified xsi:type="dcterms:W3CDTF">2012-04-20T09:28:05Z</dcterms:modified>
</cp:coreProperties>
</file>