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46" d="100"/>
          <a:sy n="46" d="100"/>
        </p:scale>
        <p:origin x="-120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4E94E-076D-4ABF-893F-DF8650103769}" type="datetimeFigureOut">
              <a:rPr lang="ar-SA" smtClean="0"/>
              <a:t>16/05/33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13012-D54A-4942-8746-F394DB692359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052736"/>
            <a:ext cx="785085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652713"/>
            <a:ext cx="8136904" cy="23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196752"/>
            <a:ext cx="770485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980728"/>
            <a:ext cx="816099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2348880"/>
            <a:ext cx="152856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2924944"/>
            <a:ext cx="16764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6" y="3789040"/>
            <a:ext cx="164782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8304" y="4797152"/>
            <a:ext cx="1292349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75856" y="2492896"/>
            <a:ext cx="1654299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19872" y="3140968"/>
            <a:ext cx="1483990" cy="544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051720" y="3717032"/>
            <a:ext cx="330021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971600" y="4437112"/>
            <a:ext cx="5314950" cy="1984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24744"/>
            <a:ext cx="91440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5" y="1124744"/>
            <a:ext cx="3995936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2924944"/>
            <a:ext cx="1514847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4005064"/>
            <a:ext cx="152628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6" y="5013176"/>
            <a:ext cx="115212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2320" y="5805263"/>
            <a:ext cx="768474" cy="701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رابط مستقيم 8"/>
          <p:cNvCxnSpPr/>
          <p:nvPr/>
        </p:nvCxnSpPr>
        <p:spPr>
          <a:xfrm>
            <a:off x="5148064" y="1196752"/>
            <a:ext cx="0" cy="566124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35696" y="1124744"/>
            <a:ext cx="297254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1268760"/>
            <a:ext cx="2346573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980728"/>
            <a:ext cx="882047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67125" y="1988840"/>
            <a:ext cx="5476875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3068960"/>
            <a:ext cx="181927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2280" y="3789040"/>
            <a:ext cx="1695450" cy="48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80312" y="4293096"/>
            <a:ext cx="1339974" cy="516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5517232"/>
            <a:ext cx="150495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452320" y="4948589"/>
            <a:ext cx="1267966" cy="56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رابط مستقيم 11"/>
          <p:cNvCxnSpPr/>
          <p:nvPr/>
        </p:nvCxnSpPr>
        <p:spPr>
          <a:xfrm>
            <a:off x="6660232" y="3212976"/>
            <a:ext cx="0" cy="33843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51920" y="3212976"/>
            <a:ext cx="2705472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رابط مستقيم 15"/>
          <p:cNvCxnSpPr/>
          <p:nvPr/>
        </p:nvCxnSpPr>
        <p:spPr>
          <a:xfrm>
            <a:off x="3635896" y="3212976"/>
            <a:ext cx="0" cy="3645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11560" y="3068960"/>
            <a:ext cx="295232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6065912"/>
            <a:ext cx="352623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7" y="1196752"/>
            <a:ext cx="3707904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052736"/>
            <a:ext cx="7399387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4077072"/>
            <a:ext cx="4327004" cy="618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4725144"/>
            <a:ext cx="225246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6764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124744"/>
            <a:ext cx="2411761" cy="634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1268760"/>
            <a:ext cx="1728192" cy="502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رابط مستقيم 5"/>
          <p:cNvCxnSpPr/>
          <p:nvPr/>
        </p:nvCxnSpPr>
        <p:spPr>
          <a:xfrm flipH="1">
            <a:off x="5652120" y="1052736"/>
            <a:ext cx="72008" cy="58052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عرض على الشاشة (3:4)‏</PresentationFormat>
  <Paragraphs>0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</dc:creator>
  <cp:lastModifiedBy>sa</cp:lastModifiedBy>
  <cp:revision>4</cp:revision>
  <dcterms:created xsi:type="dcterms:W3CDTF">2012-04-07T16:45:33Z</dcterms:created>
  <dcterms:modified xsi:type="dcterms:W3CDTF">2012-04-07T17:19:34Z</dcterms:modified>
</cp:coreProperties>
</file>