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72" r:id="rId2"/>
  </p:sldMasterIdLst>
  <p:sldIdLst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9" r:id="rId12"/>
    <p:sldId id="270" r:id="rId13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 varScale="1">
        <p:scale>
          <a:sx n="65" d="100"/>
          <a:sy n="65" d="100"/>
        </p:scale>
        <p:origin x="-4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27/08/1439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‹N°›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27/08/1439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‹N°›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27/08/1439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‹N°›</a:t>
            </a:fld>
            <a:endParaRPr lang="ar-S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مستطيل مستدير الزوايا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09409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09409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عنوان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0" name="عنوان فرعي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19" name="عنصر نائب للتاريخ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EBEE14-383C-432A-9117-BC8F1795EE37}" type="datetimeFigureOut">
              <a:rPr lang="ar-EG" smtClean="0">
                <a:solidFill>
                  <a:srgbClr val="E3DED1">
                    <a:shade val="50000"/>
                  </a:srgbClr>
                </a:solidFill>
              </a:rPr>
              <a:pPr/>
              <a:t>27/08/1439</a:t>
            </a:fld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1" name="عنصر نائب لرقم الشريحة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B16FAD-3925-40AC-AC9E-C85A04F51C18}" type="slidenum">
              <a:rPr lang="ar-EG" smtClean="0">
                <a:solidFill>
                  <a:srgbClr val="E3DED1">
                    <a:shade val="50000"/>
                  </a:srgbClr>
                </a:solidFill>
              </a:rPr>
              <a:pPr/>
              <a:t>‹N°›</a:t>
            </a:fld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19578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EBEE14-383C-432A-9117-BC8F1795EE37}" type="datetimeFigureOut">
              <a:rPr lang="ar-EG" smtClean="0">
                <a:solidFill>
                  <a:srgbClr val="E3DED1">
                    <a:shade val="50000"/>
                  </a:srgbClr>
                </a:solidFill>
              </a:rPr>
              <a:pPr/>
              <a:t>27/08/1439</a:t>
            </a:fld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B16FAD-3925-40AC-AC9E-C85A04F51C18}" type="slidenum">
              <a:rPr lang="ar-EG" smtClean="0">
                <a:solidFill>
                  <a:srgbClr val="E3DED1">
                    <a:shade val="50000"/>
                  </a:srgbClr>
                </a:solidFill>
              </a:rPr>
              <a:pPr/>
              <a:t>‹N°›</a:t>
            </a:fld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93228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ستطيل مستدير الزوايا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09409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09409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EBEE14-383C-432A-9117-BC8F1795EE37}" type="datetimeFigureOut">
              <a:rPr lang="ar-EG" smtClean="0">
                <a:solidFill>
                  <a:srgbClr val="E3DED1">
                    <a:shade val="50000"/>
                  </a:srgbClr>
                </a:solidFill>
              </a:rPr>
              <a:pPr/>
              <a:t>27/08/1439</a:t>
            </a:fld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B16FAD-3925-40AC-AC9E-C85A04F51C18}" type="slidenum">
              <a:rPr lang="ar-EG" smtClean="0">
                <a:solidFill>
                  <a:srgbClr val="E3DED1">
                    <a:shade val="50000"/>
                  </a:srgbClr>
                </a:solidFill>
              </a:rPr>
              <a:pPr/>
              <a:t>‹N°›</a:t>
            </a:fld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62592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EBEE14-383C-432A-9117-BC8F1795EE37}" type="datetimeFigureOut">
              <a:rPr lang="ar-EG" smtClean="0">
                <a:solidFill>
                  <a:srgbClr val="E3DED1">
                    <a:shade val="50000"/>
                  </a:srgbClr>
                </a:solidFill>
              </a:rPr>
              <a:pPr/>
              <a:t>27/08/1439</a:t>
            </a:fld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B16FAD-3925-40AC-AC9E-C85A04F51C18}" type="slidenum">
              <a:rPr lang="ar-EG" smtClean="0">
                <a:solidFill>
                  <a:srgbClr val="E3DED1">
                    <a:shade val="50000"/>
                  </a:srgbClr>
                </a:solidFill>
              </a:rPr>
              <a:pPr/>
              <a:t>‹N°›</a:t>
            </a:fld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62262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EBEE14-383C-432A-9117-BC8F1795EE37}" type="datetimeFigureOut">
              <a:rPr lang="ar-EG" smtClean="0">
                <a:solidFill>
                  <a:srgbClr val="E3DED1">
                    <a:shade val="50000"/>
                  </a:srgbClr>
                </a:solidFill>
              </a:rPr>
              <a:pPr/>
              <a:t>27/08/1439</a:t>
            </a:fld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B16FAD-3925-40AC-AC9E-C85A04F51C18}" type="slidenum">
              <a:rPr lang="ar-EG" smtClean="0">
                <a:solidFill>
                  <a:srgbClr val="E3DED1">
                    <a:shade val="50000"/>
                  </a:srgbClr>
                </a:solidFill>
              </a:rPr>
              <a:pPr/>
              <a:t>‹N°›</a:t>
            </a:fld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91222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EBEE14-383C-432A-9117-BC8F1795EE37}" type="datetimeFigureOut">
              <a:rPr lang="ar-EG" smtClean="0">
                <a:solidFill>
                  <a:srgbClr val="E3DED1">
                    <a:shade val="50000"/>
                  </a:srgbClr>
                </a:solidFill>
              </a:rPr>
              <a:pPr/>
              <a:t>27/08/1439</a:t>
            </a:fld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B16FAD-3925-40AC-AC9E-C85A04F51C18}" type="slidenum">
              <a:rPr lang="ar-EG" smtClean="0">
                <a:solidFill>
                  <a:srgbClr val="E3DED1">
                    <a:shade val="50000"/>
                  </a:srgbClr>
                </a:solidFill>
              </a:rPr>
              <a:pPr/>
              <a:t>‹N°›</a:t>
            </a:fld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91444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مستدير الزوايا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09409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EBEE14-383C-432A-9117-BC8F1795EE37}" type="datetimeFigureOut">
              <a:rPr lang="ar-EG" smtClean="0">
                <a:solidFill>
                  <a:srgbClr val="E3DED1">
                    <a:shade val="50000"/>
                  </a:srgbClr>
                </a:solidFill>
              </a:rPr>
              <a:pPr/>
              <a:t>27/08/1439</a:t>
            </a:fld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B16FAD-3925-40AC-AC9E-C85A04F51C18}" type="slidenum">
              <a:rPr lang="ar-EG" smtClean="0">
                <a:solidFill>
                  <a:srgbClr val="E3DED1">
                    <a:shade val="50000"/>
                  </a:srgbClr>
                </a:solidFill>
              </a:rPr>
              <a:pPr/>
              <a:t>‹N°›</a:t>
            </a:fld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30967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EBEE14-383C-432A-9117-BC8F1795EE37}" type="datetimeFigureOut">
              <a:rPr lang="ar-EG" smtClean="0">
                <a:solidFill>
                  <a:srgbClr val="E3DED1">
                    <a:shade val="50000"/>
                  </a:srgbClr>
                </a:solidFill>
              </a:rPr>
              <a:pPr/>
              <a:t>27/08/1439</a:t>
            </a:fld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B16FAD-3925-40AC-AC9E-C85A04F51C18}" type="slidenum">
              <a:rPr lang="ar-EG" smtClean="0">
                <a:solidFill>
                  <a:srgbClr val="E3DED1">
                    <a:shade val="50000"/>
                  </a:srgbClr>
                </a:solidFill>
              </a:rPr>
              <a:pPr/>
              <a:t>‹N°›</a:t>
            </a:fld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28719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27/08/1439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‹N°›</a:t>
            </a:fld>
            <a:endParaRPr lang="ar-S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مستطيل مستدير الزوايا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09409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مستطيل ذو زاوية واحدة مستديرة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09409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EBEE14-383C-432A-9117-BC8F1795EE37}" type="datetimeFigureOut">
              <a:rPr lang="ar-EG" smtClean="0">
                <a:solidFill>
                  <a:srgbClr val="E3DED1">
                    <a:shade val="50000"/>
                  </a:srgbClr>
                </a:solidFill>
              </a:rPr>
              <a:pPr/>
              <a:t>27/08/1439</a:t>
            </a:fld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B16FAD-3925-40AC-AC9E-C85A04F51C18}" type="slidenum">
              <a:rPr lang="ar-EG" smtClean="0">
                <a:solidFill>
                  <a:srgbClr val="E3DED1">
                    <a:shade val="50000"/>
                  </a:srgbClr>
                </a:solidFill>
              </a:rPr>
              <a:pPr/>
              <a:t>‹N°›</a:t>
            </a:fld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ar-SA" smtClean="0"/>
              <a:t>انقر فوق الأيقونة لإضافة صورة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23640238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EBEE14-383C-432A-9117-BC8F1795EE37}" type="datetimeFigureOut">
              <a:rPr lang="ar-EG" smtClean="0">
                <a:solidFill>
                  <a:srgbClr val="E3DED1">
                    <a:shade val="50000"/>
                  </a:srgbClr>
                </a:solidFill>
              </a:rPr>
              <a:pPr/>
              <a:t>27/08/1439</a:t>
            </a:fld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B16FAD-3925-40AC-AC9E-C85A04F51C18}" type="slidenum">
              <a:rPr lang="ar-EG" smtClean="0">
                <a:solidFill>
                  <a:srgbClr val="E3DED1">
                    <a:shade val="50000"/>
                  </a:srgbClr>
                </a:solidFill>
              </a:rPr>
              <a:pPr/>
              <a:t>‹N°›</a:t>
            </a:fld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85228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EBEE14-383C-432A-9117-BC8F1795EE37}" type="datetimeFigureOut">
              <a:rPr lang="ar-EG" smtClean="0">
                <a:solidFill>
                  <a:srgbClr val="E3DED1">
                    <a:shade val="50000"/>
                  </a:srgbClr>
                </a:solidFill>
              </a:rPr>
              <a:pPr/>
              <a:t>27/08/1439</a:t>
            </a:fld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B16FAD-3925-40AC-AC9E-C85A04F51C18}" type="slidenum">
              <a:rPr lang="ar-EG" smtClean="0">
                <a:solidFill>
                  <a:srgbClr val="E3DED1">
                    <a:shade val="50000"/>
                  </a:srgbClr>
                </a:solidFill>
              </a:rPr>
              <a:pPr/>
              <a:t>‹N°›</a:t>
            </a:fld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26791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27/08/1439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‹N°›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27/08/1439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‹N°›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27/08/1439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‹N°›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27/08/1439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‹N°›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27/08/1439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‹N°›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27/08/1439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‹N°›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27/08/1439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‹N°›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27/08/1439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‹N°›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مستدير الزوايا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09409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09409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عنصر نائب للعنوان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25" name="عنصر نائب للتاريخ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defTabSz="909409"/>
            <a:fld id="{AEEBEE14-383C-432A-9117-BC8F1795EE37}" type="datetimeFigureOut">
              <a:rPr lang="ar-EG" smtClean="0">
                <a:solidFill>
                  <a:srgbClr val="E3DED1">
                    <a:shade val="50000"/>
                  </a:srgbClr>
                </a:solidFill>
              </a:rPr>
              <a:pPr defTabSz="909409"/>
              <a:t>27/08/1439</a:t>
            </a:fld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8" name="عنصر نائب للتذييل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defTabSz="909409"/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defTabSz="909409"/>
            <a:fld id="{0EB16FAD-3925-40AC-AC9E-C85A04F51C18}" type="slidenum">
              <a:rPr lang="ar-EG" smtClean="0">
                <a:solidFill>
                  <a:srgbClr val="E3DED1">
                    <a:shade val="50000"/>
                  </a:srgbClr>
                </a:solidFill>
              </a:rPr>
              <a:pPr defTabSz="909409"/>
              <a:t>‹N°›</a:t>
            </a:fld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6689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l" rtl="1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r" rtl="1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r" rtl="1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r" rtl="1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r" rtl="1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r" rtl="1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r" rtl="1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r" rtl="1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r" rtl="1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r" rtl="1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microsoft.com/office/2007/relationships/hdphoto" Target="../media/hdphoto2.wdp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.jpeg"/><Relationship Id="rId7" Type="http://schemas.microsoft.com/office/2007/relationships/hdphoto" Target="../media/hdphoto16.wdp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0.xml"/><Relationship Id="rId6" Type="http://schemas.openxmlformats.org/officeDocument/2006/relationships/image" Target="../media/image25.png"/><Relationship Id="rId11" Type="http://schemas.openxmlformats.org/officeDocument/2006/relationships/image" Target="../media/image67.png"/><Relationship Id="rId5" Type="http://schemas.microsoft.com/office/2007/relationships/hdphoto" Target="../media/hdphoto15.wdp"/><Relationship Id="rId10" Type="http://schemas.microsoft.com/office/2007/relationships/hdphoto" Target="../media/hdphoto50.wdp"/><Relationship Id="rId4" Type="http://schemas.openxmlformats.org/officeDocument/2006/relationships/image" Target="../media/image24.png"/><Relationship Id="rId9" Type="http://schemas.openxmlformats.org/officeDocument/2006/relationships/image" Target="../media/image6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70.png"/><Relationship Id="rId18" Type="http://schemas.microsoft.com/office/2007/relationships/hdphoto" Target="../media/hdphoto55.wdp"/><Relationship Id="rId3" Type="http://schemas.openxmlformats.org/officeDocument/2006/relationships/image" Target="../media/image2.jpeg"/><Relationship Id="rId7" Type="http://schemas.microsoft.com/office/2007/relationships/hdphoto" Target="../media/hdphoto16.wdp"/><Relationship Id="rId12" Type="http://schemas.microsoft.com/office/2007/relationships/hdphoto" Target="../media/hdphoto52.wdp"/><Relationship Id="rId17" Type="http://schemas.openxmlformats.org/officeDocument/2006/relationships/image" Target="../media/image72.png"/><Relationship Id="rId2" Type="http://schemas.openxmlformats.org/officeDocument/2006/relationships/slideLayout" Target="../slideLayouts/slideLayout18.xml"/><Relationship Id="rId16" Type="http://schemas.microsoft.com/office/2007/relationships/hdphoto" Target="../media/hdphoto54.wdp"/><Relationship Id="rId20" Type="http://schemas.microsoft.com/office/2007/relationships/hdphoto" Target="../media/hdphoto56.wdp"/><Relationship Id="rId1" Type="http://schemas.openxmlformats.org/officeDocument/2006/relationships/tags" Target="../tags/tag11.xml"/><Relationship Id="rId6" Type="http://schemas.openxmlformats.org/officeDocument/2006/relationships/image" Target="../media/image25.png"/><Relationship Id="rId11" Type="http://schemas.openxmlformats.org/officeDocument/2006/relationships/image" Target="../media/image69.png"/><Relationship Id="rId5" Type="http://schemas.microsoft.com/office/2007/relationships/hdphoto" Target="../media/hdphoto15.wdp"/><Relationship Id="rId15" Type="http://schemas.openxmlformats.org/officeDocument/2006/relationships/image" Target="../media/image71.png"/><Relationship Id="rId10" Type="http://schemas.microsoft.com/office/2007/relationships/hdphoto" Target="../media/hdphoto51.wdp"/><Relationship Id="rId19" Type="http://schemas.openxmlformats.org/officeDocument/2006/relationships/image" Target="../media/image73.png"/><Relationship Id="rId4" Type="http://schemas.openxmlformats.org/officeDocument/2006/relationships/image" Target="../media/image24.png"/><Relationship Id="rId9" Type="http://schemas.openxmlformats.org/officeDocument/2006/relationships/image" Target="../media/image68.png"/><Relationship Id="rId14" Type="http://schemas.microsoft.com/office/2007/relationships/hdphoto" Target="../media/hdphoto53.wdp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microsoft.com/office/2007/relationships/hdphoto" Target="../media/hdphoto6.wdp"/><Relationship Id="rId3" Type="http://schemas.openxmlformats.org/officeDocument/2006/relationships/image" Target="../media/image2.jpeg"/><Relationship Id="rId7" Type="http://schemas.openxmlformats.org/officeDocument/2006/relationships/image" Target="../media/image10.png"/><Relationship Id="rId12" Type="http://schemas.openxmlformats.org/officeDocument/2006/relationships/image" Target="../media/image13.png"/><Relationship Id="rId2" Type="http://schemas.openxmlformats.org/officeDocument/2006/relationships/slideLayout" Target="../slideLayouts/slideLayout18.xml"/><Relationship Id="rId16" Type="http://schemas.microsoft.com/office/2007/relationships/hdphoto" Target="../media/hdphoto7.wdp"/><Relationship Id="rId1" Type="http://schemas.openxmlformats.org/officeDocument/2006/relationships/tags" Target="../tags/tag2.xml"/><Relationship Id="rId6" Type="http://schemas.microsoft.com/office/2007/relationships/hdphoto" Target="../media/hdphoto3.wdp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5" Type="http://schemas.openxmlformats.org/officeDocument/2006/relationships/image" Target="../media/image15.png"/><Relationship Id="rId10" Type="http://schemas.microsoft.com/office/2007/relationships/hdphoto" Target="../media/hdphoto5.wdp"/><Relationship Id="rId4" Type="http://schemas.openxmlformats.org/officeDocument/2006/relationships/image" Target="../media/image8.png"/><Relationship Id="rId9" Type="http://schemas.openxmlformats.org/officeDocument/2006/relationships/image" Target="../media/image11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1.png"/><Relationship Id="rId18" Type="http://schemas.microsoft.com/office/2007/relationships/hdphoto" Target="../media/hdphoto14.wdp"/><Relationship Id="rId3" Type="http://schemas.openxmlformats.org/officeDocument/2006/relationships/image" Target="../media/image2.jpeg"/><Relationship Id="rId7" Type="http://schemas.microsoft.com/office/2007/relationships/hdphoto" Target="../media/hdphoto9.wdp"/><Relationship Id="rId12" Type="http://schemas.microsoft.com/office/2007/relationships/hdphoto" Target="../media/hdphoto11.wdp"/><Relationship Id="rId17" Type="http://schemas.openxmlformats.org/officeDocument/2006/relationships/image" Target="../media/image23.png"/><Relationship Id="rId2" Type="http://schemas.openxmlformats.org/officeDocument/2006/relationships/slideLayout" Target="../slideLayouts/slideLayout18.xml"/><Relationship Id="rId16" Type="http://schemas.microsoft.com/office/2007/relationships/hdphoto" Target="../media/hdphoto13.wdp"/><Relationship Id="rId1" Type="http://schemas.openxmlformats.org/officeDocument/2006/relationships/tags" Target="../tags/tag3.xml"/><Relationship Id="rId6" Type="http://schemas.openxmlformats.org/officeDocument/2006/relationships/image" Target="../media/image17.png"/><Relationship Id="rId11" Type="http://schemas.openxmlformats.org/officeDocument/2006/relationships/image" Target="../media/image20.png"/><Relationship Id="rId5" Type="http://schemas.microsoft.com/office/2007/relationships/hdphoto" Target="../media/hdphoto8.wdp"/><Relationship Id="rId15" Type="http://schemas.openxmlformats.org/officeDocument/2006/relationships/image" Target="../media/image22.png"/><Relationship Id="rId10" Type="http://schemas.microsoft.com/office/2007/relationships/hdphoto" Target="../media/hdphoto10.wdp"/><Relationship Id="rId4" Type="http://schemas.openxmlformats.org/officeDocument/2006/relationships/image" Target="../media/image16.png"/><Relationship Id="rId9" Type="http://schemas.openxmlformats.org/officeDocument/2006/relationships/image" Target="../media/image19.png"/><Relationship Id="rId14" Type="http://schemas.microsoft.com/office/2007/relationships/hdphoto" Target="../media/hdphoto12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29.png"/><Relationship Id="rId18" Type="http://schemas.openxmlformats.org/officeDocument/2006/relationships/image" Target="../media/image32.png"/><Relationship Id="rId3" Type="http://schemas.openxmlformats.org/officeDocument/2006/relationships/image" Target="../media/image2.jpeg"/><Relationship Id="rId21" Type="http://schemas.microsoft.com/office/2007/relationships/hdphoto" Target="../media/hdphoto22.wdp"/><Relationship Id="rId7" Type="http://schemas.microsoft.com/office/2007/relationships/hdphoto" Target="../media/hdphoto16.wdp"/><Relationship Id="rId12" Type="http://schemas.microsoft.com/office/2007/relationships/hdphoto" Target="../media/hdphoto18.wdp"/><Relationship Id="rId17" Type="http://schemas.microsoft.com/office/2007/relationships/hdphoto" Target="../media/hdphoto20.wdp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31.png"/><Relationship Id="rId20" Type="http://schemas.openxmlformats.org/officeDocument/2006/relationships/image" Target="../media/image33.png"/><Relationship Id="rId1" Type="http://schemas.openxmlformats.org/officeDocument/2006/relationships/tags" Target="../tags/tag4.xml"/><Relationship Id="rId6" Type="http://schemas.openxmlformats.org/officeDocument/2006/relationships/image" Target="../media/image25.png"/><Relationship Id="rId11" Type="http://schemas.openxmlformats.org/officeDocument/2006/relationships/image" Target="../media/image28.png"/><Relationship Id="rId5" Type="http://schemas.microsoft.com/office/2007/relationships/hdphoto" Target="../media/hdphoto15.wdp"/><Relationship Id="rId15" Type="http://schemas.openxmlformats.org/officeDocument/2006/relationships/image" Target="../media/image30.png"/><Relationship Id="rId23" Type="http://schemas.microsoft.com/office/2007/relationships/hdphoto" Target="../media/hdphoto23.wdp"/><Relationship Id="rId10" Type="http://schemas.microsoft.com/office/2007/relationships/hdphoto" Target="../media/hdphoto17.wdp"/><Relationship Id="rId19" Type="http://schemas.microsoft.com/office/2007/relationships/hdphoto" Target="../media/hdphoto21.wdp"/><Relationship Id="rId4" Type="http://schemas.openxmlformats.org/officeDocument/2006/relationships/image" Target="../media/image24.png"/><Relationship Id="rId9" Type="http://schemas.openxmlformats.org/officeDocument/2006/relationships/image" Target="../media/image27.png"/><Relationship Id="rId14" Type="http://schemas.microsoft.com/office/2007/relationships/hdphoto" Target="../media/hdphoto19.wdp"/><Relationship Id="rId22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8.png"/><Relationship Id="rId18" Type="http://schemas.microsoft.com/office/2007/relationships/hdphoto" Target="../media/hdphoto27.wdp"/><Relationship Id="rId3" Type="http://schemas.openxmlformats.org/officeDocument/2006/relationships/image" Target="../media/image2.jpeg"/><Relationship Id="rId7" Type="http://schemas.microsoft.com/office/2007/relationships/hdphoto" Target="../media/hdphoto16.wdp"/><Relationship Id="rId12" Type="http://schemas.microsoft.com/office/2007/relationships/hdphoto" Target="../media/hdphoto24.wdp"/><Relationship Id="rId17" Type="http://schemas.openxmlformats.org/officeDocument/2006/relationships/image" Target="../media/image40.png"/><Relationship Id="rId2" Type="http://schemas.openxmlformats.org/officeDocument/2006/relationships/slideLayout" Target="../slideLayouts/slideLayout18.xml"/><Relationship Id="rId16" Type="http://schemas.microsoft.com/office/2007/relationships/hdphoto" Target="../media/hdphoto26.wdp"/><Relationship Id="rId1" Type="http://schemas.openxmlformats.org/officeDocument/2006/relationships/tags" Target="../tags/tag5.xml"/><Relationship Id="rId6" Type="http://schemas.openxmlformats.org/officeDocument/2006/relationships/image" Target="../media/image25.png"/><Relationship Id="rId11" Type="http://schemas.openxmlformats.org/officeDocument/2006/relationships/image" Target="../media/image37.png"/><Relationship Id="rId5" Type="http://schemas.microsoft.com/office/2007/relationships/hdphoto" Target="../media/hdphoto15.wdp"/><Relationship Id="rId15" Type="http://schemas.openxmlformats.org/officeDocument/2006/relationships/image" Target="../media/image39.png"/><Relationship Id="rId10" Type="http://schemas.openxmlformats.org/officeDocument/2006/relationships/image" Target="../media/image36.png"/><Relationship Id="rId4" Type="http://schemas.openxmlformats.org/officeDocument/2006/relationships/image" Target="../media/image24.png"/><Relationship Id="rId9" Type="http://schemas.openxmlformats.org/officeDocument/2006/relationships/image" Target="../media/image35.png"/><Relationship Id="rId14" Type="http://schemas.microsoft.com/office/2007/relationships/hdphoto" Target="../media/hdphoto25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43.png"/><Relationship Id="rId18" Type="http://schemas.microsoft.com/office/2007/relationships/hdphoto" Target="../media/hdphoto32.wdp"/><Relationship Id="rId3" Type="http://schemas.openxmlformats.org/officeDocument/2006/relationships/image" Target="../media/image2.jpeg"/><Relationship Id="rId7" Type="http://schemas.microsoft.com/office/2007/relationships/hdphoto" Target="../media/hdphoto16.wdp"/><Relationship Id="rId12" Type="http://schemas.microsoft.com/office/2007/relationships/hdphoto" Target="../media/hdphoto29.wdp"/><Relationship Id="rId17" Type="http://schemas.openxmlformats.org/officeDocument/2006/relationships/image" Target="../media/image45.png"/><Relationship Id="rId2" Type="http://schemas.openxmlformats.org/officeDocument/2006/relationships/slideLayout" Target="../slideLayouts/slideLayout18.xml"/><Relationship Id="rId16" Type="http://schemas.microsoft.com/office/2007/relationships/hdphoto" Target="../media/hdphoto31.wdp"/><Relationship Id="rId1" Type="http://schemas.openxmlformats.org/officeDocument/2006/relationships/tags" Target="../tags/tag6.xml"/><Relationship Id="rId6" Type="http://schemas.openxmlformats.org/officeDocument/2006/relationships/image" Target="../media/image25.png"/><Relationship Id="rId11" Type="http://schemas.openxmlformats.org/officeDocument/2006/relationships/image" Target="../media/image42.png"/><Relationship Id="rId5" Type="http://schemas.microsoft.com/office/2007/relationships/hdphoto" Target="../media/hdphoto15.wdp"/><Relationship Id="rId15" Type="http://schemas.openxmlformats.org/officeDocument/2006/relationships/image" Target="../media/image44.png"/><Relationship Id="rId10" Type="http://schemas.microsoft.com/office/2007/relationships/hdphoto" Target="../media/hdphoto28.wdp"/><Relationship Id="rId19" Type="http://schemas.openxmlformats.org/officeDocument/2006/relationships/image" Target="../media/image46.png"/><Relationship Id="rId4" Type="http://schemas.openxmlformats.org/officeDocument/2006/relationships/image" Target="../media/image24.png"/><Relationship Id="rId9" Type="http://schemas.openxmlformats.org/officeDocument/2006/relationships/image" Target="../media/image41.png"/><Relationship Id="rId14" Type="http://schemas.microsoft.com/office/2007/relationships/hdphoto" Target="../media/hdphoto30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49.png"/><Relationship Id="rId18" Type="http://schemas.openxmlformats.org/officeDocument/2006/relationships/image" Target="../media/image52.png"/><Relationship Id="rId3" Type="http://schemas.openxmlformats.org/officeDocument/2006/relationships/image" Target="../media/image2.jpeg"/><Relationship Id="rId7" Type="http://schemas.microsoft.com/office/2007/relationships/hdphoto" Target="../media/hdphoto16.wdp"/><Relationship Id="rId12" Type="http://schemas.microsoft.com/office/2007/relationships/hdphoto" Target="../media/hdphoto34.wdp"/><Relationship Id="rId17" Type="http://schemas.microsoft.com/office/2007/relationships/hdphoto" Target="../media/hdphoto36.wdp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51.png"/><Relationship Id="rId1" Type="http://schemas.openxmlformats.org/officeDocument/2006/relationships/tags" Target="../tags/tag7.xml"/><Relationship Id="rId6" Type="http://schemas.openxmlformats.org/officeDocument/2006/relationships/image" Target="../media/image25.png"/><Relationship Id="rId11" Type="http://schemas.openxmlformats.org/officeDocument/2006/relationships/image" Target="../media/image48.png"/><Relationship Id="rId5" Type="http://schemas.microsoft.com/office/2007/relationships/hdphoto" Target="../media/hdphoto15.wdp"/><Relationship Id="rId15" Type="http://schemas.openxmlformats.org/officeDocument/2006/relationships/image" Target="../media/image50.png"/><Relationship Id="rId10" Type="http://schemas.microsoft.com/office/2007/relationships/hdphoto" Target="../media/hdphoto33.wdp"/><Relationship Id="rId19" Type="http://schemas.microsoft.com/office/2007/relationships/hdphoto" Target="../media/hdphoto37.wdp"/><Relationship Id="rId4" Type="http://schemas.openxmlformats.org/officeDocument/2006/relationships/image" Target="../media/image24.png"/><Relationship Id="rId9" Type="http://schemas.openxmlformats.org/officeDocument/2006/relationships/image" Target="../media/image47.png"/><Relationship Id="rId14" Type="http://schemas.microsoft.com/office/2007/relationships/hdphoto" Target="../media/hdphoto35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55.png"/><Relationship Id="rId18" Type="http://schemas.microsoft.com/office/2007/relationships/hdphoto" Target="../media/hdphoto42.wdp"/><Relationship Id="rId3" Type="http://schemas.openxmlformats.org/officeDocument/2006/relationships/image" Target="../media/image2.jpeg"/><Relationship Id="rId21" Type="http://schemas.openxmlformats.org/officeDocument/2006/relationships/image" Target="../media/image59.png"/><Relationship Id="rId7" Type="http://schemas.microsoft.com/office/2007/relationships/hdphoto" Target="../media/hdphoto16.wdp"/><Relationship Id="rId12" Type="http://schemas.microsoft.com/office/2007/relationships/hdphoto" Target="../media/hdphoto39.wdp"/><Relationship Id="rId17" Type="http://schemas.openxmlformats.org/officeDocument/2006/relationships/image" Target="../media/image57.png"/><Relationship Id="rId2" Type="http://schemas.openxmlformats.org/officeDocument/2006/relationships/slideLayout" Target="../slideLayouts/slideLayout18.xml"/><Relationship Id="rId16" Type="http://schemas.microsoft.com/office/2007/relationships/hdphoto" Target="../media/hdphoto41.wdp"/><Relationship Id="rId20" Type="http://schemas.microsoft.com/office/2007/relationships/hdphoto" Target="../media/hdphoto43.wdp"/><Relationship Id="rId1" Type="http://schemas.openxmlformats.org/officeDocument/2006/relationships/tags" Target="../tags/tag8.xml"/><Relationship Id="rId6" Type="http://schemas.openxmlformats.org/officeDocument/2006/relationships/image" Target="../media/image25.png"/><Relationship Id="rId11" Type="http://schemas.openxmlformats.org/officeDocument/2006/relationships/image" Target="../media/image54.png"/><Relationship Id="rId5" Type="http://schemas.microsoft.com/office/2007/relationships/hdphoto" Target="../media/hdphoto15.wdp"/><Relationship Id="rId15" Type="http://schemas.openxmlformats.org/officeDocument/2006/relationships/image" Target="../media/image56.png"/><Relationship Id="rId10" Type="http://schemas.microsoft.com/office/2007/relationships/hdphoto" Target="../media/hdphoto38.wdp"/><Relationship Id="rId19" Type="http://schemas.openxmlformats.org/officeDocument/2006/relationships/image" Target="../media/image58.png"/><Relationship Id="rId4" Type="http://schemas.openxmlformats.org/officeDocument/2006/relationships/image" Target="../media/image24.png"/><Relationship Id="rId9" Type="http://schemas.openxmlformats.org/officeDocument/2006/relationships/image" Target="../media/image53.png"/><Relationship Id="rId14" Type="http://schemas.microsoft.com/office/2007/relationships/hdphoto" Target="../media/hdphoto40.wdp"/><Relationship Id="rId22" Type="http://schemas.microsoft.com/office/2007/relationships/hdphoto" Target="../media/hdphoto44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62.png"/><Relationship Id="rId18" Type="http://schemas.microsoft.com/office/2007/relationships/hdphoto" Target="../media/hdphoto49.wdp"/><Relationship Id="rId3" Type="http://schemas.openxmlformats.org/officeDocument/2006/relationships/image" Target="../media/image2.jpeg"/><Relationship Id="rId7" Type="http://schemas.microsoft.com/office/2007/relationships/hdphoto" Target="../media/hdphoto16.wdp"/><Relationship Id="rId12" Type="http://schemas.microsoft.com/office/2007/relationships/hdphoto" Target="../media/hdphoto46.wdp"/><Relationship Id="rId17" Type="http://schemas.openxmlformats.org/officeDocument/2006/relationships/image" Target="../media/image64.png"/><Relationship Id="rId2" Type="http://schemas.openxmlformats.org/officeDocument/2006/relationships/slideLayout" Target="../slideLayouts/slideLayout18.xml"/><Relationship Id="rId16" Type="http://schemas.microsoft.com/office/2007/relationships/hdphoto" Target="../media/hdphoto48.wdp"/><Relationship Id="rId1" Type="http://schemas.openxmlformats.org/officeDocument/2006/relationships/tags" Target="../tags/tag9.xml"/><Relationship Id="rId6" Type="http://schemas.openxmlformats.org/officeDocument/2006/relationships/image" Target="../media/image25.png"/><Relationship Id="rId11" Type="http://schemas.openxmlformats.org/officeDocument/2006/relationships/image" Target="../media/image61.png"/><Relationship Id="rId5" Type="http://schemas.microsoft.com/office/2007/relationships/hdphoto" Target="../media/hdphoto15.wdp"/><Relationship Id="rId15" Type="http://schemas.openxmlformats.org/officeDocument/2006/relationships/image" Target="../media/image63.png"/><Relationship Id="rId10" Type="http://schemas.microsoft.com/office/2007/relationships/hdphoto" Target="../media/hdphoto45.wdp"/><Relationship Id="rId19" Type="http://schemas.openxmlformats.org/officeDocument/2006/relationships/image" Target="../media/image65.png"/><Relationship Id="rId4" Type="http://schemas.openxmlformats.org/officeDocument/2006/relationships/image" Target="../media/image24.png"/><Relationship Id="rId9" Type="http://schemas.openxmlformats.org/officeDocument/2006/relationships/image" Target="../media/image60.png"/><Relationship Id="rId14" Type="http://schemas.microsoft.com/office/2007/relationships/hdphoto" Target="../media/hdphoto4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0437" y="620688"/>
            <a:ext cx="2143125" cy="60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00188" y="2204864"/>
            <a:ext cx="6143625" cy="904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95638" y="3200400"/>
            <a:ext cx="2752725" cy="45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85986" y="4293096"/>
            <a:ext cx="4772025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0" name="Picture 26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33200" y="4322415"/>
            <a:ext cx="419100" cy="126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33912077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صورة 20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6499517" y="6071182"/>
            <a:ext cx="487033" cy="953342"/>
          </a:xfrm>
          <a:prstGeom prst="rect">
            <a:avLst/>
          </a:prstGeom>
        </p:spPr>
      </p:pic>
      <p:pic>
        <p:nvPicPr>
          <p:cNvPr id="22" name="صورة 21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63659" y="6159731"/>
            <a:ext cx="2594830" cy="776244"/>
          </a:xfrm>
          <a:prstGeom prst="rect">
            <a:avLst/>
          </a:prstGeom>
        </p:spPr>
      </p:pic>
      <p:pic>
        <p:nvPicPr>
          <p:cNvPr id="23" name="صورة 2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 flipH="1" flipV="1">
            <a:off x="2465321" y="6071182"/>
            <a:ext cx="487034" cy="953342"/>
          </a:xfrm>
          <a:prstGeom prst="rect">
            <a:avLst/>
          </a:prstGeom>
        </p:spPr>
      </p:pic>
      <p:pic>
        <p:nvPicPr>
          <p:cNvPr id="24" name="صورة 23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9655" y="6248938"/>
            <a:ext cx="909360" cy="576214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85510" y="332656"/>
            <a:ext cx="32004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1979" y="1772816"/>
            <a:ext cx="6644009" cy="2802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17292932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75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1" dur="75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صورة 20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6499517" y="6071182"/>
            <a:ext cx="487033" cy="953342"/>
          </a:xfrm>
          <a:prstGeom prst="rect">
            <a:avLst/>
          </a:prstGeom>
        </p:spPr>
      </p:pic>
      <p:pic>
        <p:nvPicPr>
          <p:cNvPr id="22" name="صورة 21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63659" y="6159731"/>
            <a:ext cx="2594830" cy="776244"/>
          </a:xfrm>
          <a:prstGeom prst="rect">
            <a:avLst/>
          </a:prstGeom>
        </p:spPr>
      </p:pic>
      <p:pic>
        <p:nvPicPr>
          <p:cNvPr id="23" name="صورة 2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 flipH="1" flipV="1">
            <a:off x="2465321" y="6071182"/>
            <a:ext cx="487034" cy="953342"/>
          </a:xfrm>
          <a:prstGeom prst="rect">
            <a:avLst/>
          </a:prstGeom>
        </p:spPr>
      </p:pic>
      <p:pic>
        <p:nvPicPr>
          <p:cNvPr id="24" name="صورة 23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9655" y="6248938"/>
            <a:ext cx="909360" cy="576214"/>
          </a:xfrm>
          <a:prstGeom prst="rect">
            <a:avLst/>
          </a:prstGeom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63659" y="404664"/>
            <a:ext cx="2686050" cy="752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2859" y="1221507"/>
            <a:ext cx="786765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3436" y="2066553"/>
            <a:ext cx="7915275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 xmlns="">
                  <a14:imgLayer r:embed="rId16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9636" y="2966839"/>
            <a:ext cx="7839075" cy="103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 xmlns="">
                  <a14:imgLayer r:embed="rId18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0111" y="4192885"/>
            <a:ext cx="784860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 xmlns="">
                  <a14:imgLayer r:embed="rId20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9534" y="4941540"/>
            <a:ext cx="780097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39122593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75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5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75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75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32656"/>
            <a:ext cx="1743075" cy="352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908720"/>
            <a:ext cx="5581650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71110" y="889670"/>
            <a:ext cx="352425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5257" y="1785020"/>
            <a:ext cx="7858125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7731" y="3969419"/>
            <a:ext cx="1743075" cy="323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437112"/>
            <a:ext cx="2561222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5039" y="4098501"/>
            <a:ext cx="5047586" cy="22355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 xmlns="">
                  <a14:imgLayer r:embed="rId16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3" y="4918046"/>
            <a:ext cx="1782887" cy="14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55375815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1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1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10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10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04664"/>
            <a:ext cx="5257800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25230" y="1268760"/>
            <a:ext cx="5124450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6825"/>
            <a:ext cx="704850" cy="143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31588"/>
            <a:ext cx="197167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06568"/>
            <a:ext cx="2362200" cy="319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20679" y="5744186"/>
            <a:ext cx="3905250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 xmlns="">
                  <a14:imgLayer r:embed="rId16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604337"/>
            <a:ext cx="238125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 xmlns="">
                  <a14:imgLayer r:embed="rId18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805896"/>
            <a:ext cx="2255887" cy="2634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764030499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75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75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75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75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75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75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75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50"/>
                            </p:stCondLst>
                            <p:childTnLst>
                              <p:par>
                                <p:cTn id="3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75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صورة 20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6499517" y="6071182"/>
            <a:ext cx="487033" cy="953342"/>
          </a:xfrm>
          <a:prstGeom prst="rect">
            <a:avLst/>
          </a:prstGeom>
        </p:spPr>
      </p:pic>
      <p:pic>
        <p:nvPicPr>
          <p:cNvPr id="22" name="صورة 21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63659" y="6159731"/>
            <a:ext cx="2594830" cy="776244"/>
          </a:xfrm>
          <a:prstGeom prst="rect">
            <a:avLst/>
          </a:prstGeom>
        </p:spPr>
      </p:pic>
      <p:pic>
        <p:nvPicPr>
          <p:cNvPr id="23" name="صورة 2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 flipH="1" flipV="1">
            <a:off x="2465321" y="6071182"/>
            <a:ext cx="487034" cy="953342"/>
          </a:xfrm>
          <a:prstGeom prst="rect">
            <a:avLst/>
          </a:prstGeom>
        </p:spPr>
      </p:pic>
      <p:pic>
        <p:nvPicPr>
          <p:cNvPr id="24" name="صورة 23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9655" y="6248938"/>
            <a:ext cx="909360" cy="576214"/>
          </a:xfrm>
          <a:prstGeom prst="rect">
            <a:avLst/>
          </a:prstGeom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72405" y="404664"/>
            <a:ext cx="5229225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5344" y="726186"/>
            <a:ext cx="7639050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24805" y="1621536"/>
            <a:ext cx="5076825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5344" y="1621536"/>
            <a:ext cx="1920230" cy="6763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 xmlns="">
                  <a14:imgLayer r:embed="rId17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53480" y="2348880"/>
            <a:ext cx="4248150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 xmlns="">
                  <a14:imgLayer r:embed="rId19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395" y="2590207"/>
            <a:ext cx="3017543" cy="2222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 xmlns="">
                  <a14:imgLayer r:embed="rId21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8605" y="4978631"/>
            <a:ext cx="5153025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 xmlns="">
                  <a14:imgLayer r:embed="rId2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5784" y="4946429"/>
            <a:ext cx="2419350" cy="771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44549888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صورة 20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6499517" y="6071182"/>
            <a:ext cx="487033" cy="953342"/>
          </a:xfrm>
          <a:prstGeom prst="rect">
            <a:avLst/>
          </a:prstGeom>
        </p:spPr>
      </p:pic>
      <p:pic>
        <p:nvPicPr>
          <p:cNvPr id="22" name="صورة 21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63659" y="6159731"/>
            <a:ext cx="2594830" cy="776244"/>
          </a:xfrm>
          <a:prstGeom prst="rect">
            <a:avLst/>
          </a:prstGeom>
        </p:spPr>
      </p:pic>
      <p:pic>
        <p:nvPicPr>
          <p:cNvPr id="23" name="صورة 2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 flipH="1" flipV="1">
            <a:off x="2465321" y="6071182"/>
            <a:ext cx="487034" cy="953342"/>
          </a:xfrm>
          <a:prstGeom prst="rect">
            <a:avLst/>
          </a:prstGeom>
        </p:spPr>
      </p:pic>
      <p:pic>
        <p:nvPicPr>
          <p:cNvPr id="24" name="صورة 23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9655" y="6248938"/>
            <a:ext cx="909360" cy="576214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15618" y="404664"/>
            <a:ext cx="5638800" cy="1368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77793" y="1844824"/>
            <a:ext cx="347662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079" y="2377816"/>
            <a:ext cx="4476750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4078" y="1928664"/>
            <a:ext cx="2721540" cy="2974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 xmlns="">
                  <a14:imgLayer r:embed="rId16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72893" y="3573016"/>
            <a:ext cx="4581525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 xmlns="">
                  <a14:imgLayer r:embed="rId18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35018" y="4649975"/>
            <a:ext cx="2529606" cy="1654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10098643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صورة 20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6499517" y="6071182"/>
            <a:ext cx="487033" cy="953342"/>
          </a:xfrm>
          <a:prstGeom prst="rect">
            <a:avLst/>
          </a:prstGeom>
        </p:spPr>
      </p:pic>
      <p:pic>
        <p:nvPicPr>
          <p:cNvPr id="22" name="صورة 21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63659" y="6159731"/>
            <a:ext cx="2594830" cy="776244"/>
          </a:xfrm>
          <a:prstGeom prst="rect">
            <a:avLst/>
          </a:prstGeom>
        </p:spPr>
      </p:pic>
      <p:pic>
        <p:nvPicPr>
          <p:cNvPr id="23" name="صورة 2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 flipH="1" flipV="1">
            <a:off x="2465321" y="6071182"/>
            <a:ext cx="487034" cy="953342"/>
          </a:xfrm>
          <a:prstGeom prst="rect">
            <a:avLst/>
          </a:prstGeom>
        </p:spPr>
      </p:pic>
      <p:pic>
        <p:nvPicPr>
          <p:cNvPr id="24" name="صورة 23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9655" y="6248938"/>
            <a:ext cx="909360" cy="576214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32656"/>
            <a:ext cx="4581525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9845" y="338300"/>
            <a:ext cx="2615666" cy="2161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22046" y="2118440"/>
            <a:ext cx="34575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 xmlns="">
                  <a14:imgLayer r:embed="rId16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2796" y="2933700"/>
            <a:ext cx="5076825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 xmlns="">
                  <a14:imgLayer r:embed="rId18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058" y="2933700"/>
            <a:ext cx="2886075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2796" y="4200525"/>
            <a:ext cx="5048250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73145327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صورة 20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6499517" y="6071182"/>
            <a:ext cx="487033" cy="953342"/>
          </a:xfrm>
          <a:prstGeom prst="rect">
            <a:avLst/>
          </a:prstGeom>
        </p:spPr>
      </p:pic>
      <p:pic>
        <p:nvPicPr>
          <p:cNvPr id="22" name="صورة 21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63659" y="6159731"/>
            <a:ext cx="2594830" cy="776244"/>
          </a:xfrm>
          <a:prstGeom prst="rect">
            <a:avLst/>
          </a:prstGeom>
        </p:spPr>
      </p:pic>
      <p:pic>
        <p:nvPicPr>
          <p:cNvPr id="23" name="صورة 2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 flipH="1" flipV="1">
            <a:off x="2465321" y="6071182"/>
            <a:ext cx="487034" cy="953342"/>
          </a:xfrm>
          <a:prstGeom prst="rect">
            <a:avLst/>
          </a:prstGeom>
        </p:spPr>
      </p:pic>
      <p:pic>
        <p:nvPicPr>
          <p:cNvPr id="24" name="صورة 23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9655" y="6248938"/>
            <a:ext cx="909360" cy="576214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1709" y="404664"/>
            <a:ext cx="2370943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3934" y="2510380"/>
            <a:ext cx="4867275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710" y="3806302"/>
            <a:ext cx="29718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8423" y="1268760"/>
            <a:ext cx="1989361" cy="2522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 xmlns="">
                  <a14:imgLayer r:embed="rId17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87918" y="4034469"/>
            <a:ext cx="3829050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 xmlns="">
                  <a14:imgLayer r:embed="rId19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9291" y="4221216"/>
            <a:ext cx="2346219" cy="2012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66189614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صورة 20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6499517" y="6071182"/>
            <a:ext cx="487033" cy="953342"/>
          </a:xfrm>
          <a:prstGeom prst="rect">
            <a:avLst/>
          </a:prstGeom>
        </p:spPr>
      </p:pic>
      <p:pic>
        <p:nvPicPr>
          <p:cNvPr id="22" name="صورة 21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63659" y="6159731"/>
            <a:ext cx="2594830" cy="776244"/>
          </a:xfrm>
          <a:prstGeom prst="rect">
            <a:avLst/>
          </a:prstGeom>
        </p:spPr>
      </p:pic>
      <p:pic>
        <p:nvPicPr>
          <p:cNvPr id="23" name="صورة 2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 flipH="1" flipV="1">
            <a:off x="2465321" y="6071182"/>
            <a:ext cx="487034" cy="953342"/>
          </a:xfrm>
          <a:prstGeom prst="rect">
            <a:avLst/>
          </a:prstGeom>
        </p:spPr>
      </p:pic>
      <p:pic>
        <p:nvPicPr>
          <p:cNvPr id="24" name="صورة 23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9655" y="6248938"/>
            <a:ext cx="909360" cy="576214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04664"/>
            <a:ext cx="379095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72372" y="1604814"/>
            <a:ext cx="3448050" cy="239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20422" y="1604549"/>
            <a:ext cx="400050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 xmlns="">
                  <a14:imgLayer r:embed="rId16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8988" y="3995589"/>
            <a:ext cx="3771900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 xmlns="">
                  <a14:imgLayer r:embed="rId18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357664"/>
            <a:ext cx="3502918" cy="891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 xmlns="">
                  <a14:imgLayer r:embed="rId20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3020" y="331284"/>
            <a:ext cx="3036480" cy="2809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 xmlns="">
                  <a14:imgLayer r:embed="rId22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3740" y="3483809"/>
            <a:ext cx="3234448" cy="2675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43371541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5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75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75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75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75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75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75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صورة 20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6499517" y="6071182"/>
            <a:ext cx="487033" cy="953342"/>
          </a:xfrm>
          <a:prstGeom prst="rect">
            <a:avLst/>
          </a:prstGeom>
        </p:spPr>
      </p:pic>
      <p:pic>
        <p:nvPicPr>
          <p:cNvPr id="22" name="صورة 21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63659" y="6159731"/>
            <a:ext cx="2594830" cy="776244"/>
          </a:xfrm>
          <a:prstGeom prst="rect">
            <a:avLst/>
          </a:prstGeom>
        </p:spPr>
      </p:pic>
      <p:pic>
        <p:nvPicPr>
          <p:cNvPr id="23" name="صورة 2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 flipH="1" flipV="1">
            <a:off x="2465321" y="6071182"/>
            <a:ext cx="487034" cy="953342"/>
          </a:xfrm>
          <a:prstGeom prst="rect">
            <a:avLst/>
          </a:prstGeom>
        </p:spPr>
      </p:pic>
      <p:pic>
        <p:nvPicPr>
          <p:cNvPr id="24" name="صورة 23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9655" y="6248938"/>
            <a:ext cx="909360" cy="576214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32656"/>
            <a:ext cx="3609975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294806"/>
            <a:ext cx="3600450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218856"/>
            <a:ext cx="3571875" cy="203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 xmlns="">
                  <a14:imgLayer r:embed="rId16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9653" y="332656"/>
            <a:ext cx="3210257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 xmlns="">
                  <a14:imgLayer r:embed="rId18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1662" y="2600085"/>
            <a:ext cx="2553428" cy="19370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4736" y="4740506"/>
            <a:ext cx="2287280" cy="1419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84086345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5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واجهة">
  <a:themeElements>
    <a:clrScheme name="واجهة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واجهة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واجهة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1256</TotalTime>
  <Words>0</Words>
  <Application>Microsoft Office PowerPoint</Application>
  <PresentationFormat>Affichage à l'écran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11</vt:i4>
      </vt:variant>
    </vt:vector>
  </HeadingPairs>
  <TitlesOfParts>
    <vt:vector size="13" baseType="lpstr">
      <vt:lpstr>سمة Office</vt:lpstr>
      <vt:lpstr>واجهة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M.Lotfy</dc:creator>
  <cp:lastModifiedBy>Abdelhafid Touil</cp:lastModifiedBy>
  <cp:revision>42</cp:revision>
  <dcterms:created xsi:type="dcterms:W3CDTF">2015-08-11T08:14:47Z</dcterms:created>
  <dcterms:modified xsi:type="dcterms:W3CDTF">2018-05-12T08:33:42Z</dcterms:modified>
</cp:coreProperties>
</file>