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5" r:id="rId2"/>
    <p:sldId id="306" r:id="rId3"/>
    <p:sldId id="301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  <p:pic>
        <p:nvPicPr>
          <p:cNvPr id="7" name="صورة 6" descr="ujy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مربع نص 7"/>
          <p:cNvSpPr txBox="1"/>
          <p:nvPr userDrawn="1"/>
        </p:nvSpPr>
        <p:spPr>
          <a:xfrm>
            <a:off x="-141770" y="6550453"/>
            <a:ext cx="87484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>
                <a:solidFill>
                  <a:srgbClr val="0000CC"/>
                </a:solidFill>
              </a:rPr>
              <a:t>إعداد وتنفيذ</a:t>
            </a:r>
            <a:r>
              <a:rPr lang="ar-SA" baseline="0" dirty="0" smtClean="0">
                <a:solidFill>
                  <a:srgbClr val="0000CC"/>
                </a:solidFill>
              </a:rPr>
              <a:t> الأستاذ / سند السلمي  مؤسس منتدى المبدع للرياضيات</a:t>
            </a:r>
            <a:r>
              <a:rPr lang="en-US" baseline="0" dirty="0" smtClean="0">
                <a:solidFill>
                  <a:srgbClr val="0000CC"/>
                </a:solidFill>
              </a:rPr>
              <a:t>http://www.jmathe.net/fourm/</a:t>
            </a:r>
            <a:endParaRPr lang="ar-SA" dirty="0">
              <a:solidFill>
                <a:srgbClr val="0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2"/>
          <p:cNvPicPr>
            <a:picLocks noChangeAspect="1" noChangeArrowheads="1"/>
          </p:cNvPicPr>
          <p:nvPr/>
        </p:nvPicPr>
        <p:blipFill>
          <a:blip r:embed="rId2" cstate="print"/>
          <a:srcRect l="26173" r="26287"/>
          <a:stretch>
            <a:fillRect/>
          </a:stretch>
        </p:blipFill>
        <p:spPr bwMode="auto">
          <a:xfrm>
            <a:off x="71936" y="44624"/>
            <a:ext cx="8964488" cy="655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872519" y="5022722"/>
            <a:ext cx="6383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13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507706" y="5004502"/>
            <a:ext cx="6383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1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938217" y="5398167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469729" y="5398167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309489" y="5398167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827554" y="5384720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597715" y="5031396"/>
            <a:ext cx="6383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16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098432" y="5026623"/>
            <a:ext cx="6383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676860" y="5406841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154584" y="5406841"/>
            <a:ext cx="590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18" name="رابط مستقيم 17"/>
          <p:cNvCxnSpPr/>
          <p:nvPr/>
        </p:nvCxnSpPr>
        <p:spPr>
          <a:xfrm rot="10800000" flipV="1">
            <a:off x="6804248" y="5228397"/>
            <a:ext cx="216024" cy="14401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10800000" flipV="1">
            <a:off x="7249743" y="5242647"/>
            <a:ext cx="216024" cy="14401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10800000" flipV="1">
            <a:off x="1502550" y="5244907"/>
            <a:ext cx="216024" cy="14401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rot="10800000" flipV="1">
            <a:off x="1934598" y="5256094"/>
            <a:ext cx="216024" cy="14401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سهم إلى اليسار 16">
            <a:hlinkClick r:id="rId3" action="ppaction://hlinksldjump"/>
          </p:cNvPr>
          <p:cNvSpPr/>
          <p:nvPr/>
        </p:nvSpPr>
        <p:spPr>
          <a:xfrm>
            <a:off x="179512" y="836712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/>
          <p:cNvPicPr>
            <a:picLocks noChangeAspect="1" noChangeArrowheads="1"/>
          </p:cNvPicPr>
          <p:nvPr/>
        </p:nvPicPr>
        <p:blipFill>
          <a:blip r:embed="rId2" cstate="print"/>
          <a:srcRect l="26578" r="27354"/>
          <a:stretch>
            <a:fillRect/>
          </a:stretch>
        </p:blipFill>
        <p:spPr bwMode="auto">
          <a:xfrm>
            <a:off x="80610" y="93639"/>
            <a:ext cx="8964488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رابط مستقيم 3"/>
          <p:cNvCxnSpPr/>
          <p:nvPr/>
        </p:nvCxnSpPr>
        <p:spPr>
          <a:xfrm rot="5400000">
            <a:off x="6444208" y="1772816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 rot="5400000">
            <a:off x="6948264" y="1772816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 rot="5400000">
            <a:off x="4022830" y="1759369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5400000">
            <a:off x="4567227" y="1772816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5400000">
            <a:off x="6489322" y="2762708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5400000">
            <a:off x="6993378" y="2789602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/>
          <p:cNvSpPr txBox="1"/>
          <p:nvPr/>
        </p:nvSpPr>
        <p:spPr>
          <a:xfrm>
            <a:off x="6209407" y="1516451"/>
            <a:ext cx="40571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670596" y="1503004"/>
            <a:ext cx="50713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17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903150" y="1935052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9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399094" y="1886037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1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774582" y="1498231"/>
            <a:ext cx="40571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093790" y="1511678"/>
            <a:ext cx="67211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4481772" y="1903385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5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991163" y="1921605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2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042174" y="1921605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1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524671" y="1926378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3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214180" y="2511116"/>
            <a:ext cx="40571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6697490" y="2497669"/>
            <a:ext cx="50713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14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6934817" y="2916270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6403867" y="2907596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476999" y="2916270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972943" y="2907596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2046947" y="2875929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502550" y="2894149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6372200" y="4877834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8" name="سهم إلى اليسار 27">
            <a:hlinkClick r:id="rId3" action="ppaction://hlinksldjump"/>
          </p:cNvPr>
          <p:cNvSpPr/>
          <p:nvPr/>
        </p:nvSpPr>
        <p:spPr>
          <a:xfrm>
            <a:off x="179512" y="3212976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222fac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-315913"/>
            <a:ext cx="3784600" cy="381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بارك الله نجوم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68313" y="2565400"/>
            <a:ext cx="10548938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AutoShape 6" descr="نسيج زهري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3851275" y="5732463"/>
            <a:ext cx="1512888" cy="576262"/>
          </a:xfrm>
          <a:prstGeom prst="actionButtonBlank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FF3300"/>
                </a:solidFill>
                <a:cs typeface="SKR HEAD1" pitchFamily="2" charset="-78"/>
              </a:rPr>
              <a:t>الـعَودة من هنا</a:t>
            </a:r>
            <a:endParaRPr lang="en-US" sz="2400">
              <a:solidFill>
                <a:srgbClr val="FF3300"/>
              </a:solidFill>
              <a:cs typeface="SKR HEAD1" pitchFamily="2" charset="-78"/>
            </a:endParaRPr>
          </a:p>
        </p:txBody>
      </p:sp>
      <p:pic>
        <p:nvPicPr>
          <p:cNvPr id="8197" name="Picture 7" descr="hi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738" y="5013325"/>
            <a:ext cx="1190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  <p:sndAc>
      <p:stSnd>
        <p:snd r:embed="rId2" name="أحسنت بارك الله فيك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34</Words>
  <Application>Microsoft Office PowerPoint</Application>
  <PresentationFormat>Affichage à l'écran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سمة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FL</dc:creator>
  <cp:lastModifiedBy>Abdelhafid Touil</cp:lastModifiedBy>
  <cp:revision>76</cp:revision>
  <dcterms:created xsi:type="dcterms:W3CDTF">2010-08-28T14:33:54Z</dcterms:created>
  <dcterms:modified xsi:type="dcterms:W3CDTF">2018-09-19T20:28:26Z</dcterms:modified>
</cp:coreProperties>
</file>