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1" d="100"/>
          <a:sy n="51" d="100"/>
        </p:scale>
        <p:origin x="-124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11B9-4779-4371-B2C6-88AE3B65B9B5}" type="datetimeFigureOut">
              <a:rPr lang="ar-SA" smtClean="0"/>
              <a:pPr/>
              <a:t>15/04/34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0147D-8D18-4B60-8FD3-A924EE67280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al-wlid.com/t442644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hyperlink" Target="http://forum.al-wlid.com/t442644.html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صورة 5" descr="WideWalls_1920x1200-_%2812%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وان 1"/>
          <p:cNvSpPr>
            <a:spLocks noGrp="1"/>
          </p:cNvSpPr>
          <p:nvPr>
            <p:ph type="ctrTitle"/>
          </p:nvPr>
        </p:nvSpPr>
        <p:spPr>
          <a:xfrm>
            <a:off x="2000250" y="1628800"/>
            <a:ext cx="7143750" cy="2886075"/>
          </a:xfrm>
        </p:spPr>
        <p:txBody>
          <a:bodyPr/>
          <a:lstStyle/>
          <a:p>
            <a:pPr eaLnBrk="1" hangingPunct="1">
              <a:defRPr/>
            </a:pPr>
            <a:r>
              <a:rPr lang="ar-SA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GA Arabesque Desktop" pitchFamily="2" charset="2"/>
                <a:cs typeface="DecoType Naskh Swashes" pitchFamily="2" charset="-78"/>
              </a:rPr>
              <a:t>تركيب التحويلات الهندسية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dvertisingMedium" pitchFamily="2" charset="-78"/>
              </a:rPr>
              <a:t/>
            </a:r>
            <a:b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dvertisingMedium" pitchFamily="2" charset="-78"/>
              </a:rPr>
            </a:b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Edwardian Script ITC" pitchFamily="66" charset="0"/>
                <a:cs typeface="AdvertisingMedium" pitchFamily="2" charset="-78"/>
              </a:rPr>
              <a:t>composition transformation</a:t>
            </a:r>
            <a:endParaRPr lang="ar-SA" sz="4000" dirty="0" smtClean="0">
              <a:solidFill>
                <a:schemeClr val="accent4">
                  <a:lumMod val="60000"/>
                  <a:lumOff val="40000"/>
                </a:schemeClr>
              </a:solidFill>
              <a:latin typeface="Edwardian Script ITC" pitchFamily="66" charset="0"/>
              <a:cs typeface="AdvertisingMedium" pitchFamily="2" charset="-78"/>
            </a:endParaRPr>
          </a:p>
        </p:txBody>
      </p:sp>
      <p:pic>
        <p:nvPicPr>
          <p:cNvPr id="2054" name="صورة 4" descr="3D Character (19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34" y="5572125"/>
            <a:ext cx="1714466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mezan.net/forum/imotion/12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2656"/>
            <a:ext cx="3810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أجمل تواقيع اسلامية متحركة 201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293096"/>
            <a:ext cx="5544616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04664"/>
            <a:ext cx="6786339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80581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8840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3076749" cy="51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24508"/>
            <a:ext cx="82089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44824"/>
            <a:ext cx="8604448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6311106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230" y="764704"/>
            <a:ext cx="873125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82637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60648"/>
            <a:ext cx="2966070" cy="5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81724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82266"/>
            <a:ext cx="914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16632"/>
            <a:ext cx="18120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20688"/>
            <a:ext cx="9144001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56581"/>
            <a:ext cx="3167063" cy="89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مجموعة 5"/>
          <p:cNvGrpSpPr/>
          <p:nvPr/>
        </p:nvGrpSpPr>
        <p:grpSpPr>
          <a:xfrm>
            <a:off x="251520" y="1714488"/>
            <a:ext cx="7200000" cy="4873704"/>
            <a:chOff x="1571604" y="928670"/>
            <a:chExt cx="7200000" cy="4873704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571604" y="124685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571604" y="1671094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1571604" y="2096386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571604" y="2520629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1571604" y="2944871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571604" y="3369113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1571604" y="379335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571604" y="4218648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1571604" y="4642890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1571604" y="506713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1571604" y="549137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57536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996830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41829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83975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6122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68268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410414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52561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94707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536853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579000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6211465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63292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705439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47831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7899774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8321237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874270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مجموعة 5"/>
          <p:cNvGrpSpPr/>
          <p:nvPr/>
        </p:nvGrpSpPr>
        <p:grpSpPr>
          <a:xfrm>
            <a:off x="972400" y="1268760"/>
            <a:ext cx="7200000" cy="4873704"/>
            <a:chOff x="1571604" y="928670"/>
            <a:chExt cx="7200000" cy="4873704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1571604" y="124685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1571604" y="1671094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571604" y="2096386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1571604" y="2520629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1571604" y="2944871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1571604" y="3369113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1571604" y="379335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1571604" y="4218648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1571604" y="4642890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 flipH="1">
              <a:off x="1571604" y="506713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 flipH="1">
              <a:off x="1571604" y="549137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57536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996830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241829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283975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326122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68268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410414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452561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494707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536853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579000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6211465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663292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705439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747831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7899774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8321237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874270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17340"/>
            <a:ext cx="47434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حكم       واقوال         اعجبتني      ادخلي يلاااااااا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832648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8430" y="1052736"/>
            <a:ext cx="250601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92696"/>
            <a:ext cx="31683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3andna.com/photo/ToP/FWASEL/3ANDNA_FWASEL2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94223" y="2959337"/>
            <a:ext cx="5328592" cy="507281"/>
          </a:xfrm>
          <a:prstGeom prst="rect">
            <a:avLst/>
          </a:prstGeom>
          <a:noFill/>
        </p:spPr>
      </p:pic>
      <p:pic>
        <p:nvPicPr>
          <p:cNvPr id="17412" name="Picture 4" descr="أجمل تواقيع اسلامية متحركة 2013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12776"/>
            <a:ext cx="2051720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16279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356992"/>
            <a:ext cx="4104455" cy="321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5" y="260648"/>
            <a:ext cx="338975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مستدير الزوايا 4"/>
          <p:cNvSpPr/>
          <p:nvPr/>
        </p:nvSpPr>
        <p:spPr>
          <a:xfrm>
            <a:off x="4499992" y="3356992"/>
            <a:ext cx="4464496" cy="31683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srgbClr val="C00000"/>
                </a:solidFill>
              </a:rPr>
              <a:t>1- لماذا </a:t>
            </a:r>
            <a:r>
              <a:rPr lang="ar-SA" sz="2400" dirty="0" err="1" smtClean="0">
                <a:solidFill>
                  <a:srgbClr val="C00000"/>
                </a:solidFill>
              </a:rPr>
              <a:t>لايمكن</a:t>
            </a:r>
            <a:r>
              <a:rPr lang="ar-SA" sz="2400" dirty="0" smtClean="0">
                <a:solidFill>
                  <a:srgbClr val="C00000"/>
                </a:solidFill>
              </a:rPr>
              <a:t> اعتبار اثار الأقدام المتتابعة </a:t>
            </a:r>
            <a:r>
              <a:rPr lang="ar-SA" sz="2400" dirty="0" err="1" smtClean="0">
                <a:solidFill>
                  <a:srgbClr val="C00000"/>
                </a:solidFill>
              </a:rPr>
              <a:t>ازاحة ؟</a:t>
            </a:r>
            <a:endParaRPr lang="ar-SA" sz="2400" dirty="0" smtClean="0">
              <a:solidFill>
                <a:srgbClr val="C00000"/>
              </a:solidFill>
            </a:endParaRPr>
          </a:p>
          <a:p>
            <a:pPr algn="ctr"/>
            <a:endParaRPr lang="ar-SA" sz="2400" dirty="0" smtClean="0"/>
          </a:p>
          <a:p>
            <a:pPr algn="ctr"/>
            <a:r>
              <a:rPr lang="ar-SA" sz="2400" dirty="0" smtClean="0">
                <a:solidFill>
                  <a:srgbClr val="C00000"/>
                </a:solidFill>
              </a:rPr>
              <a:t>2- صف تركيب </a:t>
            </a:r>
            <a:r>
              <a:rPr lang="ar-SA" sz="2400" dirty="0" err="1" smtClean="0">
                <a:solidFill>
                  <a:srgbClr val="C00000"/>
                </a:solidFill>
              </a:rPr>
              <a:t>التحويلين</a:t>
            </a:r>
            <a:r>
              <a:rPr lang="ar-SA" sz="2400" dirty="0" smtClean="0">
                <a:solidFill>
                  <a:srgbClr val="C00000"/>
                </a:solidFill>
              </a:rPr>
              <a:t> الهندسيين اللذين ينتجان من نمط اثار </a:t>
            </a:r>
            <a:r>
              <a:rPr lang="ar-SA" sz="2400" dirty="0" err="1" smtClean="0">
                <a:solidFill>
                  <a:srgbClr val="C00000"/>
                </a:solidFill>
              </a:rPr>
              <a:t>الأقدام ؟</a:t>
            </a:r>
            <a:endParaRPr lang="ar-SA" sz="2400" dirty="0" smtClean="0">
              <a:solidFill>
                <a:srgbClr val="C00000"/>
              </a:solidFill>
            </a:endParaRPr>
          </a:p>
          <a:p>
            <a:pPr algn="ctr"/>
            <a:endParaRPr lang="ar-SA" sz="2400" dirty="0" smtClean="0">
              <a:solidFill>
                <a:srgbClr val="C00000"/>
              </a:solidFill>
            </a:endParaRPr>
          </a:p>
          <a:p>
            <a:pPr algn="ctr"/>
            <a:r>
              <a:rPr lang="ar-SA" sz="2400" dirty="0" smtClean="0">
                <a:solidFill>
                  <a:srgbClr val="C00000"/>
                </a:solidFill>
              </a:rPr>
              <a:t>3- ما النمط الاخر الذي يمكن ان ينتج من تركيب </a:t>
            </a:r>
            <a:r>
              <a:rPr lang="ar-SA" sz="2400" dirty="0" err="1" smtClean="0">
                <a:solidFill>
                  <a:srgbClr val="C00000"/>
                </a:solidFill>
              </a:rPr>
              <a:t>التحويلين</a:t>
            </a:r>
            <a:r>
              <a:rPr lang="ar-SA" sz="2400" dirty="0" smtClean="0">
                <a:solidFill>
                  <a:srgbClr val="C00000"/>
                </a:solidFill>
              </a:rPr>
              <a:t> الهندسيين </a:t>
            </a:r>
            <a:r>
              <a:rPr lang="ar-SA" sz="2400" dirty="0" err="1" smtClean="0">
                <a:solidFill>
                  <a:srgbClr val="C00000"/>
                </a:solidFill>
              </a:rPr>
              <a:t>نفسيهما ؟</a:t>
            </a:r>
            <a:endParaRPr lang="ar-SA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0648"/>
            <a:ext cx="542389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مجموعة 5"/>
          <p:cNvGrpSpPr/>
          <p:nvPr/>
        </p:nvGrpSpPr>
        <p:grpSpPr>
          <a:xfrm>
            <a:off x="1000100" y="1714488"/>
            <a:ext cx="7200000" cy="4873704"/>
            <a:chOff x="1571604" y="928670"/>
            <a:chExt cx="7200000" cy="4873704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1571604" y="124685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1571604" y="1671094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1571604" y="2096386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1571604" y="2520629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1571604" y="2944871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1571604" y="3369113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1571604" y="379335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1571604" y="4218648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1571604" y="4642890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1571604" y="506713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1571604" y="549137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57536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996830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41829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83975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26122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68268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410414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452561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494707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536853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579000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6211465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663292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705439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47831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7899774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8321237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874270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36" name="Line 2"/>
          <p:cNvSpPr>
            <a:spLocks noChangeShapeType="1"/>
          </p:cNvSpPr>
          <p:nvPr/>
        </p:nvSpPr>
        <p:spPr bwMode="auto">
          <a:xfrm flipH="1">
            <a:off x="395288" y="4149080"/>
            <a:ext cx="828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ar-EG"/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8100392" y="3429000"/>
            <a:ext cx="800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74811"/>
                </a:solidFill>
                <a:latin typeface="Bodoni MT" pitchFamily="18" charset="0"/>
              </a:rPr>
              <a:t>X</a:t>
            </a:r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4355976" y="1857364"/>
            <a:ext cx="0" cy="48390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ar-EG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511536" y="1633360"/>
            <a:ext cx="5645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rgbClr val="F74811"/>
                </a:solidFill>
                <a:latin typeface="Bodoni MT" pitchFamily="18" charset="0"/>
              </a:rPr>
              <a:t>Y</a:t>
            </a:r>
          </a:p>
        </p:txBody>
      </p:sp>
      <p:sp>
        <p:nvSpPr>
          <p:cNvPr id="41" name="Text Box 52"/>
          <p:cNvSpPr txBox="1">
            <a:spLocks noChangeArrowheads="1"/>
          </p:cNvSpPr>
          <p:nvPr/>
        </p:nvSpPr>
        <p:spPr bwMode="auto">
          <a:xfrm>
            <a:off x="973495" y="4077072"/>
            <a:ext cx="7918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-6     </a:t>
            </a:r>
            <a:r>
              <a:rPr lang="en-US" dirty="0">
                <a:latin typeface="Bodoni MT" pitchFamily="18" charset="0"/>
              </a:rPr>
              <a:t>-</a:t>
            </a:r>
            <a:r>
              <a:rPr lang="en-US" dirty="0" smtClean="0">
                <a:latin typeface="Bodoni MT" pitchFamily="18" charset="0"/>
              </a:rPr>
              <a:t>5    </a:t>
            </a:r>
            <a:r>
              <a:rPr lang="en-US" dirty="0">
                <a:latin typeface="Bodoni MT" pitchFamily="18" charset="0"/>
              </a:rPr>
              <a:t>-</a:t>
            </a:r>
            <a:r>
              <a:rPr lang="en-US" dirty="0" smtClean="0">
                <a:latin typeface="Bodoni MT" pitchFamily="18" charset="0"/>
              </a:rPr>
              <a:t>4    </a:t>
            </a:r>
            <a:r>
              <a:rPr lang="en-US" dirty="0">
                <a:latin typeface="Bodoni MT" pitchFamily="18" charset="0"/>
              </a:rPr>
              <a:t>-3 </a:t>
            </a:r>
            <a:r>
              <a:rPr lang="en-US" dirty="0" smtClean="0">
                <a:latin typeface="Bodoni MT" pitchFamily="18" charset="0"/>
              </a:rPr>
              <a:t>   </a:t>
            </a:r>
            <a:r>
              <a:rPr lang="en-US" dirty="0">
                <a:latin typeface="Bodoni MT" pitchFamily="18" charset="0"/>
              </a:rPr>
              <a:t>-2 </a:t>
            </a:r>
            <a:r>
              <a:rPr lang="en-US" dirty="0" smtClean="0">
                <a:latin typeface="Bodoni MT" pitchFamily="18" charset="0"/>
              </a:rPr>
              <a:t>    -1     0     </a:t>
            </a:r>
            <a:r>
              <a:rPr lang="en-US" dirty="0">
                <a:latin typeface="Bodoni MT" pitchFamily="18" charset="0"/>
              </a:rPr>
              <a:t>1  </a:t>
            </a:r>
            <a:r>
              <a:rPr lang="en-US" dirty="0" smtClean="0">
                <a:latin typeface="Bodoni MT" pitchFamily="18" charset="0"/>
              </a:rPr>
              <a:t>    2     3      4      5     6     7       8      9    10   </a:t>
            </a:r>
            <a:endParaRPr lang="en-US" dirty="0">
              <a:latin typeface="Bodoni MT" pitchFamily="18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3707904" y="1916832"/>
            <a:ext cx="6477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Bodoni MT" pitchFamily="18" charset="0"/>
              </a:rPr>
              <a:t>5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odoni MT" pitchFamily="18" charset="0"/>
              </a:rPr>
              <a:t>4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odoni MT" pitchFamily="18" charset="0"/>
              </a:rPr>
              <a:t>3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odoni MT" pitchFamily="18" charset="0"/>
              </a:rPr>
              <a:t>2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odoni MT" pitchFamily="18" charset="0"/>
              </a:rPr>
              <a:t>1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Bodoni MT" pitchFamily="18" charset="0"/>
              </a:rPr>
              <a:t>-</a:t>
            </a:r>
            <a:r>
              <a:rPr lang="en-US" dirty="0" smtClean="0">
                <a:latin typeface="Bodoni MT" pitchFamily="18" charset="0"/>
              </a:rPr>
              <a:t>1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Bodoni MT" pitchFamily="18" charset="0"/>
              </a:rPr>
              <a:t>-</a:t>
            </a:r>
            <a:r>
              <a:rPr lang="en-US" dirty="0" smtClean="0">
                <a:latin typeface="Bodoni MT" pitchFamily="18" charset="0"/>
              </a:rPr>
              <a:t>2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Bodoni MT" pitchFamily="18" charset="0"/>
              </a:rPr>
              <a:t>-</a:t>
            </a:r>
            <a:r>
              <a:rPr lang="en-US" dirty="0" smtClean="0">
                <a:latin typeface="Bodoni MT" pitchFamily="18" charset="0"/>
              </a:rPr>
              <a:t>3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Bodoni MT" pitchFamily="18" charset="0"/>
              </a:rPr>
              <a:t>-4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 animBg="1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5"/>
          <p:cNvGrpSpPr/>
          <p:nvPr/>
        </p:nvGrpSpPr>
        <p:grpSpPr>
          <a:xfrm>
            <a:off x="1000100" y="1714488"/>
            <a:ext cx="7200000" cy="4873704"/>
            <a:chOff x="1571604" y="928670"/>
            <a:chExt cx="7200000" cy="4873704"/>
          </a:xfrm>
        </p:grpSpPr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1571604" y="124685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H="1">
              <a:off x="1571604" y="1671094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1571604" y="2096386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1571604" y="2520629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1571604" y="2944871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1571604" y="3369113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1571604" y="379335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>
              <a:off x="1571604" y="4218648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H="1">
              <a:off x="1571604" y="4642890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1571604" y="506713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1571604" y="549137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>
              <a:off x="157536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1996830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241829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83975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26122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68268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410414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452561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494707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536853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579000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6211465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663292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705439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747831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7899774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8321237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874270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  <p:sp>
        <p:nvSpPr>
          <p:cNvPr id="36" name="Line 2"/>
          <p:cNvSpPr>
            <a:spLocks noChangeShapeType="1"/>
          </p:cNvSpPr>
          <p:nvPr/>
        </p:nvSpPr>
        <p:spPr bwMode="auto">
          <a:xfrm flipH="1">
            <a:off x="395288" y="4149080"/>
            <a:ext cx="828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ar-EG"/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8100392" y="3429000"/>
            <a:ext cx="8001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400" b="1" dirty="0">
                <a:solidFill>
                  <a:srgbClr val="F74811"/>
                </a:solidFill>
                <a:latin typeface="Bodoni MT" pitchFamily="18" charset="0"/>
              </a:rPr>
              <a:t>X</a:t>
            </a:r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4355976" y="1857364"/>
            <a:ext cx="0" cy="483904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ar-EG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511536" y="1633360"/>
            <a:ext cx="5645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b="1" dirty="0">
                <a:solidFill>
                  <a:srgbClr val="F74811"/>
                </a:solidFill>
                <a:latin typeface="Bodoni MT" pitchFamily="18" charset="0"/>
              </a:rPr>
              <a:t>Y</a:t>
            </a:r>
          </a:p>
        </p:txBody>
      </p:sp>
      <p:sp>
        <p:nvSpPr>
          <p:cNvPr id="41" name="Text Box 52"/>
          <p:cNvSpPr txBox="1">
            <a:spLocks noChangeArrowheads="1"/>
          </p:cNvSpPr>
          <p:nvPr/>
        </p:nvSpPr>
        <p:spPr bwMode="auto">
          <a:xfrm>
            <a:off x="973495" y="4077072"/>
            <a:ext cx="79189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Bodoni MT" pitchFamily="18" charset="0"/>
              </a:rPr>
              <a:t> </a:t>
            </a:r>
            <a:r>
              <a:rPr lang="en-US" dirty="0" smtClean="0">
                <a:latin typeface="Bodoni MT" pitchFamily="18" charset="0"/>
              </a:rPr>
              <a:t>-6     </a:t>
            </a:r>
            <a:r>
              <a:rPr lang="en-US" dirty="0">
                <a:latin typeface="Bodoni MT" pitchFamily="18" charset="0"/>
              </a:rPr>
              <a:t>-</a:t>
            </a:r>
            <a:r>
              <a:rPr lang="en-US" dirty="0" smtClean="0">
                <a:latin typeface="Bodoni MT" pitchFamily="18" charset="0"/>
              </a:rPr>
              <a:t>5    </a:t>
            </a:r>
            <a:r>
              <a:rPr lang="en-US" dirty="0">
                <a:latin typeface="Bodoni MT" pitchFamily="18" charset="0"/>
              </a:rPr>
              <a:t>-</a:t>
            </a:r>
            <a:r>
              <a:rPr lang="en-US" dirty="0" smtClean="0">
                <a:latin typeface="Bodoni MT" pitchFamily="18" charset="0"/>
              </a:rPr>
              <a:t>4    </a:t>
            </a:r>
            <a:r>
              <a:rPr lang="en-US" dirty="0">
                <a:latin typeface="Bodoni MT" pitchFamily="18" charset="0"/>
              </a:rPr>
              <a:t>-3 </a:t>
            </a:r>
            <a:r>
              <a:rPr lang="en-US" dirty="0" smtClean="0">
                <a:latin typeface="Bodoni MT" pitchFamily="18" charset="0"/>
              </a:rPr>
              <a:t>   </a:t>
            </a:r>
            <a:r>
              <a:rPr lang="en-US" dirty="0">
                <a:latin typeface="Bodoni MT" pitchFamily="18" charset="0"/>
              </a:rPr>
              <a:t>-2 </a:t>
            </a:r>
            <a:r>
              <a:rPr lang="en-US" dirty="0" smtClean="0">
                <a:latin typeface="Bodoni MT" pitchFamily="18" charset="0"/>
              </a:rPr>
              <a:t>    -1     0     </a:t>
            </a:r>
            <a:r>
              <a:rPr lang="en-US" dirty="0">
                <a:latin typeface="Bodoni MT" pitchFamily="18" charset="0"/>
              </a:rPr>
              <a:t>1  </a:t>
            </a:r>
            <a:r>
              <a:rPr lang="en-US" dirty="0" smtClean="0">
                <a:latin typeface="Bodoni MT" pitchFamily="18" charset="0"/>
              </a:rPr>
              <a:t>    2     3      4      5     6     7       8      9    10   </a:t>
            </a:r>
            <a:endParaRPr lang="en-US" dirty="0">
              <a:latin typeface="Bodoni MT" pitchFamily="18" charset="0"/>
            </a:endParaRPr>
          </a:p>
        </p:txBody>
      </p:sp>
      <p:sp>
        <p:nvSpPr>
          <p:cNvPr id="42" name="Text Box 53"/>
          <p:cNvSpPr txBox="1">
            <a:spLocks noChangeArrowheads="1"/>
          </p:cNvSpPr>
          <p:nvPr/>
        </p:nvSpPr>
        <p:spPr bwMode="auto">
          <a:xfrm>
            <a:off x="3707904" y="1916832"/>
            <a:ext cx="647700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Bodoni MT" pitchFamily="18" charset="0"/>
              </a:rPr>
              <a:t>5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odoni MT" pitchFamily="18" charset="0"/>
              </a:rPr>
              <a:t>4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odoni MT" pitchFamily="18" charset="0"/>
              </a:rPr>
              <a:t>3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odoni MT" pitchFamily="18" charset="0"/>
              </a:rPr>
              <a:t>2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odoni MT" pitchFamily="18" charset="0"/>
              </a:rPr>
              <a:t>1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endParaRPr lang="en-US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Bodoni MT" pitchFamily="18" charset="0"/>
              </a:rPr>
              <a:t>-</a:t>
            </a:r>
            <a:r>
              <a:rPr lang="en-US" dirty="0" smtClean="0">
                <a:latin typeface="Bodoni MT" pitchFamily="18" charset="0"/>
              </a:rPr>
              <a:t>1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Bodoni MT" pitchFamily="18" charset="0"/>
              </a:rPr>
              <a:t>-</a:t>
            </a:r>
            <a:r>
              <a:rPr lang="en-US" dirty="0" smtClean="0">
                <a:latin typeface="Bodoni MT" pitchFamily="18" charset="0"/>
              </a:rPr>
              <a:t>2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Bodoni MT" pitchFamily="18" charset="0"/>
              </a:rPr>
              <a:t>-</a:t>
            </a:r>
            <a:r>
              <a:rPr lang="en-US" dirty="0" smtClean="0">
                <a:latin typeface="Bodoni MT" pitchFamily="18" charset="0"/>
              </a:rPr>
              <a:t>3</a:t>
            </a:r>
            <a:endParaRPr lang="en-US" sz="800" dirty="0">
              <a:latin typeface="Bodoni MT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Bodoni MT" pitchFamily="18" charset="0"/>
              </a:rPr>
              <a:t>-4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6632"/>
            <a:ext cx="266320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536408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692696"/>
            <a:ext cx="31318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 animBg="1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7674446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429000"/>
            <a:ext cx="274414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http://www.moltqa-alnoor.net/upload/uploads/images/alnoor-0c85a94c8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869160"/>
            <a:ext cx="1584176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69532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27100"/>
            <a:ext cx="8985448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مجموعة 5"/>
          <p:cNvGrpSpPr/>
          <p:nvPr/>
        </p:nvGrpSpPr>
        <p:grpSpPr>
          <a:xfrm>
            <a:off x="1000100" y="1714488"/>
            <a:ext cx="7200000" cy="4873704"/>
            <a:chOff x="1571604" y="928670"/>
            <a:chExt cx="7200000" cy="4873704"/>
          </a:xfrm>
        </p:grpSpPr>
        <p:sp>
          <p:nvSpPr>
            <p:cNvPr id="38" name="Line 7"/>
            <p:cNvSpPr>
              <a:spLocks noChangeShapeType="1"/>
            </p:cNvSpPr>
            <p:nvPr/>
          </p:nvSpPr>
          <p:spPr bwMode="auto">
            <a:xfrm flipH="1">
              <a:off x="1571604" y="124685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 flipH="1">
              <a:off x="1571604" y="1671094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 flipH="1">
              <a:off x="1571604" y="2096386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 flipH="1">
              <a:off x="1571604" y="2520629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42" name="Line 11"/>
            <p:cNvSpPr>
              <a:spLocks noChangeShapeType="1"/>
            </p:cNvSpPr>
            <p:nvPr/>
          </p:nvSpPr>
          <p:spPr bwMode="auto">
            <a:xfrm flipH="1">
              <a:off x="1571604" y="2944871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H="1">
              <a:off x="1571604" y="3369113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 flipH="1">
              <a:off x="1571604" y="379335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 flipH="1">
              <a:off x="1571604" y="4218648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H="1">
              <a:off x="1571604" y="4642890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 flipH="1">
              <a:off x="1571604" y="506713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H="1">
              <a:off x="1571604" y="549137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>
              <a:off x="157536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0" name="Line 19"/>
            <p:cNvSpPr>
              <a:spLocks noChangeShapeType="1"/>
            </p:cNvSpPr>
            <p:nvPr/>
          </p:nvSpPr>
          <p:spPr bwMode="auto">
            <a:xfrm>
              <a:off x="1996830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>
              <a:off x="241829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2" name="Line 21"/>
            <p:cNvSpPr>
              <a:spLocks noChangeShapeType="1"/>
            </p:cNvSpPr>
            <p:nvPr/>
          </p:nvSpPr>
          <p:spPr bwMode="auto">
            <a:xfrm>
              <a:off x="283975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>
              <a:off x="326122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>
              <a:off x="368268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410414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>
              <a:off x="452561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7" name="Line 26"/>
            <p:cNvSpPr>
              <a:spLocks noChangeShapeType="1"/>
            </p:cNvSpPr>
            <p:nvPr/>
          </p:nvSpPr>
          <p:spPr bwMode="auto">
            <a:xfrm>
              <a:off x="494707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8" name="Line 27"/>
            <p:cNvSpPr>
              <a:spLocks noChangeShapeType="1"/>
            </p:cNvSpPr>
            <p:nvPr/>
          </p:nvSpPr>
          <p:spPr bwMode="auto">
            <a:xfrm>
              <a:off x="536853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59" name="Line 28"/>
            <p:cNvSpPr>
              <a:spLocks noChangeShapeType="1"/>
            </p:cNvSpPr>
            <p:nvPr/>
          </p:nvSpPr>
          <p:spPr bwMode="auto">
            <a:xfrm>
              <a:off x="579000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60" name="Line 29"/>
            <p:cNvSpPr>
              <a:spLocks noChangeShapeType="1"/>
            </p:cNvSpPr>
            <p:nvPr/>
          </p:nvSpPr>
          <p:spPr bwMode="auto">
            <a:xfrm>
              <a:off x="6211465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>
              <a:off x="663292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>
              <a:off x="705439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>
              <a:off x="747831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7899774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65" name="Line 30"/>
            <p:cNvSpPr>
              <a:spLocks noChangeShapeType="1"/>
            </p:cNvSpPr>
            <p:nvPr/>
          </p:nvSpPr>
          <p:spPr bwMode="auto">
            <a:xfrm>
              <a:off x="8321237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66" name="Line 31"/>
            <p:cNvSpPr>
              <a:spLocks noChangeShapeType="1"/>
            </p:cNvSpPr>
            <p:nvPr/>
          </p:nvSpPr>
          <p:spPr bwMode="auto">
            <a:xfrm>
              <a:off x="874270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6632"/>
            <a:ext cx="3148757" cy="5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412776"/>
            <a:ext cx="34563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مجموعة 5"/>
          <p:cNvGrpSpPr/>
          <p:nvPr/>
        </p:nvGrpSpPr>
        <p:grpSpPr>
          <a:xfrm>
            <a:off x="251520" y="1714488"/>
            <a:ext cx="7200000" cy="4873704"/>
            <a:chOff x="1571604" y="928670"/>
            <a:chExt cx="7200000" cy="4873704"/>
          </a:xfrm>
        </p:grpSpPr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1571604" y="124685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571604" y="1671094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1571604" y="2096386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571604" y="2520629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1571604" y="2944871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1571604" y="3369113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1571604" y="379335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>
              <a:off x="1571604" y="4218648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1571604" y="4642890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H="1">
              <a:off x="1571604" y="5067132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1571604" y="5491375"/>
              <a:ext cx="7200000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57536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996830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241829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839757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26122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68268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410414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52561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4947074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536853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579000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6211465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6632928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7054391" y="92867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747831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>
              <a:off x="7899774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8321237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8742700" y="944590"/>
              <a:ext cx="0" cy="4857784"/>
            </a:xfrm>
            <a:prstGeom prst="line">
              <a:avLst/>
            </a:prstGeom>
            <a:noFill/>
            <a:ln w="9525">
              <a:solidFill>
                <a:srgbClr val="33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ar-EG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www.mezan.net/forum/g2/7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013176"/>
            <a:ext cx="3456384" cy="68808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116</Words>
  <Application>Microsoft Office PowerPoint</Application>
  <PresentationFormat>عرض على الشاشة (3:4)‏</PresentationFormat>
  <Paragraphs>32</Paragraphs>
  <Slides>19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تركيب التحويلات الهندسية composition transformation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</vt:vector>
  </TitlesOfParts>
  <Company>DamasGate.com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fahad</dc:creator>
  <cp:lastModifiedBy>fahad</cp:lastModifiedBy>
  <cp:revision>21</cp:revision>
  <dcterms:created xsi:type="dcterms:W3CDTF">2013-02-24T14:12:40Z</dcterms:created>
  <dcterms:modified xsi:type="dcterms:W3CDTF">2013-02-24T21:20:55Z</dcterms:modified>
</cp:coreProperties>
</file>