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wmf" ContentType="image/x-wmf"/>
  <Default Extension="wma" ContentType="audio/x-ms-wma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80" r:id="rId1"/>
  </p:sldMasterIdLst>
  <p:notesMasterIdLst>
    <p:notesMasterId r:id="rId84"/>
  </p:notesMasterIdLst>
  <p:sldIdLst>
    <p:sldId id="257" r:id="rId2"/>
    <p:sldId id="259" r:id="rId3"/>
    <p:sldId id="326" r:id="rId4"/>
    <p:sldId id="333" r:id="rId5"/>
    <p:sldId id="334" r:id="rId6"/>
    <p:sldId id="335" r:id="rId7"/>
    <p:sldId id="336" r:id="rId8"/>
    <p:sldId id="337" r:id="rId9"/>
    <p:sldId id="338" r:id="rId10"/>
    <p:sldId id="339" r:id="rId11"/>
    <p:sldId id="340" r:id="rId12"/>
    <p:sldId id="341" r:id="rId13"/>
    <p:sldId id="342" r:id="rId14"/>
    <p:sldId id="343" r:id="rId15"/>
    <p:sldId id="344" r:id="rId16"/>
    <p:sldId id="345" r:id="rId17"/>
    <p:sldId id="346" r:id="rId18"/>
    <p:sldId id="347" r:id="rId19"/>
    <p:sldId id="348" r:id="rId20"/>
    <p:sldId id="349" r:id="rId21"/>
    <p:sldId id="350" r:id="rId22"/>
    <p:sldId id="351" r:id="rId23"/>
    <p:sldId id="283" r:id="rId24"/>
    <p:sldId id="284" r:id="rId25"/>
    <p:sldId id="285" r:id="rId26"/>
    <p:sldId id="294" r:id="rId27"/>
    <p:sldId id="286" r:id="rId28"/>
    <p:sldId id="287" r:id="rId29"/>
    <p:sldId id="295" r:id="rId30"/>
    <p:sldId id="288" r:id="rId31"/>
    <p:sldId id="289" r:id="rId32"/>
    <p:sldId id="296" r:id="rId33"/>
    <p:sldId id="290" r:id="rId34"/>
    <p:sldId id="291" r:id="rId35"/>
    <p:sldId id="297" r:id="rId36"/>
    <p:sldId id="292" r:id="rId37"/>
    <p:sldId id="293" r:id="rId38"/>
    <p:sldId id="298" r:id="rId39"/>
    <p:sldId id="352" r:id="rId40"/>
    <p:sldId id="353" r:id="rId41"/>
    <p:sldId id="299" r:id="rId42"/>
    <p:sldId id="354" r:id="rId43"/>
    <p:sldId id="355" r:id="rId44"/>
    <p:sldId id="300" r:id="rId45"/>
    <p:sldId id="356" r:id="rId46"/>
    <p:sldId id="357" r:id="rId47"/>
    <p:sldId id="320" r:id="rId48"/>
    <p:sldId id="358" r:id="rId49"/>
    <p:sldId id="359" r:id="rId50"/>
    <p:sldId id="321" r:id="rId51"/>
    <p:sldId id="360" r:id="rId52"/>
    <p:sldId id="361" r:id="rId53"/>
    <p:sldId id="301" r:id="rId54"/>
    <p:sldId id="362" r:id="rId55"/>
    <p:sldId id="363" r:id="rId56"/>
    <p:sldId id="303" r:id="rId57"/>
    <p:sldId id="364" r:id="rId58"/>
    <p:sldId id="365" r:id="rId59"/>
    <p:sldId id="305" r:id="rId60"/>
    <p:sldId id="366" r:id="rId61"/>
    <p:sldId id="367" r:id="rId62"/>
    <p:sldId id="304" r:id="rId63"/>
    <p:sldId id="368" r:id="rId64"/>
    <p:sldId id="369" r:id="rId65"/>
    <p:sldId id="306" r:id="rId66"/>
    <p:sldId id="307" r:id="rId67"/>
    <p:sldId id="308" r:id="rId68"/>
    <p:sldId id="309" r:id="rId69"/>
    <p:sldId id="310" r:id="rId70"/>
    <p:sldId id="311" r:id="rId71"/>
    <p:sldId id="312" r:id="rId72"/>
    <p:sldId id="370" r:id="rId73"/>
    <p:sldId id="371" r:id="rId74"/>
    <p:sldId id="325" r:id="rId75"/>
    <p:sldId id="372" r:id="rId76"/>
    <p:sldId id="373" r:id="rId77"/>
    <p:sldId id="324" r:id="rId78"/>
    <p:sldId id="374" r:id="rId79"/>
    <p:sldId id="375" r:id="rId80"/>
    <p:sldId id="323" r:id="rId81"/>
    <p:sldId id="376" r:id="rId82"/>
    <p:sldId id="377" r:id="rId8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72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BF124E8-8FEE-4D88-8549-C5AA80A6D23B}" type="datetimeFigureOut">
              <a:rPr lang="ar-SA" smtClean="0"/>
              <a:t>24/02/1438</a:t>
            </a:fld>
            <a:endParaRPr lang="ar-SA" dirty="0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 dirty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68F20AB-CB7E-401B-8025-6D430B217F00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304683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D75D41-7C18-47CC-863E-7E84AEB9DF68}" type="slidenum">
              <a:rPr lang="ar-SA"/>
              <a:pPr/>
              <a:t>1</a:t>
            </a:fld>
            <a:endParaRPr lang="en-US" dirty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24/02/1438</a:t>
            </a:fld>
            <a:endParaRPr lang="ar-SA" dirty="0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24/02/1438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24/02/1438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24/02/1438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24/02/1438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24/02/1438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24/02/1438</a:t>
            </a:fld>
            <a:endParaRPr lang="ar-SA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24/02/1438</a:t>
            </a:fld>
            <a:endParaRPr lang="ar-SA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24/02/1438</a:t>
            </a:fld>
            <a:endParaRPr lang="ar-SA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24/02/1438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ar-SA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انقر فوق الأيقونة لإضافة صورة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24/02/1438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24/02/1438</a:t>
            </a:fld>
            <a:endParaRPr lang="ar-SA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ar-SA" dirty="0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1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r" rtl="1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r" rtl="1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r" rtl="1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r" rtl="1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r" rtl="1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slide" Target="slide4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4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slide" Target="slide5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5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54.xml"/><Relationship Id="rId2" Type="http://schemas.openxmlformats.org/officeDocument/2006/relationships/slide" Target="slide5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" Target="slide5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56.xml"/><Relationship Id="rId2" Type="http://schemas.openxmlformats.org/officeDocument/2006/relationships/slide" Target="slide5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5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60.xml"/><Relationship Id="rId2" Type="http://schemas.openxmlformats.org/officeDocument/2006/relationships/slide" Target="slide6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slide" Target="slide5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62.xml"/><Relationship Id="rId2" Type="http://schemas.openxmlformats.org/officeDocument/2006/relationships/slide" Target="slide6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6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66.xml"/><Relationship Id="rId2" Type="http://schemas.openxmlformats.org/officeDocument/2006/relationships/slide" Target="slide6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6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68.xml"/><Relationship Id="rId2" Type="http://schemas.openxmlformats.org/officeDocument/2006/relationships/slide" Target="slide7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6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71.xml"/><Relationship Id="rId2" Type="http://schemas.openxmlformats.org/officeDocument/2006/relationships/slide" Target="slide7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7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75.xml"/><Relationship Id="rId2" Type="http://schemas.openxmlformats.org/officeDocument/2006/relationships/slide" Target="slide7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7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79.xml"/><Relationship Id="rId2" Type="http://schemas.openxmlformats.org/officeDocument/2006/relationships/slide" Target="slide7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7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82.xml"/><Relationship Id="rId2" Type="http://schemas.openxmlformats.org/officeDocument/2006/relationships/slide" Target="slide8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8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7.png"/><Relationship Id="rId5" Type="http://schemas.openxmlformats.org/officeDocument/2006/relationships/slide" Target="slide3.xml"/><Relationship Id="rId4" Type="http://schemas.openxmlformats.org/officeDocument/2006/relationships/image" Target="../media/image6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9.png"/><Relationship Id="rId5" Type="http://schemas.openxmlformats.org/officeDocument/2006/relationships/slide" Target="slide3.xml"/><Relationship Id="rId4" Type="http://schemas.openxmlformats.org/officeDocument/2006/relationships/image" Target="../media/image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0.png"/><Relationship Id="rId5" Type="http://schemas.openxmlformats.org/officeDocument/2006/relationships/slide" Target="slide3.xml"/><Relationship Id="rId4" Type="http://schemas.openxmlformats.org/officeDocument/2006/relationships/image" Target="../media/image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0.png"/><Relationship Id="rId5" Type="http://schemas.openxmlformats.org/officeDocument/2006/relationships/slide" Target="slide4.xml"/><Relationship Id="rId4" Type="http://schemas.openxmlformats.org/officeDocument/2006/relationships/image" Target="../media/image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2.png"/><Relationship Id="rId5" Type="http://schemas.openxmlformats.org/officeDocument/2006/relationships/slide" Target="slide4.xml"/><Relationship Id="rId4" Type="http://schemas.openxmlformats.org/officeDocument/2006/relationships/image" Target="../media/image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6" Type="http://schemas.openxmlformats.org/officeDocument/2006/relationships/slide" Target="slide5.xml"/><Relationship Id="rId5" Type="http://schemas.openxmlformats.org/officeDocument/2006/relationships/image" Target="../media/image10.png"/><Relationship Id="rId4" Type="http://schemas.openxmlformats.org/officeDocument/2006/relationships/image" Target="../media/image1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6" Type="http://schemas.openxmlformats.org/officeDocument/2006/relationships/slide" Target="slide5.xml"/><Relationship Id="rId5" Type="http://schemas.openxmlformats.org/officeDocument/2006/relationships/image" Target="../media/image14.png"/><Relationship Id="rId4" Type="http://schemas.openxmlformats.org/officeDocument/2006/relationships/image" Target="../media/image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6" Type="http://schemas.openxmlformats.org/officeDocument/2006/relationships/slide" Target="slide5.xml"/><Relationship Id="rId5" Type="http://schemas.openxmlformats.org/officeDocument/2006/relationships/image" Target="../media/image14.png"/><Relationship Id="rId4" Type="http://schemas.openxmlformats.org/officeDocument/2006/relationships/image" Target="../media/image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6" Type="http://schemas.openxmlformats.org/officeDocument/2006/relationships/slide" Target="slide6.xml"/><Relationship Id="rId5" Type="http://schemas.openxmlformats.org/officeDocument/2006/relationships/image" Target="../media/image10.png"/><Relationship Id="rId4" Type="http://schemas.openxmlformats.org/officeDocument/2006/relationships/image" Target="../media/image15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6" Type="http://schemas.openxmlformats.org/officeDocument/2006/relationships/slide" Target="slide6.xml"/><Relationship Id="rId5" Type="http://schemas.openxmlformats.org/officeDocument/2006/relationships/image" Target="../media/image14.png"/><Relationship Id="rId4" Type="http://schemas.openxmlformats.org/officeDocument/2006/relationships/image" Target="../media/image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6" Type="http://schemas.openxmlformats.org/officeDocument/2006/relationships/slide" Target="slide6.xml"/><Relationship Id="rId5" Type="http://schemas.openxmlformats.org/officeDocument/2006/relationships/image" Target="../media/image14.png"/><Relationship Id="rId4" Type="http://schemas.openxmlformats.org/officeDocument/2006/relationships/image" Target="../media/image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6" Type="http://schemas.openxmlformats.org/officeDocument/2006/relationships/slide" Target="slide7.xml"/><Relationship Id="rId5" Type="http://schemas.openxmlformats.org/officeDocument/2006/relationships/image" Target="../media/image10.png"/><Relationship Id="rId4" Type="http://schemas.openxmlformats.org/officeDocument/2006/relationships/image" Target="../media/image1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6" Type="http://schemas.openxmlformats.org/officeDocument/2006/relationships/slide" Target="slide7.xml"/><Relationship Id="rId5" Type="http://schemas.openxmlformats.org/officeDocument/2006/relationships/image" Target="../media/image14.png"/><Relationship Id="rId4" Type="http://schemas.openxmlformats.org/officeDocument/2006/relationships/image" Target="../media/image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6" Type="http://schemas.openxmlformats.org/officeDocument/2006/relationships/slide" Target="slide7.xml"/><Relationship Id="rId5" Type="http://schemas.openxmlformats.org/officeDocument/2006/relationships/image" Target="../media/image14.png"/><Relationship Id="rId4" Type="http://schemas.openxmlformats.org/officeDocument/2006/relationships/image" Target="../media/image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6" Type="http://schemas.openxmlformats.org/officeDocument/2006/relationships/slide" Target="slide8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6" Type="http://schemas.openxmlformats.org/officeDocument/2006/relationships/slide" Target="slide8.xml"/><Relationship Id="rId5" Type="http://schemas.openxmlformats.org/officeDocument/2006/relationships/image" Target="../media/image14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6" Type="http://schemas.openxmlformats.org/officeDocument/2006/relationships/slide" Target="slide8.xml"/><Relationship Id="rId5" Type="http://schemas.openxmlformats.org/officeDocument/2006/relationships/image" Target="../media/image14.png"/><Relationship Id="rId4" Type="http://schemas.openxmlformats.org/officeDocument/2006/relationships/image" Target="../media/image8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6" Type="http://schemas.openxmlformats.org/officeDocument/2006/relationships/slide" Target="slide9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6" Type="http://schemas.openxmlformats.org/officeDocument/2006/relationships/slide" Target="slide9.xml"/><Relationship Id="rId5" Type="http://schemas.openxmlformats.org/officeDocument/2006/relationships/image" Target="../media/image14.png"/><Relationship Id="rId4" Type="http://schemas.openxmlformats.org/officeDocument/2006/relationships/image" Target="../media/image8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6" Type="http://schemas.openxmlformats.org/officeDocument/2006/relationships/slide" Target="slide9.xml"/><Relationship Id="rId5" Type="http://schemas.openxmlformats.org/officeDocument/2006/relationships/image" Target="../media/image14.png"/><Relationship Id="rId4" Type="http://schemas.openxmlformats.org/officeDocument/2006/relationships/image" Target="../media/image8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5" Type="http://schemas.openxmlformats.org/officeDocument/2006/relationships/image" Target="../media/image21.png"/><Relationship Id="rId4" Type="http://schemas.openxmlformats.org/officeDocument/2006/relationships/slide" Target="slide1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6" Type="http://schemas.openxmlformats.org/officeDocument/2006/relationships/slide" Target="slide10.xml"/><Relationship Id="rId5" Type="http://schemas.openxmlformats.org/officeDocument/2006/relationships/image" Target="../media/image14.png"/><Relationship Id="rId4" Type="http://schemas.openxmlformats.org/officeDocument/2006/relationships/image" Target="../media/image8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6" Type="http://schemas.openxmlformats.org/officeDocument/2006/relationships/slide" Target="slide10.xml"/><Relationship Id="rId5" Type="http://schemas.openxmlformats.org/officeDocument/2006/relationships/image" Target="../media/image14.png"/><Relationship Id="rId4" Type="http://schemas.openxmlformats.org/officeDocument/2006/relationships/image" Target="../media/image8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6" Type="http://schemas.openxmlformats.org/officeDocument/2006/relationships/slide" Target="slide11.xml"/><Relationship Id="rId5" Type="http://schemas.openxmlformats.org/officeDocument/2006/relationships/image" Target="../media/image14.png"/><Relationship Id="rId4" Type="http://schemas.openxmlformats.org/officeDocument/2006/relationships/image" Target="../media/image8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6" Type="http://schemas.openxmlformats.org/officeDocument/2006/relationships/slide" Target="slide11.xml"/><Relationship Id="rId5" Type="http://schemas.openxmlformats.org/officeDocument/2006/relationships/image" Target="../media/image14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9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6" Type="http://schemas.openxmlformats.org/officeDocument/2006/relationships/image" Target="../media/image21.png"/><Relationship Id="rId5" Type="http://schemas.openxmlformats.org/officeDocument/2006/relationships/slide" Target="slide12.xml"/><Relationship Id="rId4" Type="http://schemas.openxmlformats.org/officeDocument/2006/relationships/image" Target="../media/image6.gi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6" Type="http://schemas.openxmlformats.org/officeDocument/2006/relationships/slide" Target="slide12.xml"/><Relationship Id="rId5" Type="http://schemas.openxmlformats.org/officeDocument/2006/relationships/image" Target="../media/image14.png"/><Relationship Id="rId4" Type="http://schemas.openxmlformats.org/officeDocument/2006/relationships/image" Target="../media/image8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6" Type="http://schemas.openxmlformats.org/officeDocument/2006/relationships/slide" Target="slide12.xml"/><Relationship Id="rId5" Type="http://schemas.openxmlformats.org/officeDocument/2006/relationships/image" Target="../media/image14.png"/><Relationship Id="rId4" Type="http://schemas.openxmlformats.org/officeDocument/2006/relationships/image" Target="../media/image8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5" Type="http://schemas.openxmlformats.org/officeDocument/2006/relationships/image" Target="../media/image22.png"/><Relationship Id="rId4" Type="http://schemas.openxmlformats.org/officeDocument/2006/relationships/slide" Target="slide1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6" Type="http://schemas.openxmlformats.org/officeDocument/2006/relationships/slide" Target="slide13.xml"/><Relationship Id="rId5" Type="http://schemas.openxmlformats.org/officeDocument/2006/relationships/image" Target="../media/image14.png"/><Relationship Id="rId4" Type="http://schemas.openxmlformats.org/officeDocument/2006/relationships/image" Target="../media/image8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6" Type="http://schemas.openxmlformats.org/officeDocument/2006/relationships/slide" Target="slide13.xml"/><Relationship Id="rId5" Type="http://schemas.openxmlformats.org/officeDocument/2006/relationships/image" Target="../media/image14.png"/><Relationship Id="rId4" Type="http://schemas.openxmlformats.org/officeDocument/2006/relationships/image" Target="../media/image8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6" Type="http://schemas.openxmlformats.org/officeDocument/2006/relationships/slide" Target="slide14.xml"/><Relationship Id="rId5" Type="http://schemas.openxmlformats.org/officeDocument/2006/relationships/image" Target="../media/image14.png"/><Relationship Id="rId4" Type="http://schemas.openxmlformats.org/officeDocument/2006/relationships/image" Target="../media/image8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6" Type="http://schemas.openxmlformats.org/officeDocument/2006/relationships/slide" Target="slide14.xml"/><Relationship Id="rId5" Type="http://schemas.openxmlformats.org/officeDocument/2006/relationships/image" Target="../media/image14.png"/><Relationship Id="rId4" Type="http://schemas.openxmlformats.org/officeDocument/2006/relationships/image" Target="../media/image8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wav"/><Relationship Id="rId1" Type="http://schemas.microsoft.com/office/2007/relationships/media" Target="../media/media15.wav"/><Relationship Id="rId6" Type="http://schemas.openxmlformats.org/officeDocument/2006/relationships/image" Target="../media/image24.png"/><Relationship Id="rId5" Type="http://schemas.openxmlformats.org/officeDocument/2006/relationships/slide" Target="slide15.xml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slide" Target="slide3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6" Type="http://schemas.openxmlformats.org/officeDocument/2006/relationships/slide" Target="slide15.xml"/><Relationship Id="rId5" Type="http://schemas.openxmlformats.org/officeDocument/2006/relationships/image" Target="../media/image14.png"/><Relationship Id="rId4" Type="http://schemas.openxmlformats.org/officeDocument/2006/relationships/image" Target="../media/image8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6" Type="http://schemas.openxmlformats.org/officeDocument/2006/relationships/slide" Target="slide15.xml"/><Relationship Id="rId5" Type="http://schemas.openxmlformats.org/officeDocument/2006/relationships/image" Target="../media/image14.png"/><Relationship Id="rId4" Type="http://schemas.openxmlformats.org/officeDocument/2006/relationships/image" Target="../media/image8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6" Type="http://schemas.openxmlformats.org/officeDocument/2006/relationships/slide" Target="slide16.xml"/><Relationship Id="rId5" Type="http://schemas.openxmlformats.org/officeDocument/2006/relationships/image" Target="../media/image14.png"/><Relationship Id="rId4" Type="http://schemas.openxmlformats.org/officeDocument/2006/relationships/image" Target="../media/image8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6" Type="http://schemas.openxmlformats.org/officeDocument/2006/relationships/slide" Target="slide16.xml"/><Relationship Id="rId5" Type="http://schemas.openxmlformats.org/officeDocument/2006/relationships/image" Target="../media/image14.png"/><Relationship Id="rId4" Type="http://schemas.openxmlformats.org/officeDocument/2006/relationships/image" Target="../media/image8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wav"/><Relationship Id="rId1" Type="http://schemas.microsoft.com/office/2007/relationships/media" Target="../media/media16.wav"/><Relationship Id="rId6" Type="http://schemas.openxmlformats.org/officeDocument/2006/relationships/slide" Target="slide17.xml"/><Relationship Id="rId5" Type="http://schemas.openxmlformats.org/officeDocument/2006/relationships/image" Target="../media/image10.png"/><Relationship Id="rId4" Type="http://schemas.openxmlformats.org/officeDocument/2006/relationships/image" Target="../media/image25.gi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p3"/><Relationship Id="rId1" Type="http://schemas.microsoft.com/office/2007/relationships/media" Target="../media/media17.mp3"/><Relationship Id="rId6" Type="http://schemas.openxmlformats.org/officeDocument/2006/relationships/slide" Target="slide1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p3"/><Relationship Id="rId1" Type="http://schemas.microsoft.com/office/2007/relationships/media" Target="../media/media18.mp3"/><Relationship Id="rId6" Type="http://schemas.openxmlformats.org/officeDocument/2006/relationships/slide" Target="slide17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p3"/><Relationship Id="rId1" Type="http://schemas.microsoft.com/office/2007/relationships/media" Target="../media/media19.mp3"/><Relationship Id="rId6" Type="http://schemas.openxmlformats.org/officeDocument/2006/relationships/slide" Target="slide18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p3"/><Relationship Id="rId1" Type="http://schemas.microsoft.com/office/2007/relationships/media" Target="../media/media20.mp3"/><Relationship Id="rId6" Type="http://schemas.openxmlformats.org/officeDocument/2006/relationships/slide" Target="slide18.xml"/><Relationship Id="rId5" Type="http://schemas.openxmlformats.org/officeDocument/2006/relationships/image" Target="../media/image32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p3"/><Relationship Id="rId1" Type="http://schemas.microsoft.com/office/2007/relationships/media" Target="../media/media18.mp3"/><Relationship Id="rId6" Type="http://schemas.openxmlformats.org/officeDocument/2006/relationships/slide" Target="slide18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wav"/><Relationship Id="rId1" Type="http://schemas.microsoft.com/office/2007/relationships/media" Target="../media/media21.wav"/><Relationship Id="rId5" Type="http://schemas.openxmlformats.org/officeDocument/2006/relationships/image" Target="../media/image22.png"/><Relationship Id="rId4" Type="http://schemas.openxmlformats.org/officeDocument/2006/relationships/slide" Target="slide19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6" Type="http://schemas.openxmlformats.org/officeDocument/2006/relationships/slide" Target="slide19.xml"/><Relationship Id="rId5" Type="http://schemas.openxmlformats.org/officeDocument/2006/relationships/image" Target="../media/image14.png"/><Relationship Id="rId4" Type="http://schemas.openxmlformats.org/officeDocument/2006/relationships/image" Target="../media/image8.jpe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6" Type="http://schemas.openxmlformats.org/officeDocument/2006/relationships/slide" Target="slide19.xml"/><Relationship Id="rId5" Type="http://schemas.openxmlformats.org/officeDocument/2006/relationships/image" Target="../media/image14.png"/><Relationship Id="rId4" Type="http://schemas.openxmlformats.org/officeDocument/2006/relationships/image" Target="../media/image8.jpe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wav"/><Relationship Id="rId1" Type="http://schemas.microsoft.com/office/2007/relationships/media" Target="../media/media15.wav"/><Relationship Id="rId6" Type="http://schemas.openxmlformats.org/officeDocument/2006/relationships/image" Target="../media/image24.png"/><Relationship Id="rId5" Type="http://schemas.openxmlformats.org/officeDocument/2006/relationships/slide" Target="slide20.xml"/><Relationship Id="rId4" Type="http://schemas.openxmlformats.org/officeDocument/2006/relationships/image" Target="../media/image23.jpe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6" Type="http://schemas.openxmlformats.org/officeDocument/2006/relationships/slide" Target="slide20.xml"/><Relationship Id="rId5" Type="http://schemas.openxmlformats.org/officeDocument/2006/relationships/image" Target="../media/image14.png"/><Relationship Id="rId4" Type="http://schemas.openxmlformats.org/officeDocument/2006/relationships/image" Target="../media/image8.jpe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6" Type="http://schemas.openxmlformats.org/officeDocument/2006/relationships/slide" Target="slide20.xml"/><Relationship Id="rId5" Type="http://schemas.openxmlformats.org/officeDocument/2006/relationships/image" Target="../media/image14.png"/><Relationship Id="rId4" Type="http://schemas.openxmlformats.org/officeDocument/2006/relationships/image" Target="../media/image8.jpe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wav"/><Relationship Id="rId1" Type="http://schemas.microsoft.com/office/2007/relationships/media" Target="../media/media16.wav"/><Relationship Id="rId6" Type="http://schemas.openxmlformats.org/officeDocument/2006/relationships/slide" Target="slide21.xml"/><Relationship Id="rId5" Type="http://schemas.openxmlformats.org/officeDocument/2006/relationships/image" Target="../media/image10.png"/><Relationship Id="rId4" Type="http://schemas.openxmlformats.org/officeDocument/2006/relationships/image" Target="../media/image25.gif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6" Type="http://schemas.openxmlformats.org/officeDocument/2006/relationships/slide" Target="slide21.xml"/><Relationship Id="rId5" Type="http://schemas.openxmlformats.org/officeDocument/2006/relationships/image" Target="../media/image14.png"/><Relationship Id="rId4" Type="http://schemas.openxmlformats.org/officeDocument/2006/relationships/image" Target="../media/image8.jpe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6" Type="http://schemas.openxmlformats.org/officeDocument/2006/relationships/slide" Target="slide21.xml"/><Relationship Id="rId5" Type="http://schemas.openxmlformats.org/officeDocument/2006/relationships/image" Target="../media/image14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slide" Target="slide4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9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slide" Target="slide2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6" Type="http://schemas.openxmlformats.org/officeDocument/2006/relationships/slide" Target="slide22.xml"/><Relationship Id="rId5" Type="http://schemas.openxmlformats.org/officeDocument/2006/relationships/image" Target="../media/image14.png"/><Relationship Id="rId4" Type="http://schemas.openxmlformats.org/officeDocument/2006/relationships/image" Target="../media/image8.jpe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6" Type="http://schemas.openxmlformats.org/officeDocument/2006/relationships/slide" Target="slide22.xml"/><Relationship Id="rId5" Type="http://schemas.openxmlformats.org/officeDocument/2006/relationships/image" Target="../media/image14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slide" Target="slide4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83173"/>
            <a:ext cx="7056784" cy="67481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53961" name="WordArt 9"/>
          <p:cNvSpPr>
            <a:spLocks noChangeArrowheads="1" noChangeShapeType="1" noTextEdit="1"/>
          </p:cNvSpPr>
          <p:nvPr/>
        </p:nvSpPr>
        <p:spPr bwMode="auto">
          <a:xfrm>
            <a:off x="1331640" y="3496944"/>
            <a:ext cx="6265580" cy="122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EG" sz="8000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SKR HEAD1" pitchFamily="2" charset="-78"/>
              </a:rPr>
              <a:t>مدارس التربية النموذجية</a:t>
            </a:r>
            <a:endParaRPr lang="en-US" sz="8000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SKR HEAD1" pitchFamily="2" charset="-78"/>
            </a:endParaRPr>
          </a:p>
        </p:txBody>
      </p:sp>
      <p:sp>
        <p:nvSpPr>
          <p:cNvPr id="253962" name="WordArt 10"/>
          <p:cNvSpPr>
            <a:spLocks noChangeArrowheads="1" noChangeShapeType="1" noTextEdit="1"/>
          </p:cNvSpPr>
          <p:nvPr/>
        </p:nvSpPr>
        <p:spPr bwMode="auto">
          <a:xfrm>
            <a:off x="1643042" y="2560643"/>
            <a:ext cx="6079930" cy="65404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ar-EG" sz="3200" b="1" kern="10" dirty="0" smtClean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chemeClr val="accent6">
                    <a:lumMod val="50000"/>
                  </a:schemeClr>
                </a:solidFill>
                <a:latin typeface="Arial"/>
                <a:cs typeface="SKR HEAD1" pitchFamily="2" charset="-78"/>
              </a:rPr>
              <a:t>وَِزِارَةُ التَّرْبِيَّةِ وَالتَّعْلِيمِ</a:t>
            </a:r>
            <a:endParaRPr lang="en-US" sz="3200" b="1" kern="10" dirty="0">
              <a:ln w="9525">
                <a:solidFill>
                  <a:schemeClr val="tx2"/>
                </a:solidFill>
                <a:round/>
                <a:headEnd/>
                <a:tailEnd/>
              </a:ln>
              <a:solidFill>
                <a:schemeClr val="accent6">
                  <a:lumMod val="50000"/>
                </a:schemeClr>
              </a:solidFill>
              <a:latin typeface="Arial"/>
              <a:cs typeface="SKR HEAD1 Outlined" pitchFamily="2" charset="-78"/>
            </a:endParaRPr>
          </a:p>
        </p:txBody>
      </p:sp>
      <p:sp>
        <p:nvSpPr>
          <p:cNvPr id="253971" name="WordArt 19"/>
          <p:cNvSpPr>
            <a:spLocks noChangeArrowheads="1" noChangeShapeType="1" noTextEdit="1"/>
          </p:cNvSpPr>
          <p:nvPr/>
        </p:nvSpPr>
        <p:spPr bwMode="auto">
          <a:xfrm>
            <a:off x="1142976" y="606424"/>
            <a:ext cx="7000924" cy="11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EG" sz="16600" b="1" kern="10" dirty="0" smtClean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SKR HEAD1" pitchFamily="2" charset="-78"/>
              </a:rPr>
              <a:t>اَلْمَمْلكَةُ الْعَرَبيَّةُ السُّعُوديَّةُ</a:t>
            </a:r>
            <a:endParaRPr lang="en-US" sz="16600" b="1" kern="10" dirty="0">
              <a:ln w="9525">
                <a:solidFill>
                  <a:schemeClr val="tx2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SKR HEAD1" pitchFamily="2" charset="-78"/>
            </a:endParaRPr>
          </a:p>
        </p:txBody>
      </p:sp>
      <p:sp>
        <p:nvSpPr>
          <p:cNvPr id="253972" name="WordArt 20"/>
          <p:cNvSpPr>
            <a:spLocks noChangeArrowheads="1" noChangeShapeType="1" noTextEdit="1"/>
          </p:cNvSpPr>
          <p:nvPr/>
        </p:nvSpPr>
        <p:spPr bwMode="auto">
          <a:xfrm>
            <a:off x="2483768" y="5510962"/>
            <a:ext cx="3528392" cy="115839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EG" sz="3600" b="1" kern="10" dirty="0" smtClean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SKR HEAD1 Outlined" pitchFamily="2" charset="-78"/>
              </a:rPr>
              <a:t>فرع النزهة</a:t>
            </a:r>
            <a:endParaRPr lang="en-US" sz="3600" b="1" kern="10" dirty="0">
              <a:ln w="9525">
                <a:solidFill>
                  <a:srgbClr val="0000CC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SKR HEAD1 Outline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98071541"/>
      </p:ext>
    </p:extLst>
  </p:cSld>
  <p:clrMapOvr>
    <a:masterClrMapping/>
  </p:clrMapOvr>
  <p:transition>
    <p:sndAc>
      <p:stSnd>
        <p:snd r:embed="rId3" name="البسملة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1" dur="2000"/>
                                        <p:tgtEl>
                                          <p:spTgt spid="25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53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253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5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961" grpId="0"/>
      <p:bldP spid="253962" grpId="0"/>
      <p:bldP spid="253971" grpId="0"/>
      <p:bldP spid="25397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43000"/>
          </a:xfrm>
        </p:spPr>
        <p:txBody>
          <a:bodyPr>
            <a:noAutofit/>
          </a:bodyPr>
          <a:lstStyle/>
          <a:p>
            <a:r>
              <a:rPr lang="ar-EG" sz="7200" b="0" dirty="0" smtClean="0">
                <a:solidFill>
                  <a:srgbClr val="00B0F0"/>
                </a:solidFill>
                <a:cs typeface="SKR HEAD1 Decorative" pitchFamily="2" charset="-78"/>
              </a:rPr>
              <a:t>أختار الإجابة الصحيحة فيما يلي :</a:t>
            </a:r>
            <a:endParaRPr lang="ar-EG" sz="7200" b="0" dirty="0">
              <a:solidFill>
                <a:srgbClr val="00B0F0"/>
              </a:solidFill>
              <a:cs typeface="SKR HEAD1 Decorative" pitchFamily="2" charset="-78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539552" y="1052736"/>
            <a:ext cx="5832648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8800" b="1" dirty="0" smtClean="0">
                <a:solidFill>
                  <a:srgbClr val="FFFF00"/>
                </a:solidFill>
              </a:rPr>
              <a:t>3× 2 =</a:t>
            </a:r>
            <a:endParaRPr lang="ar-EG" sz="8800" b="1" dirty="0">
              <a:solidFill>
                <a:srgbClr val="FFFF00"/>
              </a:solidFill>
            </a:endParaRPr>
          </a:p>
        </p:txBody>
      </p:sp>
      <p:sp>
        <p:nvSpPr>
          <p:cNvPr id="8" name="مربع نص 7">
            <a:hlinkClick r:id="rId2" action="ppaction://hlinksldjump"/>
          </p:cNvPr>
          <p:cNvSpPr txBox="1"/>
          <p:nvPr/>
        </p:nvSpPr>
        <p:spPr>
          <a:xfrm>
            <a:off x="6444208" y="4697268"/>
            <a:ext cx="2503512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6600" b="1" dirty="0" smtClean="0">
                <a:solidFill>
                  <a:schemeClr val="bg1"/>
                </a:solidFill>
              </a:rPr>
              <a:t>جـ - 10</a:t>
            </a:r>
            <a:endParaRPr lang="ar-EG" sz="6600" b="1" dirty="0">
              <a:solidFill>
                <a:schemeClr val="bg1"/>
              </a:solidFill>
            </a:endParaRPr>
          </a:p>
        </p:txBody>
      </p:sp>
      <p:sp>
        <p:nvSpPr>
          <p:cNvPr id="9" name="مربع نص 8">
            <a:hlinkClick r:id="rId3" action="ppaction://hlinksldjump"/>
          </p:cNvPr>
          <p:cNvSpPr txBox="1"/>
          <p:nvPr/>
        </p:nvSpPr>
        <p:spPr>
          <a:xfrm>
            <a:off x="6308576" y="3284984"/>
            <a:ext cx="2439888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6600" b="1" dirty="0" smtClean="0">
                <a:solidFill>
                  <a:srgbClr val="00B0F0"/>
                </a:solidFill>
              </a:rPr>
              <a:t>ب - 6</a:t>
            </a:r>
            <a:endParaRPr lang="ar-EG" sz="6600" b="1" dirty="0">
              <a:solidFill>
                <a:srgbClr val="00B0F0"/>
              </a:solidFill>
            </a:endParaRPr>
          </a:p>
        </p:txBody>
      </p:sp>
      <p:sp>
        <p:nvSpPr>
          <p:cNvPr id="10" name="مربع نص 9">
            <a:hlinkClick r:id="rId4" action="ppaction://hlinksldjump"/>
          </p:cNvPr>
          <p:cNvSpPr txBox="1"/>
          <p:nvPr/>
        </p:nvSpPr>
        <p:spPr>
          <a:xfrm>
            <a:off x="6444208" y="1988840"/>
            <a:ext cx="2160240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6600" b="1" dirty="0" smtClean="0">
                <a:solidFill>
                  <a:srgbClr val="FF0000"/>
                </a:solidFill>
              </a:rPr>
              <a:t>أ - 8</a:t>
            </a:r>
            <a:endParaRPr lang="ar-EG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06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43000"/>
          </a:xfrm>
        </p:spPr>
        <p:txBody>
          <a:bodyPr>
            <a:noAutofit/>
          </a:bodyPr>
          <a:lstStyle/>
          <a:p>
            <a:r>
              <a:rPr lang="ar-EG" sz="7200" b="0" dirty="0" smtClean="0">
                <a:solidFill>
                  <a:srgbClr val="00B0F0"/>
                </a:solidFill>
                <a:cs typeface="SKR HEAD1 Decorative" pitchFamily="2" charset="-78"/>
              </a:rPr>
              <a:t>أختار الإجابة الصحيحة فيما يلي :</a:t>
            </a:r>
            <a:endParaRPr lang="ar-EG" sz="7200" b="0" dirty="0">
              <a:solidFill>
                <a:srgbClr val="00B0F0"/>
              </a:solidFill>
              <a:cs typeface="SKR HEAD1 Decorative" pitchFamily="2" charset="-78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539552" y="1052736"/>
            <a:ext cx="5832648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8800" b="1" dirty="0" smtClean="0">
                <a:solidFill>
                  <a:srgbClr val="FFFF00"/>
                </a:solidFill>
              </a:rPr>
              <a:t>2× 4=</a:t>
            </a:r>
            <a:endParaRPr lang="ar-EG" sz="8800" b="1" dirty="0">
              <a:solidFill>
                <a:srgbClr val="FFFF00"/>
              </a:solidFill>
            </a:endParaRPr>
          </a:p>
        </p:txBody>
      </p:sp>
      <p:sp>
        <p:nvSpPr>
          <p:cNvPr id="8" name="مربع نص 7">
            <a:hlinkClick r:id="rId2" action="ppaction://hlinksldjump"/>
          </p:cNvPr>
          <p:cNvSpPr txBox="1"/>
          <p:nvPr/>
        </p:nvSpPr>
        <p:spPr>
          <a:xfrm>
            <a:off x="6444208" y="4697268"/>
            <a:ext cx="2503512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6600" b="1" dirty="0" smtClean="0">
                <a:solidFill>
                  <a:schemeClr val="bg1"/>
                </a:solidFill>
              </a:rPr>
              <a:t>جـ - 6</a:t>
            </a:r>
            <a:endParaRPr lang="ar-EG" sz="6600" b="1" dirty="0">
              <a:solidFill>
                <a:schemeClr val="bg1"/>
              </a:solidFill>
            </a:endParaRPr>
          </a:p>
        </p:txBody>
      </p:sp>
      <p:sp>
        <p:nvSpPr>
          <p:cNvPr id="9" name="مربع نص 8">
            <a:hlinkClick r:id="rId3" action="ppaction://hlinksldjump"/>
          </p:cNvPr>
          <p:cNvSpPr txBox="1"/>
          <p:nvPr/>
        </p:nvSpPr>
        <p:spPr>
          <a:xfrm>
            <a:off x="6308576" y="3284984"/>
            <a:ext cx="2439888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6600" b="1" dirty="0" smtClean="0">
                <a:solidFill>
                  <a:srgbClr val="00B0F0"/>
                </a:solidFill>
              </a:rPr>
              <a:t>ب - 8</a:t>
            </a:r>
            <a:endParaRPr lang="ar-EG" sz="6600" b="1" dirty="0">
              <a:solidFill>
                <a:srgbClr val="00B0F0"/>
              </a:solidFill>
            </a:endParaRPr>
          </a:p>
        </p:txBody>
      </p:sp>
      <p:sp>
        <p:nvSpPr>
          <p:cNvPr id="10" name="مربع نص 9">
            <a:hlinkClick r:id="rId4" action="ppaction://hlinksldjump"/>
          </p:cNvPr>
          <p:cNvSpPr txBox="1"/>
          <p:nvPr/>
        </p:nvSpPr>
        <p:spPr>
          <a:xfrm>
            <a:off x="6444208" y="1988840"/>
            <a:ext cx="2160240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6600" b="1" dirty="0" smtClean="0">
                <a:solidFill>
                  <a:srgbClr val="FF0000"/>
                </a:solidFill>
              </a:rPr>
              <a:t>أ - 10</a:t>
            </a:r>
            <a:endParaRPr lang="ar-EG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06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43000"/>
          </a:xfrm>
        </p:spPr>
        <p:txBody>
          <a:bodyPr>
            <a:noAutofit/>
          </a:bodyPr>
          <a:lstStyle/>
          <a:p>
            <a:r>
              <a:rPr lang="ar-EG" sz="7200" b="0" dirty="0" smtClean="0">
                <a:solidFill>
                  <a:srgbClr val="00B0F0"/>
                </a:solidFill>
                <a:cs typeface="SKR HEAD1 Decorative" pitchFamily="2" charset="-78"/>
              </a:rPr>
              <a:t>أختار الإجابة الصحيحة فيما يلي :</a:t>
            </a:r>
            <a:endParaRPr lang="ar-EG" sz="7200" b="0" dirty="0">
              <a:solidFill>
                <a:srgbClr val="00B0F0"/>
              </a:solidFill>
              <a:cs typeface="SKR HEAD1 Decorative" pitchFamily="2" charset="-78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539552" y="1052736"/>
            <a:ext cx="5832648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8800" b="1" dirty="0" smtClean="0">
                <a:solidFill>
                  <a:srgbClr val="FFFF00"/>
                </a:solidFill>
              </a:rPr>
              <a:t>6× 2 =</a:t>
            </a:r>
            <a:endParaRPr lang="ar-EG" sz="8800" b="1" dirty="0">
              <a:solidFill>
                <a:srgbClr val="FFFF00"/>
              </a:solidFill>
            </a:endParaRPr>
          </a:p>
        </p:txBody>
      </p:sp>
      <p:sp>
        <p:nvSpPr>
          <p:cNvPr id="8" name="مربع نص 7">
            <a:hlinkClick r:id="rId2" action="ppaction://hlinksldjump"/>
          </p:cNvPr>
          <p:cNvSpPr txBox="1"/>
          <p:nvPr/>
        </p:nvSpPr>
        <p:spPr>
          <a:xfrm>
            <a:off x="6444208" y="4697268"/>
            <a:ext cx="2503512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6600" b="1" dirty="0" smtClean="0">
                <a:solidFill>
                  <a:schemeClr val="bg1"/>
                </a:solidFill>
              </a:rPr>
              <a:t>جـ - 20</a:t>
            </a:r>
            <a:endParaRPr lang="ar-EG" sz="6600" b="1" dirty="0">
              <a:solidFill>
                <a:schemeClr val="bg1"/>
              </a:solidFill>
            </a:endParaRPr>
          </a:p>
        </p:txBody>
      </p:sp>
      <p:sp>
        <p:nvSpPr>
          <p:cNvPr id="9" name="مربع نص 8">
            <a:hlinkClick r:id="rId3" action="ppaction://hlinksldjump"/>
          </p:cNvPr>
          <p:cNvSpPr txBox="1"/>
          <p:nvPr/>
        </p:nvSpPr>
        <p:spPr>
          <a:xfrm>
            <a:off x="6308576" y="3284984"/>
            <a:ext cx="2439888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6600" b="1" dirty="0" smtClean="0">
                <a:solidFill>
                  <a:srgbClr val="00B0F0"/>
                </a:solidFill>
              </a:rPr>
              <a:t>ب - 12</a:t>
            </a:r>
            <a:endParaRPr lang="ar-EG" sz="6600" b="1" dirty="0">
              <a:solidFill>
                <a:srgbClr val="00B0F0"/>
              </a:solidFill>
            </a:endParaRPr>
          </a:p>
        </p:txBody>
      </p:sp>
      <p:sp>
        <p:nvSpPr>
          <p:cNvPr id="10" name="مربع نص 9">
            <a:hlinkClick r:id="rId4" action="ppaction://hlinksldjump"/>
          </p:cNvPr>
          <p:cNvSpPr txBox="1"/>
          <p:nvPr/>
        </p:nvSpPr>
        <p:spPr>
          <a:xfrm>
            <a:off x="6444208" y="1988840"/>
            <a:ext cx="2160240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6600" b="1" dirty="0" smtClean="0">
                <a:solidFill>
                  <a:srgbClr val="FF0000"/>
                </a:solidFill>
              </a:rPr>
              <a:t>أ - 16</a:t>
            </a:r>
            <a:endParaRPr lang="ar-EG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06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800"/>
                            </p:stCondLst>
                            <p:childTnLst>
                              <p:par>
                                <p:cTn id="1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43000"/>
          </a:xfrm>
        </p:spPr>
        <p:txBody>
          <a:bodyPr>
            <a:noAutofit/>
          </a:bodyPr>
          <a:lstStyle/>
          <a:p>
            <a:r>
              <a:rPr lang="ar-EG" sz="7200" b="0" dirty="0" smtClean="0">
                <a:solidFill>
                  <a:srgbClr val="00B0F0"/>
                </a:solidFill>
                <a:cs typeface="SKR HEAD1 Decorative" pitchFamily="2" charset="-78"/>
              </a:rPr>
              <a:t>أختار الإجابة الصحيحة فيما يلي :</a:t>
            </a:r>
            <a:endParaRPr lang="ar-EG" sz="7200" b="0" dirty="0">
              <a:solidFill>
                <a:srgbClr val="00B0F0"/>
              </a:solidFill>
              <a:cs typeface="SKR HEAD1 Decorative" pitchFamily="2" charset="-78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539552" y="1052736"/>
            <a:ext cx="8352928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6000" dirty="0" smtClean="0">
                <a:solidFill>
                  <a:srgbClr val="FFFF00"/>
                </a:solidFill>
                <a:cs typeface="SKR HEAD1 Decorative" pitchFamily="2" charset="-78"/>
              </a:rPr>
              <a:t>- ما عدد السيارات الزرقاء في الصفين ؟</a:t>
            </a:r>
            <a:endParaRPr lang="ar-EG" sz="6000" dirty="0">
              <a:solidFill>
                <a:srgbClr val="FFFF00"/>
              </a:solidFill>
              <a:cs typeface="SKR HEAD1 Decorative" pitchFamily="2" charset="-78"/>
            </a:endParaRPr>
          </a:p>
        </p:txBody>
      </p:sp>
      <p:sp>
        <p:nvSpPr>
          <p:cNvPr id="8" name="مربع نص 7">
            <a:hlinkClick r:id="rId2" action="ppaction://hlinksldjump"/>
          </p:cNvPr>
          <p:cNvSpPr txBox="1"/>
          <p:nvPr/>
        </p:nvSpPr>
        <p:spPr>
          <a:xfrm>
            <a:off x="251520" y="5228548"/>
            <a:ext cx="250351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5400" b="1" dirty="0" smtClean="0">
                <a:solidFill>
                  <a:schemeClr val="bg1"/>
                </a:solidFill>
              </a:rPr>
              <a:t>جـ - 2×4</a:t>
            </a:r>
            <a:endParaRPr lang="ar-EG" sz="6600" b="1" dirty="0">
              <a:solidFill>
                <a:schemeClr val="bg1"/>
              </a:solidFill>
            </a:endParaRPr>
          </a:p>
        </p:txBody>
      </p:sp>
      <p:sp>
        <p:nvSpPr>
          <p:cNvPr id="9" name="مربع نص 8">
            <a:hlinkClick r:id="rId3" action="ppaction://hlinksldjump"/>
          </p:cNvPr>
          <p:cNvSpPr txBox="1"/>
          <p:nvPr/>
        </p:nvSpPr>
        <p:spPr>
          <a:xfrm>
            <a:off x="3500264" y="5228548"/>
            <a:ext cx="243988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5400" b="1" dirty="0" smtClean="0">
                <a:solidFill>
                  <a:srgbClr val="00B0F0"/>
                </a:solidFill>
              </a:rPr>
              <a:t>ب - 3×3</a:t>
            </a:r>
            <a:endParaRPr lang="ar-EG" sz="5400" b="1" dirty="0">
              <a:solidFill>
                <a:srgbClr val="00B0F0"/>
              </a:solidFill>
            </a:endParaRPr>
          </a:p>
        </p:txBody>
      </p:sp>
      <p:sp>
        <p:nvSpPr>
          <p:cNvPr id="10" name="مربع نص 9">
            <a:hlinkClick r:id="rId4" action="ppaction://hlinksldjump"/>
          </p:cNvPr>
          <p:cNvSpPr txBox="1"/>
          <p:nvPr/>
        </p:nvSpPr>
        <p:spPr>
          <a:xfrm>
            <a:off x="6475221" y="5228548"/>
            <a:ext cx="216024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4800" b="1" dirty="0" smtClean="0">
                <a:solidFill>
                  <a:srgbClr val="FF0000"/>
                </a:solidFill>
              </a:rPr>
              <a:t>أ – 3×2</a:t>
            </a:r>
            <a:endParaRPr lang="ar-EG" sz="4800" b="1" dirty="0">
              <a:solidFill>
                <a:srgbClr val="FF0000"/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042" y="2542838"/>
            <a:ext cx="1200261" cy="598130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471147"/>
            <a:ext cx="1344122" cy="669821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338" y="2492579"/>
            <a:ext cx="1200261" cy="598130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029" y="2420888"/>
            <a:ext cx="1344122" cy="669821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722" y="2564587"/>
            <a:ext cx="1200261" cy="598130"/>
          </a:xfrm>
          <a:prstGeom prst="rect">
            <a:avLst/>
          </a:prstGeom>
        </p:spPr>
      </p:pic>
      <p:pic>
        <p:nvPicPr>
          <p:cNvPr id="14" name="صورة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492896"/>
            <a:ext cx="1344122" cy="669821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947" y="3478942"/>
            <a:ext cx="1200261" cy="598130"/>
          </a:xfrm>
          <a:prstGeom prst="rect">
            <a:avLst/>
          </a:prstGeom>
        </p:spPr>
      </p:pic>
      <p:pic>
        <p:nvPicPr>
          <p:cNvPr id="16" name="صورة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793" y="3407251"/>
            <a:ext cx="1344122" cy="669821"/>
          </a:xfrm>
          <a:prstGeom prst="rect">
            <a:avLst/>
          </a:prstGeom>
        </p:spPr>
      </p:pic>
      <p:pic>
        <p:nvPicPr>
          <p:cNvPr id="17" name="صورة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243" y="3428683"/>
            <a:ext cx="1200261" cy="598130"/>
          </a:xfrm>
          <a:prstGeom prst="rect">
            <a:avLst/>
          </a:prstGeom>
        </p:spPr>
      </p:pic>
      <p:pic>
        <p:nvPicPr>
          <p:cNvPr id="18" name="صورة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934" y="3356992"/>
            <a:ext cx="1344122" cy="669821"/>
          </a:xfrm>
          <a:prstGeom prst="rect">
            <a:avLst/>
          </a:prstGeom>
        </p:spPr>
      </p:pic>
      <p:pic>
        <p:nvPicPr>
          <p:cNvPr id="19" name="صورة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627" y="3500691"/>
            <a:ext cx="1200261" cy="598130"/>
          </a:xfrm>
          <a:prstGeom prst="rect">
            <a:avLst/>
          </a:prstGeom>
        </p:spPr>
      </p:pic>
      <p:pic>
        <p:nvPicPr>
          <p:cNvPr id="20" name="صورة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73" y="3429000"/>
            <a:ext cx="1344122" cy="669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06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43000"/>
          </a:xfrm>
        </p:spPr>
        <p:txBody>
          <a:bodyPr>
            <a:noAutofit/>
          </a:bodyPr>
          <a:lstStyle/>
          <a:p>
            <a:r>
              <a:rPr lang="ar-EG" sz="7200" b="0" dirty="0" smtClean="0">
                <a:solidFill>
                  <a:srgbClr val="00B0F0"/>
                </a:solidFill>
                <a:cs typeface="SKR HEAD1 Decorative" pitchFamily="2" charset="-78"/>
              </a:rPr>
              <a:t>أختار الإجابة الصحيحة فيما يلي :</a:t>
            </a:r>
            <a:endParaRPr lang="ar-EG" sz="7200" b="0" dirty="0">
              <a:solidFill>
                <a:srgbClr val="00B0F0"/>
              </a:solidFill>
              <a:cs typeface="SKR HEAD1 Decorative" pitchFamily="2" charset="-78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539552" y="1052736"/>
            <a:ext cx="8352928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6000" dirty="0" smtClean="0">
                <a:solidFill>
                  <a:srgbClr val="FFFF00"/>
                </a:solidFill>
                <a:cs typeface="SKR HEAD1 Decorative" pitchFamily="2" charset="-78"/>
              </a:rPr>
              <a:t>- كم نجمةً صفراء في الصفين ؟</a:t>
            </a:r>
            <a:endParaRPr lang="ar-EG" sz="6000" dirty="0">
              <a:solidFill>
                <a:srgbClr val="FFFF00"/>
              </a:solidFill>
              <a:cs typeface="SKR HEAD1 Decorative" pitchFamily="2" charset="-78"/>
            </a:endParaRPr>
          </a:p>
        </p:txBody>
      </p:sp>
      <p:sp>
        <p:nvSpPr>
          <p:cNvPr id="8" name="مربع نص 7">
            <a:hlinkClick r:id="rId2" action="ppaction://hlinksldjump"/>
          </p:cNvPr>
          <p:cNvSpPr txBox="1"/>
          <p:nvPr/>
        </p:nvSpPr>
        <p:spPr>
          <a:xfrm>
            <a:off x="251520" y="5228548"/>
            <a:ext cx="250351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5400" b="1" dirty="0" smtClean="0">
                <a:solidFill>
                  <a:schemeClr val="bg1"/>
                </a:solidFill>
              </a:rPr>
              <a:t>جـ - 2×9</a:t>
            </a:r>
            <a:endParaRPr lang="ar-EG" sz="6600" b="1" dirty="0">
              <a:solidFill>
                <a:schemeClr val="bg1"/>
              </a:solidFill>
            </a:endParaRPr>
          </a:p>
        </p:txBody>
      </p:sp>
      <p:sp>
        <p:nvSpPr>
          <p:cNvPr id="9" name="مربع نص 8">
            <a:hlinkClick r:id="rId3" action="ppaction://hlinksldjump"/>
          </p:cNvPr>
          <p:cNvSpPr txBox="1"/>
          <p:nvPr/>
        </p:nvSpPr>
        <p:spPr>
          <a:xfrm>
            <a:off x="3500264" y="5228548"/>
            <a:ext cx="243988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5400" b="1" dirty="0" smtClean="0">
                <a:solidFill>
                  <a:srgbClr val="00B0F0"/>
                </a:solidFill>
              </a:rPr>
              <a:t>ب - 8×2</a:t>
            </a:r>
            <a:endParaRPr lang="ar-EG" sz="5400" b="1" dirty="0">
              <a:solidFill>
                <a:srgbClr val="00B0F0"/>
              </a:solidFill>
            </a:endParaRPr>
          </a:p>
        </p:txBody>
      </p:sp>
      <p:sp>
        <p:nvSpPr>
          <p:cNvPr id="10" name="مربع نص 9">
            <a:hlinkClick r:id="rId4" action="ppaction://hlinksldjump"/>
          </p:cNvPr>
          <p:cNvSpPr txBox="1"/>
          <p:nvPr/>
        </p:nvSpPr>
        <p:spPr>
          <a:xfrm>
            <a:off x="6475221" y="5228548"/>
            <a:ext cx="216024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4800" b="1" dirty="0" smtClean="0">
                <a:solidFill>
                  <a:srgbClr val="FF0000"/>
                </a:solidFill>
              </a:rPr>
              <a:t>أ – 7×2</a:t>
            </a:r>
            <a:endParaRPr lang="ar-EG" sz="4800" b="1" dirty="0">
              <a:solidFill>
                <a:srgbClr val="FF0000"/>
              </a:solidFill>
            </a:endParaRPr>
          </a:p>
        </p:txBody>
      </p:sp>
      <p:sp>
        <p:nvSpPr>
          <p:cNvPr id="6" name="نجمة ذات 5 نقاط 5"/>
          <p:cNvSpPr/>
          <p:nvPr/>
        </p:nvSpPr>
        <p:spPr>
          <a:xfrm>
            <a:off x="8635461" y="2276872"/>
            <a:ext cx="401035" cy="72008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" name="نجمة ذات 5 نقاط 20"/>
          <p:cNvSpPr/>
          <p:nvPr/>
        </p:nvSpPr>
        <p:spPr>
          <a:xfrm>
            <a:off x="8084885" y="2276872"/>
            <a:ext cx="375547" cy="72008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>
              <a:solidFill>
                <a:srgbClr val="FF0000"/>
              </a:solidFill>
            </a:endParaRPr>
          </a:p>
        </p:txBody>
      </p:sp>
      <p:sp>
        <p:nvSpPr>
          <p:cNvPr id="22" name="نجمة ذات 5 نقاط 21"/>
          <p:cNvSpPr/>
          <p:nvPr/>
        </p:nvSpPr>
        <p:spPr>
          <a:xfrm>
            <a:off x="7580829" y="2363428"/>
            <a:ext cx="375547" cy="5615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4" name="نجمة ذات 5 نقاط 23"/>
          <p:cNvSpPr/>
          <p:nvPr/>
        </p:nvSpPr>
        <p:spPr>
          <a:xfrm>
            <a:off x="7004765" y="2276872"/>
            <a:ext cx="375547" cy="72008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>
              <a:solidFill>
                <a:srgbClr val="FF0000"/>
              </a:solidFill>
            </a:endParaRPr>
          </a:p>
        </p:txBody>
      </p:sp>
      <p:sp>
        <p:nvSpPr>
          <p:cNvPr id="25" name="نجمة ذات 5 نقاط 24"/>
          <p:cNvSpPr/>
          <p:nvPr/>
        </p:nvSpPr>
        <p:spPr>
          <a:xfrm>
            <a:off x="6475221" y="2276872"/>
            <a:ext cx="401035" cy="72008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" name="نجمة ذات 5 نقاط 25"/>
          <p:cNvSpPr/>
          <p:nvPr/>
        </p:nvSpPr>
        <p:spPr>
          <a:xfrm>
            <a:off x="5924645" y="2276872"/>
            <a:ext cx="375547" cy="72008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>
              <a:solidFill>
                <a:srgbClr val="FF0000"/>
              </a:solidFill>
            </a:endParaRPr>
          </a:p>
        </p:txBody>
      </p:sp>
      <p:sp>
        <p:nvSpPr>
          <p:cNvPr id="27" name="نجمة ذات 5 نقاط 26"/>
          <p:cNvSpPr/>
          <p:nvPr/>
        </p:nvSpPr>
        <p:spPr>
          <a:xfrm>
            <a:off x="5420589" y="2363428"/>
            <a:ext cx="375547" cy="5615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8" name="نجمة ذات 5 نقاط 27"/>
          <p:cNvSpPr/>
          <p:nvPr/>
        </p:nvSpPr>
        <p:spPr>
          <a:xfrm>
            <a:off x="4860032" y="2363428"/>
            <a:ext cx="375547" cy="72008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>
              <a:solidFill>
                <a:srgbClr val="FF0000"/>
              </a:solidFill>
            </a:endParaRPr>
          </a:p>
        </p:txBody>
      </p:sp>
      <p:sp>
        <p:nvSpPr>
          <p:cNvPr id="29" name="نجمة ذات 5 نقاط 28"/>
          <p:cNvSpPr/>
          <p:nvPr/>
        </p:nvSpPr>
        <p:spPr>
          <a:xfrm>
            <a:off x="4314981" y="2348880"/>
            <a:ext cx="401035" cy="72008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0" name="نجمة ذات 5 نقاط 29"/>
          <p:cNvSpPr/>
          <p:nvPr/>
        </p:nvSpPr>
        <p:spPr>
          <a:xfrm>
            <a:off x="3764405" y="2348880"/>
            <a:ext cx="375547" cy="72008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>
              <a:solidFill>
                <a:srgbClr val="FF0000"/>
              </a:solidFill>
            </a:endParaRPr>
          </a:p>
        </p:txBody>
      </p:sp>
      <p:sp>
        <p:nvSpPr>
          <p:cNvPr id="31" name="نجمة ذات 5 نقاط 30"/>
          <p:cNvSpPr/>
          <p:nvPr/>
        </p:nvSpPr>
        <p:spPr>
          <a:xfrm>
            <a:off x="3260349" y="2435436"/>
            <a:ext cx="375547" cy="5615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2" name="نجمة ذات 5 نقاط 31"/>
          <p:cNvSpPr/>
          <p:nvPr/>
        </p:nvSpPr>
        <p:spPr>
          <a:xfrm>
            <a:off x="2684285" y="2348880"/>
            <a:ext cx="375547" cy="72008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>
              <a:solidFill>
                <a:srgbClr val="FF0000"/>
              </a:solidFill>
            </a:endParaRPr>
          </a:p>
        </p:txBody>
      </p:sp>
      <p:sp>
        <p:nvSpPr>
          <p:cNvPr id="33" name="نجمة ذات 5 نقاط 32"/>
          <p:cNvSpPr/>
          <p:nvPr/>
        </p:nvSpPr>
        <p:spPr>
          <a:xfrm>
            <a:off x="2154741" y="2348880"/>
            <a:ext cx="401035" cy="72008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4" name="نجمة ذات 5 نقاط 33"/>
          <p:cNvSpPr/>
          <p:nvPr/>
        </p:nvSpPr>
        <p:spPr>
          <a:xfrm>
            <a:off x="1604165" y="2348880"/>
            <a:ext cx="375547" cy="72008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>
              <a:solidFill>
                <a:srgbClr val="FF0000"/>
              </a:solidFill>
            </a:endParaRPr>
          </a:p>
        </p:txBody>
      </p:sp>
      <p:sp>
        <p:nvSpPr>
          <p:cNvPr id="35" name="نجمة ذات 5 نقاط 34"/>
          <p:cNvSpPr/>
          <p:nvPr/>
        </p:nvSpPr>
        <p:spPr>
          <a:xfrm>
            <a:off x="1100109" y="2435436"/>
            <a:ext cx="375547" cy="5615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6" name="نجمة ذات 5 نقاط 35"/>
          <p:cNvSpPr/>
          <p:nvPr/>
        </p:nvSpPr>
        <p:spPr>
          <a:xfrm>
            <a:off x="539552" y="2276872"/>
            <a:ext cx="375547" cy="72008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>
              <a:solidFill>
                <a:srgbClr val="FF0000"/>
              </a:solidFill>
            </a:endParaRPr>
          </a:p>
        </p:txBody>
      </p:sp>
      <p:sp>
        <p:nvSpPr>
          <p:cNvPr id="37" name="نجمة ذات 5 نقاط 36"/>
          <p:cNvSpPr/>
          <p:nvPr/>
        </p:nvSpPr>
        <p:spPr>
          <a:xfrm>
            <a:off x="8635461" y="3198428"/>
            <a:ext cx="401035" cy="72008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" name="نجمة ذات 5 نقاط 37"/>
          <p:cNvSpPr/>
          <p:nvPr/>
        </p:nvSpPr>
        <p:spPr>
          <a:xfrm>
            <a:off x="8084885" y="3198428"/>
            <a:ext cx="375547" cy="72008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>
              <a:solidFill>
                <a:srgbClr val="FF0000"/>
              </a:solidFill>
            </a:endParaRPr>
          </a:p>
        </p:txBody>
      </p:sp>
      <p:sp>
        <p:nvSpPr>
          <p:cNvPr id="39" name="نجمة ذات 5 نقاط 38"/>
          <p:cNvSpPr/>
          <p:nvPr/>
        </p:nvSpPr>
        <p:spPr>
          <a:xfrm>
            <a:off x="7580829" y="3284984"/>
            <a:ext cx="375547" cy="5615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" name="نجمة ذات 5 نقاط 39"/>
          <p:cNvSpPr/>
          <p:nvPr/>
        </p:nvSpPr>
        <p:spPr>
          <a:xfrm>
            <a:off x="7004765" y="3198428"/>
            <a:ext cx="375547" cy="72008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>
              <a:solidFill>
                <a:srgbClr val="FF0000"/>
              </a:solidFill>
            </a:endParaRPr>
          </a:p>
        </p:txBody>
      </p:sp>
      <p:sp>
        <p:nvSpPr>
          <p:cNvPr id="41" name="نجمة ذات 5 نقاط 40"/>
          <p:cNvSpPr/>
          <p:nvPr/>
        </p:nvSpPr>
        <p:spPr>
          <a:xfrm>
            <a:off x="6475221" y="3198428"/>
            <a:ext cx="401035" cy="72008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" name="نجمة ذات 5 نقاط 41"/>
          <p:cNvSpPr/>
          <p:nvPr/>
        </p:nvSpPr>
        <p:spPr>
          <a:xfrm>
            <a:off x="5924645" y="3198428"/>
            <a:ext cx="375547" cy="72008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>
              <a:solidFill>
                <a:srgbClr val="FF0000"/>
              </a:solidFill>
            </a:endParaRPr>
          </a:p>
        </p:txBody>
      </p:sp>
      <p:sp>
        <p:nvSpPr>
          <p:cNvPr id="43" name="نجمة ذات 5 نقاط 42"/>
          <p:cNvSpPr/>
          <p:nvPr/>
        </p:nvSpPr>
        <p:spPr>
          <a:xfrm>
            <a:off x="5420589" y="3284984"/>
            <a:ext cx="375547" cy="5615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" name="نجمة ذات 5 نقاط 43"/>
          <p:cNvSpPr/>
          <p:nvPr/>
        </p:nvSpPr>
        <p:spPr>
          <a:xfrm>
            <a:off x="4860032" y="3284984"/>
            <a:ext cx="375547" cy="72008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>
              <a:solidFill>
                <a:srgbClr val="FF0000"/>
              </a:solidFill>
            </a:endParaRPr>
          </a:p>
        </p:txBody>
      </p:sp>
      <p:sp>
        <p:nvSpPr>
          <p:cNvPr id="45" name="نجمة ذات 5 نقاط 44"/>
          <p:cNvSpPr/>
          <p:nvPr/>
        </p:nvSpPr>
        <p:spPr>
          <a:xfrm>
            <a:off x="4314981" y="3270436"/>
            <a:ext cx="401035" cy="72008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" name="نجمة ذات 5 نقاط 45"/>
          <p:cNvSpPr/>
          <p:nvPr/>
        </p:nvSpPr>
        <p:spPr>
          <a:xfrm>
            <a:off x="3764405" y="3270436"/>
            <a:ext cx="375547" cy="72008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>
              <a:solidFill>
                <a:srgbClr val="FF0000"/>
              </a:solidFill>
            </a:endParaRPr>
          </a:p>
        </p:txBody>
      </p:sp>
      <p:sp>
        <p:nvSpPr>
          <p:cNvPr id="47" name="نجمة ذات 5 نقاط 46"/>
          <p:cNvSpPr/>
          <p:nvPr/>
        </p:nvSpPr>
        <p:spPr>
          <a:xfrm>
            <a:off x="3260349" y="3356992"/>
            <a:ext cx="375547" cy="5615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" name="نجمة ذات 5 نقاط 47"/>
          <p:cNvSpPr/>
          <p:nvPr/>
        </p:nvSpPr>
        <p:spPr>
          <a:xfrm>
            <a:off x="2684285" y="3270436"/>
            <a:ext cx="375547" cy="72008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>
              <a:solidFill>
                <a:srgbClr val="FF0000"/>
              </a:solidFill>
            </a:endParaRPr>
          </a:p>
        </p:txBody>
      </p:sp>
      <p:sp>
        <p:nvSpPr>
          <p:cNvPr id="49" name="نجمة ذات 5 نقاط 48"/>
          <p:cNvSpPr/>
          <p:nvPr/>
        </p:nvSpPr>
        <p:spPr>
          <a:xfrm>
            <a:off x="2154741" y="3270436"/>
            <a:ext cx="401035" cy="72008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" name="نجمة ذات 5 نقاط 49"/>
          <p:cNvSpPr/>
          <p:nvPr/>
        </p:nvSpPr>
        <p:spPr>
          <a:xfrm>
            <a:off x="1604165" y="3270436"/>
            <a:ext cx="375547" cy="72008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>
              <a:solidFill>
                <a:srgbClr val="FF0000"/>
              </a:solidFill>
            </a:endParaRPr>
          </a:p>
        </p:txBody>
      </p:sp>
      <p:sp>
        <p:nvSpPr>
          <p:cNvPr id="51" name="نجمة ذات 5 نقاط 50"/>
          <p:cNvSpPr/>
          <p:nvPr/>
        </p:nvSpPr>
        <p:spPr>
          <a:xfrm>
            <a:off x="1100109" y="3356992"/>
            <a:ext cx="375547" cy="5615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" name="نجمة ذات 5 نقاط 51"/>
          <p:cNvSpPr/>
          <p:nvPr/>
        </p:nvSpPr>
        <p:spPr>
          <a:xfrm>
            <a:off x="539552" y="3198428"/>
            <a:ext cx="375547" cy="72008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19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  <p:bldP spid="9" grpId="0"/>
      <p:bldP spid="10" grpId="0"/>
      <p:bldP spid="6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43000"/>
          </a:xfrm>
        </p:spPr>
        <p:txBody>
          <a:bodyPr>
            <a:noAutofit/>
          </a:bodyPr>
          <a:lstStyle/>
          <a:p>
            <a:r>
              <a:rPr lang="ar-EG" sz="7200" b="0" dirty="0" smtClean="0">
                <a:solidFill>
                  <a:srgbClr val="00B0F0"/>
                </a:solidFill>
                <a:cs typeface="SKR HEAD1 Decorative" pitchFamily="2" charset="-78"/>
              </a:rPr>
              <a:t>أختار الإجابة الصحيحة فيما يلي :</a:t>
            </a:r>
            <a:endParaRPr lang="ar-EG" sz="7200" b="0" dirty="0">
              <a:solidFill>
                <a:srgbClr val="00B0F0"/>
              </a:solidFill>
              <a:cs typeface="SKR HEAD1 Decorative" pitchFamily="2" charset="-78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539552" y="1052736"/>
            <a:ext cx="835292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5400" dirty="0" smtClean="0">
                <a:solidFill>
                  <a:srgbClr val="FFFF00"/>
                </a:solidFill>
                <a:cs typeface="SKR HEAD1 Decorative" pitchFamily="2" charset="-78"/>
              </a:rPr>
              <a:t>- ما عدد الكرات ذات اللون البني في الصفين ؟</a:t>
            </a:r>
            <a:endParaRPr lang="ar-EG" sz="5400" dirty="0">
              <a:solidFill>
                <a:srgbClr val="FFFF00"/>
              </a:solidFill>
              <a:cs typeface="SKR HEAD1 Decorative" pitchFamily="2" charset="-78"/>
            </a:endParaRPr>
          </a:p>
        </p:txBody>
      </p:sp>
      <p:sp>
        <p:nvSpPr>
          <p:cNvPr id="8" name="مربع نص 7">
            <a:hlinkClick r:id="rId2" action="ppaction://hlinksldjump"/>
          </p:cNvPr>
          <p:cNvSpPr txBox="1"/>
          <p:nvPr/>
        </p:nvSpPr>
        <p:spPr>
          <a:xfrm>
            <a:off x="35495" y="5228548"/>
            <a:ext cx="2865447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5400" b="1" dirty="0" smtClean="0">
                <a:solidFill>
                  <a:schemeClr val="bg1"/>
                </a:solidFill>
              </a:rPr>
              <a:t>جـ - 2×10</a:t>
            </a:r>
            <a:endParaRPr lang="ar-EG" sz="6600" b="1" dirty="0">
              <a:solidFill>
                <a:schemeClr val="bg1"/>
              </a:solidFill>
            </a:endParaRPr>
          </a:p>
        </p:txBody>
      </p:sp>
      <p:sp>
        <p:nvSpPr>
          <p:cNvPr id="9" name="مربع نص 8">
            <a:hlinkClick r:id="rId3" action="ppaction://hlinksldjump"/>
          </p:cNvPr>
          <p:cNvSpPr txBox="1"/>
          <p:nvPr/>
        </p:nvSpPr>
        <p:spPr>
          <a:xfrm>
            <a:off x="3500264" y="5228548"/>
            <a:ext cx="243988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5400" b="1" dirty="0" smtClean="0">
                <a:solidFill>
                  <a:srgbClr val="00B0F0"/>
                </a:solidFill>
              </a:rPr>
              <a:t>ب - 3×2</a:t>
            </a:r>
            <a:endParaRPr lang="ar-EG" sz="5400" b="1" dirty="0">
              <a:solidFill>
                <a:srgbClr val="00B0F0"/>
              </a:solidFill>
            </a:endParaRPr>
          </a:p>
        </p:txBody>
      </p:sp>
      <p:sp>
        <p:nvSpPr>
          <p:cNvPr id="10" name="مربع نص 9">
            <a:hlinkClick r:id="rId4" action="ppaction://hlinksldjump"/>
          </p:cNvPr>
          <p:cNvSpPr txBox="1"/>
          <p:nvPr/>
        </p:nvSpPr>
        <p:spPr>
          <a:xfrm>
            <a:off x="6475221" y="5228548"/>
            <a:ext cx="216024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4800" b="1" dirty="0" smtClean="0">
                <a:solidFill>
                  <a:srgbClr val="FF0000"/>
                </a:solidFill>
              </a:rPr>
              <a:t>أ – 7×2</a:t>
            </a:r>
            <a:endParaRPr lang="ar-EG" sz="4800" b="1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Program Files\Microsoft Office\MEDIA\CAGCAT10\j0299763.wmf"/>
          <p:cNvPicPr>
            <a:picLocks noChangeAspect="1" noChangeArrowheads="1"/>
          </p:cNvPicPr>
          <p:nvPr/>
        </p:nvPicPr>
        <p:blipFill>
          <a:blip r:embed="rId5" cstate="print">
            <a:lum bright="-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9352" y="2068399"/>
            <a:ext cx="681159" cy="56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Program Files\Microsoft Office\MEDIA\CAGCAT10\j0299763.wmf"/>
          <p:cNvPicPr>
            <a:picLocks noChangeAspect="1" noChangeArrowheads="1"/>
          </p:cNvPicPr>
          <p:nvPr/>
        </p:nvPicPr>
        <p:blipFill>
          <a:blip r:embed="rId5" cstate="print">
            <a:lum bright="4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4114" y="2060848"/>
            <a:ext cx="690334" cy="568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C:\Program Files\Microsoft Office\MEDIA\CAGCAT10\j0299763.wmf"/>
          <p:cNvPicPr>
            <a:picLocks noChangeAspect="1" noChangeArrowheads="1"/>
          </p:cNvPicPr>
          <p:nvPr/>
        </p:nvPicPr>
        <p:blipFill>
          <a:blip r:embed="rId5" cstate="print">
            <a:lum bright="-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512" y="2068399"/>
            <a:ext cx="690856" cy="56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C:\Program Files\Microsoft Office\MEDIA\CAGCAT10\j0299763.wmf"/>
          <p:cNvPicPr>
            <a:picLocks noChangeAspect="1" noChangeArrowheads="1"/>
          </p:cNvPicPr>
          <p:nvPr/>
        </p:nvPicPr>
        <p:blipFill>
          <a:blip r:embed="rId5" cstate="print">
            <a:lum bright="4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962" y="2060848"/>
            <a:ext cx="690334" cy="568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C:\Program Files\Microsoft Office\MEDIA\CAGCAT10\j0299763.wmf"/>
          <p:cNvPicPr>
            <a:picLocks noChangeAspect="1" noChangeArrowheads="1"/>
          </p:cNvPicPr>
          <p:nvPr/>
        </p:nvPicPr>
        <p:blipFill>
          <a:blip r:embed="rId5" cstate="print">
            <a:lum bright="-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360" y="2068399"/>
            <a:ext cx="690856" cy="56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C:\Program Files\Microsoft Office\MEDIA\CAGCAT10\j0299763.wmf"/>
          <p:cNvPicPr>
            <a:picLocks noChangeAspect="1" noChangeArrowheads="1"/>
          </p:cNvPicPr>
          <p:nvPr/>
        </p:nvPicPr>
        <p:blipFill>
          <a:blip r:embed="rId5" cstate="print">
            <a:lum bright="4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818" y="2060848"/>
            <a:ext cx="690334" cy="568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Program Files\Microsoft Office\MEDIA\CAGCAT10\j0299763.wmf"/>
          <p:cNvPicPr>
            <a:picLocks noChangeAspect="1" noChangeArrowheads="1"/>
          </p:cNvPicPr>
          <p:nvPr/>
        </p:nvPicPr>
        <p:blipFill>
          <a:blip r:embed="rId5" cstate="print">
            <a:lum bright="-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216" y="2068399"/>
            <a:ext cx="690856" cy="56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C:\Program Files\Microsoft Office\MEDIA\CAGCAT10\j0299763.wmf"/>
          <p:cNvPicPr>
            <a:picLocks noChangeAspect="1" noChangeArrowheads="1"/>
          </p:cNvPicPr>
          <p:nvPr/>
        </p:nvPicPr>
        <p:blipFill>
          <a:blip r:embed="rId5" cstate="print">
            <a:lum bright="4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666" y="2060848"/>
            <a:ext cx="690334" cy="568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C:\Program Files\Microsoft Office\MEDIA\CAGCAT10\j0299763.wmf"/>
          <p:cNvPicPr>
            <a:picLocks noChangeAspect="1" noChangeArrowheads="1"/>
          </p:cNvPicPr>
          <p:nvPr/>
        </p:nvPicPr>
        <p:blipFill>
          <a:blip r:embed="rId5" cstate="print">
            <a:lum bright="-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064" y="2060848"/>
            <a:ext cx="690856" cy="56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C:\Program Files\Microsoft Office\MEDIA\CAGCAT10\j0299763.wmf"/>
          <p:cNvPicPr>
            <a:picLocks noChangeAspect="1" noChangeArrowheads="1"/>
          </p:cNvPicPr>
          <p:nvPr/>
        </p:nvPicPr>
        <p:blipFill>
          <a:blip r:embed="rId5" cstate="print">
            <a:lum bright="4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514" y="2060848"/>
            <a:ext cx="690334" cy="568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" descr="C:\Program Files\Microsoft Office\MEDIA\CAGCAT10\j0299763.wmf"/>
          <p:cNvPicPr>
            <a:picLocks noChangeAspect="1" noChangeArrowheads="1"/>
          </p:cNvPicPr>
          <p:nvPr/>
        </p:nvPicPr>
        <p:blipFill>
          <a:blip r:embed="rId5" cstate="print">
            <a:lum bright="-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920" y="2060848"/>
            <a:ext cx="690856" cy="56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C:\Program Files\Microsoft Office\MEDIA\CAGCAT10\j0299763.wmf"/>
          <p:cNvPicPr>
            <a:picLocks noChangeAspect="1" noChangeArrowheads="1"/>
          </p:cNvPicPr>
          <p:nvPr/>
        </p:nvPicPr>
        <p:blipFill>
          <a:blip r:embed="rId5" cstate="print">
            <a:lum bright="4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378" y="2060848"/>
            <a:ext cx="690334" cy="568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" descr="C:\Program Files\Microsoft Office\MEDIA\CAGCAT10\j0299763.wmf"/>
          <p:cNvPicPr>
            <a:picLocks noChangeAspect="1" noChangeArrowheads="1"/>
          </p:cNvPicPr>
          <p:nvPr/>
        </p:nvPicPr>
        <p:blipFill>
          <a:blip r:embed="rId5" cstate="print">
            <a:lum bright="-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76" y="2060848"/>
            <a:ext cx="690856" cy="56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C:\Program Files\Microsoft Office\MEDIA\CAGCAT10\j0299763.wmf"/>
          <p:cNvPicPr>
            <a:picLocks noChangeAspect="1" noChangeArrowheads="1"/>
          </p:cNvPicPr>
          <p:nvPr/>
        </p:nvPicPr>
        <p:blipFill>
          <a:blip r:embed="rId5" cstate="print">
            <a:lum bright="4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66" y="2060848"/>
            <a:ext cx="690334" cy="568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" descr="C:\Program Files\Microsoft Office\MEDIA\CAGCAT10\j0299763.wmf"/>
          <p:cNvPicPr>
            <a:picLocks noChangeAspect="1" noChangeArrowheads="1"/>
          </p:cNvPicPr>
          <p:nvPr/>
        </p:nvPicPr>
        <p:blipFill>
          <a:blip r:embed="rId5" cstate="print">
            <a:lum bright="-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1614" y="3076511"/>
            <a:ext cx="681159" cy="56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C:\Program Files\Microsoft Office\MEDIA\CAGCAT10\j0299763.wmf"/>
          <p:cNvPicPr>
            <a:picLocks noChangeAspect="1" noChangeArrowheads="1"/>
          </p:cNvPicPr>
          <p:nvPr/>
        </p:nvPicPr>
        <p:blipFill>
          <a:blip r:embed="rId5" cstate="print">
            <a:lum bright="4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3068960"/>
            <a:ext cx="690334" cy="568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" descr="C:\Program Files\Microsoft Office\MEDIA\CAGCAT10\j0299763.wmf"/>
          <p:cNvPicPr>
            <a:picLocks noChangeAspect="1" noChangeArrowheads="1"/>
          </p:cNvPicPr>
          <p:nvPr/>
        </p:nvPicPr>
        <p:blipFill>
          <a:blip r:embed="rId5" cstate="print">
            <a:lum bright="-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774" y="3076511"/>
            <a:ext cx="690856" cy="56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C:\Program Files\Microsoft Office\MEDIA\CAGCAT10\j0299763.wmf"/>
          <p:cNvPicPr>
            <a:picLocks noChangeAspect="1" noChangeArrowheads="1"/>
          </p:cNvPicPr>
          <p:nvPr/>
        </p:nvPicPr>
        <p:blipFill>
          <a:blip r:embed="rId5" cstate="print">
            <a:lum bright="4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068960"/>
            <a:ext cx="690334" cy="568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" descr="C:\Program Files\Microsoft Office\MEDIA\CAGCAT10\j0299763.wmf"/>
          <p:cNvPicPr>
            <a:picLocks noChangeAspect="1" noChangeArrowheads="1"/>
          </p:cNvPicPr>
          <p:nvPr/>
        </p:nvPicPr>
        <p:blipFill>
          <a:blip r:embed="rId5" cstate="print">
            <a:lum bright="-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622" y="3076511"/>
            <a:ext cx="690856" cy="56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C:\Program Files\Microsoft Office\MEDIA\CAGCAT10\j0299763.wmf"/>
          <p:cNvPicPr>
            <a:picLocks noChangeAspect="1" noChangeArrowheads="1"/>
          </p:cNvPicPr>
          <p:nvPr/>
        </p:nvPicPr>
        <p:blipFill>
          <a:blip r:embed="rId5" cstate="print">
            <a:lum bright="4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068960"/>
            <a:ext cx="690334" cy="568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3" descr="C:\Program Files\Microsoft Office\MEDIA\CAGCAT10\j0299763.wmf"/>
          <p:cNvPicPr>
            <a:picLocks noChangeAspect="1" noChangeArrowheads="1"/>
          </p:cNvPicPr>
          <p:nvPr/>
        </p:nvPicPr>
        <p:blipFill>
          <a:blip r:embed="rId5" cstate="print">
            <a:lum bright="-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478" y="3076511"/>
            <a:ext cx="690856" cy="56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C:\Program Files\Microsoft Office\MEDIA\CAGCAT10\j0299763.wmf"/>
          <p:cNvPicPr>
            <a:picLocks noChangeAspect="1" noChangeArrowheads="1"/>
          </p:cNvPicPr>
          <p:nvPr/>
        </p:nvPicPr>
        <p:blipFill>
          <a:blip r:embed="rId5" cstate="print">
            <a:lum bright="4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068960"/>
            <a:ext cx="690334" cy="568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3" descr="C:\Program Files\Microsoft Office\MEDIA\CAGCAT10\j0299763.wmf"/>
          <p:cNvPicPr>
            <a:picLocks noChangeAspect="1" noChangeArrowheads="1"/>
          </p:cNvPicPr>
          <p:nvPr/>
        </p:nvPicPr>
        <p:blipFill>
          <a:blip r:embed="rId5" cstate="print">
            <a:lum bright="-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326" y="3068960"/>
            <a:ext cx="690856" cy="56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C:\Program Files\Microsoft Office\MEDIA\CAGCAT10\j0299763.wmf"/>
          <p:cNvPicPr>
            <a:picLocks noChangeAspect="1" noChangeArrowheads="1"/>
          </p:cNvPicPr>
          <p:nvPr/>
        </p:nvPicPr>
        <p:blipFill>
          <a:blip r:embed="rId5" cstate="print">
            <a:lum bright="4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068960"/>
            <a:ext cx="690334" cy="568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3" descr="C:\Program Files\Microsoft Office\MEDIA\CAGCAT10\j0299763.wmf"/>
          <p:cNvPicPr>
            <a:picLocks noChangeAspect="1" noChangeArrowheads="1"/>
          </p:cNvPicPr>
          <p:nvPr/>
        </p:nvPicPr>
        <p:blipFill>
          <a:blip r:embed="rId5" cstate="print">
            <a:lum bright="-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182" y="3068960"/>
            <a:ext cx="690856" cy="56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C:\Program Files\Microsoft Office\MEDIA\CAGCAT10\j0299763.wmf"/>
          <p:cNvPicPr>
            <a:picLocks noChangeAspect="1" noChangeArrowheads="1"/>
          </p:cNvPicPr>
          <p:nvPr/>
        </p:nvPicPr>
        <p:blipFill>
          <a:blip r:embed="rId5" cstate="print">
            <a:lum bright="4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068960"/>
            <a:ext cx="690334" cy="568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3" descr="C:\Program Files\Microsoft Office\MEDIA\CAGCAT10\j0299763.wmf"/>
          <p:cNvPicPr>
            <a:picLocks noChangeAspect="1" noChangeArrowheads="1"/>
          </p:cNvPicPr>
          <p:nvPr/>
        </p:nvPicPr>
        <p:blipFill>
          <a:blip r:embed="rId5" cstate="print">
            <a:lum bright="-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38" y="3068960"/>
            <a:ext cx="690856" cy="56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C:\Program Files\Microsoft Office\MEDIA\CAGCAT10\j0299763.wmf"/>
          <p:cNvPicPr>
            <a:picLocks noChangeAspect="1" noChangeArrowheads="1"/>
          </p:cNvPicPr>
          <p:nvPr/>
        </p:nvPicPr>
        <p:blipFill>
          <a:blip r:embed="rId5" cstate="print">
            <a:lum bright="4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068960"/>
            <a:ext cx="690334" cy="568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019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800"/>
                            </p:stCondLst>
                            <p:childTnLst>
                              <p:par>
                                <p:cTn id="1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950"/>
                            </p:stCondLst>
                            <p:childTnLst>
                              <p:par>
                                <p:cTn id="1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43000"/>
          </a:xfrm>
        </p:spPr>
        <p:txBody>
          <a:bodyPr>
            <a:noAutofit/>
          </a:bodyPr>
          <a:lstStyle/>
          <a:p>
            <a:r>
              <a:rPr lang="ar-EG" sz="7200" b="0" dirty="0" smtClean="0">
                <a:solidFill>
                  <a:srgbClr val="00B0F0"/>
                </a:solidFill>
                <a:cs typeface="SKR HEAD1 Decorative" pitchFamily="2" charset="-78"/>
              </a:rPr>
              <a:t>أختار الإجابة الصحيحة فيما يلي :</a:t>
            </a:r>
            <a:endParaRPr lang="ar-EG" sz="7200" b="0" dirty="0">
              <a:solidFill>
                <a:srgbClr val="00B0F0"/>
              </a:solidFill>
              <a:cs typeface="SKR HEAD1 Decorative" pitchFamily="2" charset="-78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0" y="1052736"/>
            <a:ext cx="894772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4000" dirty="0" smtClean="0">
                <a:solidFill>
                  <a:srgbClr val="FFFF00"/>
                </a:solidFill>
                <a:cs typeface="SKR HEAD1 Decorative" pitchFamily="2" charset="-78"/>
              </a:rPr>
              <a:t>اشترى محمد مقلمتين في كل منها 11 قلمًا . ما عدد الأقلام كلها ؟</a:t>
            </a:r>
            <a:endParaRPr lang="ar-EG" sz="4000" dirty="0">
              <a:solidFill>
                <a:srgbClr val="FFFF00"/>
              </a:solidFill>
              <a:cs typeface="SKR HEAD1 Decorative" pitchFamily="2" charset="-78"/>
            </a:endParaRPr>
          </a:p>
        </p:txBody>
      </p:sp>
      <p:sp>
        <p:nvSpPr>
          <p:cNvPr id="8" name="مربع نص 7">
            <a:hlinkClick r:id="rId2" action="ppaction://hlinksldjump"/>
          </p:cNvPr>
          <p:cNvSpPr txBox="1"/>
          <p:nvPr/>
        </p:nvSpPr>
        <p:spPr>
          <a:xfrm>
            <a:off x="6444208" y="4697268"/>
            <a:ext cx="2503512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6600" b="1" dirty="0" smtClean="0">
                <a:solidFill>
                  <a:schemeClr val="bg1"/>
                </a:solidFill>
              </a:rPr>
              <a:t>جـ - 20</a:t>
            </a:r>
            <a:endParaRPr lang="ar-EG" sz="6600" b="1" dirty="0">
              <a:solidFill>
                <a:schemeClr val="bg1"/>
              </a:solidFill>
            </a:endParaRPr>
          </a:p>
        </p:txBody>
      </p:sp>
      <p:sp>
        <p:nvSpPr>
          <p:cNvPr id="9" name="مربع نص 8">
            <a:hlinkClick r:id="rId3" action="ppaction://hlinksldjump"/>
          </p:cNvPr>
          <p:cNvSpPr txBox="1"/>
          <p:nvPr/>
        </p:nvSpPr>
        <p:spPr>
          <a:xfrm>
            <a:off x="6308576" y="3284984"/>
            <a:ext cx="2439888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6600" b="1" dirty="0" smtClean="0">
                <a:solidFill>
                  <a:srgbClr val="00B0F0"/>
                </a:solidFill>
              </a:rPr>
              <a:t>ب - 22</a:t>
            </a:r>
            <a:endParaRPr lang="ar-EG" sz="6600" b="1" dirty="0">
              <a:solidFill>
                <a:srgbClr val="00B0F0"/>
              </a:solidFill>
            </a:endParaRPr>
          </a:p>
        </p:txBody>
      </p:sp>
      <p:sp>
        <p:nvSpPr>
          <p:cNvPr id="10" name="مربع نص 9">
            <a:hlinkClick r:id="rId4" action="ppaction://hlinksldjump"/>
          </p:cNvPr>
          <p:cNvSpPr txBox="1"/>
          <p:nvPr/>
        </p:nvSpPr>
        <p:spPr>
          <a:xfrm>
            <a:off x="6444208" y="1988840"/>
            <a:ext cx="2160240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6600" b="1" dirty="0" smtClean="0">
                <a:solidFill>
                  <a:srgbClr val="FF0000"/>
                </a:solidFill>
              </a:rPr>
              <a:t>أ – 24</a:t>
            </a:r>
            <a:endParaRPr lang="ar-EG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65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43000"/>
          </a:xfrm>
        </p:spPr>
        <p:txBody>
          <a:bodyPr>
            <a:noAutofit/>
          </a:bodyPr>
          <a:lstStyle/>
          <a:p>
            <a:r>
              <a:rPr lang="ar-EG" sz="7200" b="0" dirty="0" smtClean="0">
                <a:solidFill>
                  <a:srgbClr val="00B0F0"/>
                </a:solidFill>
                <a:cs typeface="SKR HEAD1 Decorative" pitchFamily="2" charset="-78"/>
              </a:rPr>
              <a:t>أختار الإجابة الصحيحة فيما يلي :</a:t>
            </a:r>
            <a:endParaRPr lang="ar-EG" sz="7200" b="0" dirty="0">
              <a:solidFill>
                <a:srgbClr val="00B0F0"/>
              </a:solidFill>
              <a:cs typeface="SKR HEAD1 Decorative" pitchFamily="2" charset="-78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0" y="1052736"/>
            <a:ext cx="894772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4000" dirty="0" smtClean="0">
                <a:solidFill>
                  <a:srgbClr val="FFFF00"/>
                </a:solidFill>
                <a:cs typeface="SKR HEAD1 Decorative" pitchFamily="2" charset="-78"/>
              </a:rPr>
              <a:t>اشترى يزيد صندوقين من الفاكهة في كل منها 12 ثمرةً. ما عدد الثمار كلها ؟</a:t>
            </a:r>
            <a:endParaRPr lang="ar-EG" sz="4000" dirty="0">
              <a:solidFill>
                <a:srgbClr val="FFFF00"/>
              </a:solidFill>
              <a:cs typeface="SKR HEAD1 Decorative" pitchFamily="2" charset="-78"/>
            </a:endParaRPr>
          </a:p>
        </p:txBody>
      </p:sp>
      <p:sp>
        <p:nvSpPr>
          <p:cNvPr id="8" name="مربع نص 7">
            <a:hlinkClick r:id="rId2" action="ppaction://hlinksldjump"/>
          </p:cNvPr>
          <p:cNvSpPr txBox="1"/>
          <p:nvPr/>
        </p:nvSpPr>
        <p:spPr>
          <a:xfrm>
            <a:off x="6444208" y="4697268"/>
            <a:ext cx="2503512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6600" b="1" dirty="0" smtClean="0">
                <a:solidFill>
                  <a:schemeClr val="bg1"/>
                </a:solidFill>
              </a:rPr>
              <a:t>جـ - 20</a:t>
            </a:r>
            <a:endParaRPr lang="ar-EG" sz="6600" b="1" dirty="0">
              <a:solidFill>
                <a:schemeClr val="bg1"/>
              </a:solidFill>
            </a:endParaRPr>
          </a:p>
        </p:txBody>
      </p:sp>
      <p:sp>
        <p:nvSpPr>
          <p:cNvPr id="9" name="مربع نص 8">
            <a:hlinkClick r:id="rId3" action="ppaction://hlinksldjump"/>
          </p:cNvPr>
          <p:cNvSpPr txBox="1"/>
          <p:nvPr/>
        </p:nvSpPr>
        <p:spPr>
          <a:xfrm>
            <a:off x="6308576" y="3284984"/>
            <a:ext cx="2439888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6600" b="1" dirty="0" smtClean="0">
                <a:solidFill>
                  <a:srgbClr val="00B0F0"/>
                </a:solidFill>
              </a:rPr>
              <a:t>ب - 22</a:t>
            </a:r>
            <a:endParaRPr lang="ar-EG" sz="6600" b="1" dirty="0">
              <a:solidFill>
                <a:srgbClr val="00B0F0"/>
              </a:solidFill>
            </a:endParaRPr>
          </a:p>
        </p:txBody>
      </p:sp>
      <p:sp>
        <p:nvSpPr>
          <p:cNvPr id="10" name="مربع نص 9">
            <a:hlinkClick r:id="rId4" action="ppaction://hlinksldjump"/>
          </p:cNvPr>
          <p:cNvSpPr txBox="1"/>
          <p:nvPr/>
        </p:nvSpPr>
        <p:spPr>
          <a:xfrm>
            <a:off x="6516216" y="2248996"/>
            <a:ext cx="2160240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6600" b="1" dirty="0" smtClean="0">
                <a:solidFill>
                  <a:srgbClr val="FF0000"/>
                </a:solidFill>
              </a:rPr>
              <a:t>أ – 24</a:t>
            </a:r>
            <a:endParaRPr lang="ar-EG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47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43000"/>
          </a:xfrm>
        </p:spPr>
        <p:txBody>
          <a:bodyPr>
            <a:noAutofit/>
          </a:bodyPr>
          <a:lstStyle/>
          <a:p>
            <a:r>
              <a:rPr lang="ar-EG" sz="7200" b="0" dirty="0" smtClean="0">
                <a:solidFill>
                  <a:srgbClr val="00B0F0"/>
                </a:solidFill>
                <a:cs typeface="SKR HEAD1 Decorative" pitchFamily="2" charset="-78"/>
              </a:rPr>
              <a:t>أختار الإجابة الصحيحة فيما يلي :</a:t>
            </a:r>
            <a:endParaRPr lang="ar-EG" sz="7200" b="0" dirty="0">
              <a:solidFill>
                <a:srgbClr val="00B0F0"/>
              </a:solidFill>
              <a:cs typeface="SKR HEAD1 Decorative" pitchFamily="2" charset="-78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0" y="1052736"/>
            <a:ext cx="894772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4000" dirty="0" smtClean="0">
                <a:solidFill>
                  <a:srgbClr val="FFFF00"/>
                </a:solidFill>
                <a:cs typeface="SKR HEAD1 Decorative" pitchFamily="2" charset="-78"/>
              </a:rPr>
              <a:t>اشترى طلال مجموعتين من الكتب في كل منها 7 كتبٍ. ما عدد الكتب كلها ؟</a:t>
            </a:r>
            <a:endParaRPr lang="ar-EG" sz="4000" dirty="0">
              <a:solidFill>
                <a:srgbClr val="FFFF00"/>
              </a:solidFill>
              <a:cs typeface="SKR HEAD1 Decorative" pitchFamily="2" charset="-78"/>
            </a:endParaRPr>
          </a:p>
        </p:txBody>
      </p:sp>
      <p:sp>
        <p:nvSpPr>
          <p:cNvPr id="8" name="مربع نص 7">
            <a:hlinkClick r:id="rId2" action="ppaction://hlinksldjump"/>
          </p:cNvPr>
          <p:cNvSpPr txBox="1"/>
          <p:nvPr/>
        </p:nvSpPr>
        <p:spPr>
          <a:xfrm>
            <a:off x="6444208" y="4697268"/>
            <a:ext cx="2503512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6600" b="1" dirty="0" smtClean="0">
                <a:solidFill>
                  <a:schemeClr val="bg1"/>
                </a:solidFill>
              </a:rPr>
              <a:t>جـ - 18</a:t>
            </a:r>
            <a:endParaRPr lang="ar-EG" sz="6600" b="1" dirty="0">
              <a:solidFill>
                <a:schemeClr val="bg1"/>
              </a:solidFill>
            </a:endParaRPr>
          </a:p>
        </p:txBody>
      </p:sp>
      <p:sp>
        <p:nvSpPr>
          <p:cNvPr id="9" name="مربع نص 8">
            <a:hlinkClick r:id="rId3" action="ppaction://hlinksldjump"/>
          </p:cNvPr>
          <p:cNvSpPr txBox="1"/>
          <p:nvPr/>
        </p:nvSpPr>
        <p:spPr>
          <a:xfrm>
            <a:off x="6308576" y="3284984"/>
            <a:ext cx="2439888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6600" b="1" dirty="0" smtClean="0">
                <a:solidFill>
                  <a:srgbClr val="00B0F0"/>
                </a:solidFill>
              </a:rPr>
              <a:t>ب - 14</a:t>
            </a:r>
            <a:endParaRPr lang="ar-EG" sz="6600" b="1" dirty="0">
              <a:solidFill>
                <a:srgbClr val="00B0F0"/>
              </a:solidFill>
            </a:endParaRPr>
          </a:p>
        </p:txBody>
      </p:sp>
      <p:sp>
        <p:nvSpPr>
          <p:cNvPr id="10" name="مربع نص 9">
            <a:hlinkClick r:id="rId4" action="ppaction://hlinksldjump"/>
          </p:cNvPr>
          <p:cNvSpPr txBox="1"/>
          <p:nvPr/>
        </p:nvSpPr>
        <p:spPr>
          <a:xfrm>
            <a:off x="6516216" y="2248996"/>
            <a:ext cx="2160240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6600" b="1" dirty="0" smtClean="0">
                <a:solidFill>
                  <a:srgbClr val="FF0000"/>
                </a:solidFill>
              </a:rPr>
              <a:t>أ – 16</a:t>
            </a:r>
            <a:endParaRPr lang="ar-EG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47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800"/>
                            </p:stCondLst>
                            <p:childTnLst>
                              <p:par>
                                <p:cTn id="1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43000"/>
          </a:xfrm>
        </p:spPr>
        <p:txBody>
          <a:bodyPr>
            <a:noAutofit/>
          </a:bodyPr>
          <a:lstStyle/>
          <a:p>
            <a:r>
              <a:rPr lang="ar-EG" sz="7200" b="0" dirty="0" smtClean="0">
                <a:solidFill>
                  <a:srgbClr val="00B0F0"/>
                </a:solidFill>
                <a:cs typeface="SKR HEAD1 Decorative" pitchFamily="2" charset="-78"/>
              </a:rPr>
              <a:t>أختار الإجابة الصحيحة فيما يلي :</a:t>
            </a:r>
            <a:endParaRPr lang="ar-EG" sz="7200" b="0" dirty="0">
              <a:solidFill>
                <a:srgbClr val="00B0F0"/>
              </a:solidFill>
              <a:cs typeface="SKR HEAD1 Decorative" pitchFamily="2" charset="-78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0" y="1052736"/>
            <a:ext cx="894772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4000" dirty="0" smtClean="0">
                <a:solidFill>
                  <a:srgbClr val="FFFF00"/>
                </a:solidFill>
                <a:cs typeface="SKR HEAD1 Decorative" pitchFamily="2" charset="-78"/>
              </a:rPr>
              <a:t>اشترى فارس ثمان علب </a:t>
            </a:r>
            <a:r>
              <a:rPr lang="ar-EG" sz="4000" dirty="0" err="1" smtClean="0">
                <a:solidFill>
                  <a:srgbClr val="FFFF00"/>
                </a:solidFill>
                <a:cs typeface="SKR HEAD1 Decorative" pitchFamily="2" charset="-78"/>
              </a:rPr>
              <a:t>شيكولاتة</a:t>
            </a:r>
            <a:r>
              <a:rPr lang="ar-EG" sz="4000" dirty="0" smtClean="0">
                <a:solidFill>
                  <a:srgbClr val="FFFF00"/>
                </a:solidFill>
                <a:cs typeface="SKR HEAD1 Decorative" pitchFamily="2" charset="-78"/>
              </a:rPr>
              <a:t> في كل منها قطعتين. ما عدد القطع كلها ؟</a:t>
            </a:r>
            <a:endParaRPr lang="ar-EG" sz="4000" dirty="0">
              <a:solidFill>
                <a:srgbClr val="FFFF00"/>
              </a:solidFill>
              <a:cs typeface="SKR HEAD1 Decorative" pitchFamily="2" charset="-78"/>
            </a:endParaRPr>
          </a:p>
        </p:txBody>
      </p:sp>
      <p:sp>
        <p:nvSpPr>
          <p:cNvPr id="8" name="مربع نص 7">
            <a:hlinkClick r:id="rId2" action="ppaction://hlinksldjump"/>
          </p:cNvPr>
          <p:cNvSpPr txBox="1"/>
          <p:nvPr/>
        </p:nvSpPr>
        <p:spPr>
          <a:xfrm>
            <a:off x="6444208" y="4697268"/>
            <a:ext cx="2503512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6600" b="1" dirty="0" smtClean="0">
                <a:solidFill>
                  <a:schemeClr val="bg1"/>
                </a:solidFill>
              </a:rPr>
              <a:t>جـ - 12</a:t>
            </a:r>
            <a:endParaRPr lang="ar-EG" sz="6600" b="1" dirty="0">
              <a:solidFill>
                <a:schemeClr val="bg1"/>
              </a:solidFill>
            </a:endParaRPr>
          </a:p>
        </p:txBody>
      </p:sp>
      <p:sp>
        <p:nvSpPr>
          <p:cNvPr id="9" name="مربع نص 8">
            <a:hlinkClick r:id="rId3" action="ppaction://hlinksldjump"/>
          </p:cNvPr>
          <p:cNvSpPr txBox="1"/>
          <p:nvPr/>
        </p:nvSpPr>
        <p:spPr>
          <a:xfrm>
            <a:off x="6308576" y="3284984"/>
            <a:ext cx="2439888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6600" b="1" dirty="0" smtClean="0">
                <a:solidFill>
                  <a:srgbClr val="00B0F0"/>
                </a:solidFill>
              </a:rPr>
              <a:t>ب - 16</a:t>
            </a:r>
            <a:endParaRPr lang="ar-EG" sz="6600" b="1" dirty="0">
              <a:solidFill>
                <a:srgbClr val="00B0F0"/>
              </a:solidFill>
            </a:endParaRPr>
          </a:p>
        </p:txBody>
      </p:sp>
      <p:sp>
        <p:nvSpPr>
          <p:cNvPr id="10" name="مربع نص 9">
            <a:hlinkClick r:id="rId4" action="ppaction://hlinksldjump"/>
          </p:cNvPr>
          <p:cNvSpPr txBox="1"/>
          <p:nvPr/>
        </p:nvSpPr>
        <p:spPr>
          <a:xfrm>
            <a:off x="6516216" y="2321004"/>
            <a:ext cx="2160240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6600" b="1" dirty="0" smtClean="0">
                <a:solidFill>
                  <a:srgbClr val="FF0000"/>
                </a:solidFill>
              </a:rPr>
              <a:t>أ – 15</a:t>
            </a:r>
            <a:endParaRPr lang="ar-EG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47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928670"/>
            <a:ext cx="8229600" cy="1143000"/>
          </a:xfrm>
        </p:spPr>
        <p:txBody>
          <a:bodyPr>
            <a:normAutofit/>
          </a:bodyPr>
          <a:lstStyle/>
          <a:p>
            <a:r>
              <a:rPr lang="ar-EG" sz="6000" dirty="0" smtClean="0">
                <a:solidFill>
                  <a:schemeClr val="bg1"/>
                </a:solidFill>
                <a:cs typeface="SKR HEAD1" pitchFamily="2" charset="-78"/>
              </a:rPr>
              <a:t>أ. أيمن محمد البدوي أحمد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8572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SKR HEAD1" pitchFamily="2" charset="-78"/>
              </a:rPr>
              <a:t>إعداد :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85720" y="18573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SKR HEAD1" pitchFamily="2" charset="-78"/>
              </a:rPr>
              <a:t>مادة الرياضيات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85720" y="285749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SKR HEAD1" pitchFamily="2" charset="-78"/>
              </a:rPr>
              <a:t>الصف الثالث الابتدائي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14282" y="38576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SKR HEAD1" pitchFamily="2" charset="-78"/>
              </a:rPr>
              <a:t>درس</a:t>
            </a:r>
            <a:r>
              <a:rPr kumimoji="0" lang="ar-EG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SKR HEAD1" pitchFamily="2" charset="-78"/>
              </a:rPr>
              <a:t>( الضرب في 2)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85720" y="521495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4400" dirty="0" smtClean="0">
                <a:solidFill>
                  <a:srgbClr val="FF0000"/>
                </a:solidFill>
                <a:latin typeface="+mj-lt"/>
                <a:ea typeface="+mj-ea"/>
                <a:cs typeface="SKR HEAD1" pitchFamily="2" charset="-78"/>
              </a:rPr>
              <a:t>كتاب الطالب صـ 112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681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840"/>
                            </p:stCondLst>
                            <p:childTnLst>
                              <p:par>
                                <p:cTn id="28" presetID="19" presetClass="entr" presetSubtype="1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840"/>
                            </p:stCondLst>
                            <p:childTnLst>
                              <p:par>
                                <p:cTn id="3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840"/>
                            </p:stCondLst>
                            <p:childTnLst>
                              <p:par>
                                <p:cTn id="4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340"/>
                            </p:stCondLst>
                            <p:childTnLst>
                              <p:par>
                                <p:cTn id="44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1340"/>
                            </p:stCondLst>
                            <p:childTnLst>
                              <p:par>
                                <p:cTn id="4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5" grpId="0"/>
      <p:bldP spid="6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43000"/>
          </a:xfrm>
        </p:spPr>
        <p:txBody>
          <a:bodyPr>
            <a:noAutofit/>
          </a:bodyPr>
          <a:lstStyle/>
          <a:p>
            <a:r>
              <a:rPr lang="ar-EG" sz="7200" b="0" dirty="0" smtClean="0">
                <a:solidFill>
                  <a:srgbClr val="00B0F0"/>
                </a:solidFill>
                <a:cs typeface="SKR HEAD1 Decorative" pitchFamily="2" charset="-78"/>
              </a:rPr>
              <a:t>أختار الإجابة الصحيحة فيما يلي :</a:t>
            </a:r>
            <a:endParaRPr lang="ar-EG" sz="7200" b="0" dirty="0">
              <a:solidFill>
                <a:srgbClr val="00B0F0"/>
              </a:solidFill>
              <a:cs typeface="SKR HEAD1 Decorative" pitchFamily="2" charset="-78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0" y="1052736"/>
            <a:ext cx="894772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4000" dirty="0" smtClean="0">
                <a:solidFill>
                  <a:srgbClr val="FFFF00"/>
                </a:solidFill>
                <a:cs typeface="SKR HEAD1 Decorative" pitchFamily="2" charset="-78"/>
              </a:rPr>
              <a:t>يشرب سلطان أربع عبوات من الـماء في اليوم  . ما عدد العبوات التي يشربها في يومين  ؟</a:t>
            </a:r>
            <a:endParaRPr lang="ar-EG" sz="4000" dirty="0">
              <a:solidFill>
                <a:srgbClr val="FFFF00"/>
              </a:solidFill>
              <a:cs typeface="SKR HEAD1 Decorative" pitchFamily="2" charset="-78"/>
            </a:endParaRPr>
          </a:p>
        </p:txBody>
      </p:sp>
      <p:sp>
        <p:nvSpPr>
          <p:cNvPr id="8" name="مربع نص 7">
            <a:hlinkClick r:id="rId2" action="ppaction://hlinksldjump"/>
          </p:cNvPr>
          <p:cNvSpPr txBox="1"/>
          <p:nvPr/>
        </p:nvSpPr>
        <p:spPr>
          <a:xfrm>
            <a:off x="6444208" y="4697268"/>
            <a:ext cx="2503512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6600" b="1" dirty="0" smtClean="0">
                <a:solidFill>
                  <a:schemeClr val="bg1"/>
                </a:solidFill>
              </a:rPr>
              <a:t>جـ - 10</a:t>
            </a:r>
            <a:endParaRPr lang="ar-EG" sz="6600" b="1" dirty="0">
              <a:solidFill>
                <a:schemeClr val="bg1"/>
              </a:solidFill>
            </a:endParaRPr>
          </a:p>
        </p:txBody>
      </p:sp>
      <p:sp>
        <p:nvSpPr>
          <p:cNvPr id="9" name="مربع نص 8">
            <a:hlinkClick r:id="rId3" action="ppaction://hlinksldjump"/>
          </p:cNvPr>
          <p:cNvSpPr txBox="1"/>
          <p:nvPr/>
        </p:nvSpPr>
        <p:spPr>
          <a:xfrm>
            <a:off x="6308576" y="3284984"/>
            <a:ext cx="2439888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6600" b="1" dirty="0" smtClean="0">
                <a:solidFill>
                  <a:srgbClr val="00B0F0"/>
                </a:solidFill>
              </a:rPr>
              <a:t>ب - 4</a:t>
            </a:r>
            <a:endParaRPr lang="ar-EG" sz="6600" b="1" dirty="0">
              <a:solidFill>
                <a:srgbClr val="00B0F0"/>
              </a:solidFill>
            </a:endParaRPr>
          </a:p>
        </p:txBody>
      </p:sp>
      <p:sp>
        <p:nvSpPr>
          <p:cNvPr id="10" name="مربع نص 9">
            <a:hlinkClick r:id="rId4" action="ppaction://hlinksldjump"/>
          </p:cNvPr>
          <p:cNvSpPr txBox="1"/>
          <p:nvPr/>
        </p:nvSpPr>
        <p:spPr>
          <a:xfrm>
            <a:off x="6660232" y="2248996"/>
            <a:ext cx="2160240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6600" b="1" dirty="0" smtClean="0">
                <a:solidFill>
                  <a:srgbClr val="FF0000"/>
                </a:solidFill>
              </a:rPr>
              <a:t>أ – 8</a:t>
            </a:r>
            <a:endParaRPr lang="ar-EG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47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43000"/>
          </a:xfrm>
        </p:spPr>
        <p:txBody>
          <a:bodyPr>
            <a:noAutofit/>
          </a:bodyPr>
          <a:lstStyle/>
          <a:p>
            <a:r>
              <a:rPr lang="ar-EG" sz="7200" b="0" dirty="0" smtClean="0">
                <a:solidFill>
                  <a:srgbClr val="00B0F0"/>
                </a:solidFill>
                <a:cs typeface="SKR HEAD1 Decorative" pitchFamily="2" charset="-78"/>
              </a:rPr>
              <a:t>أختار الإجابة الصحيحة فيما يلي :</a:t>
            </a:r>
            <a:endParaRPr lang="ar-EG" sz="7200" b="0" dirty="0">
              <a:solidFill>
                <a:srgbClr val="00B0F0"/>
              </a:solidFill>
              <a:cs typeface="SKR HEAD1 Decorative" pitchFamily="2" charset="-78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0" y="1052736"/>
            <a:ext cx="894772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4000" dirty="0" smtClean="0">
                <a:solidFill>
                  <a:srgbClr val="FFFF00"/>
                </a:solidFill>
                <a:cs typeface="SKR HEAD1 Decorative" pitchFamily="2" charset="-78"/>
              </a:rPr>
              <a:t>يجري ياسر في كل يوم دورتين حول الـملعب . كم دورةً يجريها في خمسة أيام  ؟</a:t>
            </a:r>
            <a:endParaRPr lang="ar-EG" sz="4000" dirty="0">
              <a:solidFill>
                <a:srgbClr val="FFFF00"/>
              </a:solidFill>
              <a:cs typeface="SKR HEAD1 Decorative" pitchFamily="2" charset="-78"/>
            </a:endParaRPr>
          </a:p>
        </p:txBody>
      </p:sp>
      <p:sp>
        <p:nvSpPr>
          <p:cNvPr id="8" name="مربع نص 7">
            <a:hlinkClick r:id="rId2" action="ppaction://hlinksldjump"/>
          </p:cNvPr>
          <p:cNvSpPr txBox="1"/>
          <p:nvPr/>
        </p:nvSpPr>
        <p:spPr>
          <a:xfrm>
            <a:off x="6444208" y="4697268"/>
            <a:ext cx="2503512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6600" b="1" dirty="0" smtClean="0">
                <a:solidFill>
                  <a:schemeClr val="bg1"/>
                </a:solidFill>
              </a:rPr>
              <a:t>جـ - 10</a:t>
            </a:r>
            <a:endParaRPr lang="ar-EG" sz="6600" b="1" dirty="0">
              <a:solidFill>
                <a:schemeClr val="bg1"/>
              </a:solidFill>
            </a:endParaRPr>
          </a:p>
        </p:txBody>
      </p:sp>
      <p:sp>
        <p:nvSpPr>
          <p:cNvPr id="9" name="مربع نص 8">
            <a:hlinkClick r:id="rId3" action="ppaction://hlinksldjump"/>
          </p:cNvPr>
          <p:cNvSpPr txBox="1"/>
          <p:nvPr/>
        </p:nvSpPr>
        <p:spPr>
          <a:xfrm>
            <a:off x="6308576" y="3284984"/>
            <a:ext cx="2439888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6600" b="1" dirty="0" smtClean="0">
                <a:solidFill>
                  <a:srgbClr val="00B0F0"/>
                </a:solidFill>
              </a:rPr>
              <a:t>ب - 8</a:t>
            </a:r>
            <a:endParaRPr lang="ar-EG" sz="6600" b="1" dirty="0">
              <a:solidFill>
                <a:srgbClr val="00B0F0"/>
              </a:solidFill>
            </a:endParaRPr>
          </a:p>
        </p:txBody>
      </p:sp>
      <p:sp>
        <p:nvSpPr>
          <p:cNvPr id="10" name="مربع نص 9">
            <a:hlinkClick r:id="rId4" action="ppaction://hlinksldjump"/>
          </p:cNvPr>
          <p:cNvSpPr txBox="1"/>
          <p:nvPr/>
        </p:nvSpPr>
        <p:spPr>
          <a:xfrm>
            <a:off x="6516216" y="2248996"/>
            <a:ext cx="2160240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6600" b="1" dirty="0" smtClean="0">
                <a:solidFill>
                  <a:srgbClr val="FF0000"/>
                </a:solidFill>
              </a:rPr>
              <a:t>أ – 12</a:t>
            </a:r>
            <a:endParaRPr lang="ar-EG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47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43000"/>
          </a:xfrm>
        </p:spPr>
        <p:txBody>
          <a:bodyPr>
            <a:noAutofit/>
          </a:bodyPr>
          <a:lstStyle/>
          <a:p>
            <a:r>
              <a:rPr lang="ar-EG" sz="7200" b="0" dirty="0" smtClean="0">
                <a:solidFill>
                  <a:srgbClr val="00B0F0"/>
                </a:solidFill>
                <a:cs typeface="SKR HEAD1 Decorative" pitchFamily="2" charset="-78"/>
              </a:rPr>
              <a:t>أختار الإجابة الصحيحة فيما يلي :</a:t>
            </a:r>
            <a:endParaRPr lang="ar-EG" sz="7200" b="0" dirty="0">
              <a:solidFill>
                <a:srgbClr val="00B0F0"/>
              </a:solidFill>
              <a:cs typeface="SKR HEAD1 Decorative" pitchFamily="2" charset="-78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0" y="1052736"/>
            <a:ext cx="894772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4000" dirty="0" smtClean="0">
                <a:solidFill>
                  <a:srgbClr val="FFFF00"/>
                </a:solidFill>
                <a:cs typeface="SKR HEAD1 Decorative" pitchFamily="2" charset="-78"/>
              </a:rPr>
              <a:t>يأكل خالد تفاحتين في اليوم. كم تفاحةً يأكلها في ستة أيام  ؟</a:t>
            </a:r>
            <a:endParaRPr lang="ar-EG" sz="4000" dirty="0">
              <a:solidFill>
                <a:srgbClr val="FFFF00"/>
              </a:solidFill>
              <a:cs typeface="SKR HEAD1 Decorative" pitchFamily="2" charset="-78"/>
            </a:endParaRPr>
          </a:p>
        </p:txBody>
      </p:sp>
      <p:sp>
        <p:nvSpPr>
          <p:cNvPr id="8" name="مربع نص 7">
            <a:hlinkClick r:id="rId2" action="ppaction://hlinksldjump"/>
          </p:cNvPr>
          <p:cNvSpPr txBox="1"/>
          <p:nvPr/>
        </p:nvSpPr>
        <p:spPr>
          <a:xfrm>
            <a:off x="6444208" y="4697268"/>
            <a:ext cx="2503512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6600" b="1" dirty="0" smtClean="0">
                <a:solidFill>
                  <a:schemeClr val="bg1"/>
                </a:solidFill>
              </a:rPr>
              <a:t>جـ - 12</a:t>
            </a:r>
            <a:endParaRPr lang="ar-EG" sz="6600" b="1" dirty="0">
              <a:solidFill>
                <a:schemeClr val="bg1"/>
              </a:solidFill>
            </a:endParaRPr>
          </a:p>
        </p:txBody>
      </p:sp>
      <p:sp>
        <p:nvSpPr>
          <p:cNvPr id="9" name="مربع نص 8">
            <a:hlinkClick r:id="rId3" action="ppaction://hlinksldjump"/>
          </p:cNvPr>
          <p:cNvSpPr txBox="1"/>
          <p:nvPr/>
        </p:nvSpPr>
        <p:spPr>
          <a:xfrm>
            <a:off x="6308576" y="3284984"/>
            <a:ext cx="2439888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6600" b="1" dirty="0" smtClean="0">
                <a:solidFill>
                  <a:srgbClr val="00B0F0"/>
                </a:solidFill>
              </a:rPr>
              <a:t>ب - 10</a:t>
            </a:r>
            <a:endParaRPr lang="ar-EG" sz="6600" b="1" dirty="0">
              <a:solidFill>
                <a:srgbClr val="00B0F0"/>
              </a:solidFill>
            </a:endParaRPr>
          </a:p>
        </p:txBody>
      </p:sp>
      <p:sp>
        <p:nvSpPr>
          <p:cNvPr id="10" name="مربع نص 9">
            <a:hlinkClick r:id="rId4" action="ppaction://hlinksldjump"/>
          </p:cNvPr>
          <p:cNvSpPr txBox="1"/>
          <p:nvPr/>
        </p:nvSpPr>
        <p:spPr>
          <a:xfrm>
            <a:off x="6444208" y="1988840"/>
            <a:ext cx="2160240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6600" b="1" dirty="0" smtClean="0">
                <a:solidFill>
                  <a:srgbClr val="FF0000"/>
                </a:solidFill>
              </a:rPr>
              <a:t>أ – 8</a:t>
            </a:r>
            <a:endParaRPr lang="ar-EG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47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2944fashion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9144032" cy="6858000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EG" sz="6600" b="1" dirty="0" smtClean="0">
                <a:solidFill>
                  <a:schemeClr val="bg1"/>
                </a:solidFill>
                <a:cs typeface="SKR HEAD1" pitchFamily="2" charset="-78"/>
              </a:rPr>
              <a:t>أحسنت يا بطل</a:t>
            </a:r>
            <a:endParaRPr lang="en-US" sz="6600" b="1" dirty="0">
              <a:solidFill>
                <a:schemeClr val="bg1"/>
              </a:solidFill>
              <a:cs typeface="SKR HEAD1" pitchFamily="2" charset="-78"/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6715140" y="5857892"/>
            <a:ext cx="2143140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4000" b="1" dirty="0" smtClean="0">
                <a:hlinkClick r:id="rId5" action="ppaction://hlinksldjump"/>
              </a:rPr>
              <a:t>السابق</a:t>
            </a:r>
            <a:endParaRPr lang="en-US" sz="4000" b="1" dirty="0"/>
          </a:p>
        </p:txBody>
      </p:sp>
      <p:pic>
        <p:nvPicPr>
          <p:cNvPr id="8" name="أحسنت يا بطل.wma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214478" y="714356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99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2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صور-وجوه-حزينة-nb13430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EG" sz="6600" dirty="0" smtClean="0">
                <a:solidFill>
                  <a:srgbClr val="FF0000"/>
                </a:solidFill>
                <a:latin typeface="+mn-lt"/>
                <a:ea typeface="+mn-ea"/>
                <a:cs typeface="SKR HEAD1" pitchFamily="2" charset="-78"/>
              </a:rPr>
              <a:t>حاول مرة أخري</a:t>
            </a:r>
            <a:endParaRPr lang="en-US" sz="6600" b="1" dirty="0">
              <a:solidFill>
                <a:schemeClr val="bg1"/>
              </a:solidFill>
              <a:cs typeface="SKR HEAD1" pitchFamily="2" charset="-78"/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6643702" y="5500702"/>
            <a:ext cx="2143140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4000" b="1" dirty="0" smtClean="0">
                <a:hlinkClick r:id="rId5" action="ppaction://hlinksldjump"/>
              </a:rPr>
              <a:t>السابق</a:t>
            </a:r>
            <a:endParaRPr lang="en-US" sz="4000" b="1" dirty="0"/>
          </a:p>
        </p:txBody>
      </p:sp>
      <p:pic>
        <p:nvPicPr>
          <p:cNvPr id="7" name="0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785850" y="207167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581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5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صور-وجوه-حزينة-nb13430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EG" sz="4800" b="1" dirty="0" smtClean="0">
                <a:solidFill>
                  <a:schemeClr val="bg1"/>
                </a:solidFill>
              </a:rPr>
              <a:t>حاول مرة أخري</a:t>
            </a:r>
            <a:r>
              <a:rPr lang="en-US" sz="4800" b="1" dirty="0" smtClean="0">
                <a:solidFill>
                  <a:schemeClr val="bg1"/>
                </a:solidFill>
              </a:rPr>
              <a:t/>
            </a:r>
            <a:br>
              <a:rPr lang="en-US" sz="4800" b="1" dirty="0" smtClean="0">
                <a:solidFill>
                  <a:schemeClr val="bg1"/>
                </a:solidFill>
              </a:rPr>
            </a:b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6643702" y="5572140"/>
            <a:ext cx="2143140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4000" b="1" dirty="0" smtClean="0">
                <a:hlinkClick r:id="rId5" action="ppaction://hlinksldjump"/>
              </a:rPr>
              <a:t>السابق</a:t>
            </a:r>
            <a:endParaRPr lang="en-US" sz="4000" b="1" dirty="0"/>
          </a:p>
        </p:txBody>
      </p:sp>
      <p:pic>
        <p:nvPicPr>
          <p:cNvPr id="7" name="1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642974" y="228599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399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61494301540605743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2579" y="1071546"/>
            <a:ext cx="1809751" cy="1809751"/>
          </a:xfrm>
          <a:prstGeom prst="rect">
            <a:avLst/>
          </a:prstGeom>
        </p:spPr>
      </p:pic>
      <p:pic>
        <p:nvPicPr>
          <p:cNvPr id="5" name="صورة 4" descr="61494301540605743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9901" y="3786190"/>
            <a:ext cx="1809751" cy="1809751"/>
          </a:xfrm>
          <a:prstGeom prst="rect">
            <a:avLst/>
          </a:prstGeom>
        </p:spPr>
      </p:pic>
      <p:pic>
        <p:nvPicPr>
          <p:cNvPr id="6" name="صورة 5" descr="61494301540605743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422" y="1190621"/>
            <a:ext cx="1809751" cy="1809751"/>
          </a:xfrm>
          <a:prstGeom prst="rect">
            <a:avLst/>
          </a:prstGeom>
        </p:spPr>
      </p:pic>
      <p:pic>
        <p:nvPicPr>
          <p:cNvPr id="7" name="صورة 6" descr="61494301540605743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3952867"/>
            <a:ext cx="1809751" cy="1809751"/>
          </a:xfrm>
          <a:prstGeom prst="rect">
            <a:avLst/>
          </a:prstGeom>
        </p:spPr>
      </p:pic>
      <p:pic>
        <p:nvPicPr>
          <p:cNvPr id="8" name="صورة 7" descr="61494301540605743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3809991"/>
            <a:ext cx="1809751" cy="1809751"/>
          </a:xfrm>
          <a:prstGeom prst="rect">
            <a:avLst/>
          </a:prstGeom>
        </p:spPr>
      </p:pic>
      <p:sp>
        <p:nvSpPr>
          <p:cNvPr id="9" name="مستطيل مستدير الزوايا 8"/>
          <p:cNvSpPr/>
          <p:nvPr/>
        </p:nvSpPr>
        <p:spPr>
          <a:xfrm>
            <a:off x="6715140" y="5715016"/>
            <a:ext cx="1785950" cy="7143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3600" b="1" dirty="0" smtClean="0">
                <a:solidFill>
                  <a:schemeClr val="tx1"/>
                </a:solidFill>
                <a:hlinkClick r:id="rId4" action="ppaction://hlinksldjump"/>
              </a:rPr>
              <a:t>السابق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11698"/>
      </p:ext>
    </p:extLst>
  </p:cSld>
  <p:clrMapOvr>
    <a:masterClrMapping/>
  </p:clrMapOvr>
  <p:transition>
    <p:sndAc>
      <p:stSnd>
        <p:snd r:embed="rId2" name="00025 (118)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صور-وجوه-حزينة-nb13430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EG" sz="4800" b="1" dirty="0" smtClean="0">
                <a:solidFill>
                  <a:schemeClr val="bg1"/>
                </a:solidFill>
              </a:rPr>
              <a:t>حاول مرة أخري</a:t>
            </a:r>
            <a:r>
              <a:rPr lang="en-US" sz="4800" b="1" dirty="0" smtClean="0">
                <a:solidFill>
                  <a:schemeClr val="bg1"/>
                </a:solidFill>
              </a:rPr>
              <a:t/>
            </a:r>
            <a:br>
              <a:rPr lang="en-US" sz="4800" b="1" dirty="0" smtClean="0">
                <a:solidFill>
                  <a:schemeClr val="bg1"/>
                </a:solidFill>
              </a:rPr>
            </a:b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6643702" y="5500702"/>
            <a:ext cx="2143140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4000" b="1" dirty="0" smtClean="0">
                <a:hlinkClick r:id="rId5" action="ppaction://hlinksldjump"/>
              </a:rPr>
              <a:t>السابق</a:t>
            </a:r>
            <a:endParaRPr lang="en-US" sz="4000" b="1" dirty="0"/>
          </a:p>
        </p:txBody>
      </p:sp>
      <p:pic>
        <p:nvPicPr>
          <p:cNvPr id="7" name="1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571536" y="207167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58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صور-وجوه-حزينة-nb13430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EG" sz="4800" b="1" dirty="0" smtClean="0">
                <a:solidFill>
                  <a:schemeClr val="bg1"/>
                </a:solidFill>
              </a:rPr>
              <a:t>حاول مرة أخري</a:t>
            </a:r>
            <a:r>
              <a:rPr lang="en-US" sz="4800" b="1" dirty="0" smtClean="0">
                <a:solidFill>
                  <a:schemeClr val="bg1"/>
                </a:solidFill>
              </a:rPr>
              <a:t/>
            </a:r>
            <a:br>
              <a:rPr lang="en-US" sz="4800" b="1" dirty="0" smtClean="0">
                <a:solidFill>
                  <a:schemeClr val="bg1"/>
                </a:solidFill>
              </a:rPr>
            </a:b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6643702" y="5500702"/>
            <a:ext cx="2143140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4000" b="1" dirty="0" smtClean="0">
                <a:hlinkClick r:id="rId5" action="ppaction://hlinksldjump"/>
              </a:rPr>
              <a:t>السابق</a:t>
            </a:r>
            <a:endParaRPr lang="en-US" sz="4000" b="1" dirty="0"/>
          </a:p>
        </p:txBody>
      </p:sp>
      <p:pic>
        <p:nvPicPr>
          <p:cNvPr id="7" name="0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785850" y="157161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170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4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 descr="2046.imgcache.gif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57224" y="1357298"/>
            <a:ext cx="7429552" cy="5143536"/>
          </a:xfrm>
        </p:spPr>
      </p:pic>
      <p:pic>
        <p:nvPicPr>
          <p:cNvPr id="5" name="جزاك الله خيرا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071602" y="1357298"/>
            <a:ext cx="304800" cy="304800"/>
          </a:xfrm>
          <a:prstGeom prst="rect">
            <a:avLst/>
          </a:prstGeom>
        </p:spPr>
      </p:pic>
      <p:sp>
        <p:nvSpPr>
          <p:cNvPr id="6" name="مستطيل مستدير الزوايا 5"/>
          <p:cNvSpPr/>
          <p:nvPr/>
        </p:nvSpPr>
        <p:spPr>
          <a:xfrm>
            <a:off x="6500826" y="5357826"/>
            <a:ext cx="2000264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3200" b="1" dirty="0" smtClean="0">
                <a:solidFill>
                  <a:schemeClr val="tx1"/>
                </a:solidFill>
                <a:hlinkClick r:id="rId6" action="ppaction://hlinksldjump"/>
              </a:rPr>
              <a:t>السابق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923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2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43000"/>
          </a:xfrm>
        </p:spPr>
        <p:txBody>
          <a:bodyPr>
            <a:noAutofit/>
          </a:bodyPr>
          <a:lstStyle/>
          <a:p>
            <a:r>
              <a:rPr lang="ar-EG" sz="7200" b="0" dirty="0" smtClean="0">
                <a:solidFill>
                  <a:srgbClr val="00B0F0"/>
                </a:solidFill>
                <a:cs typeface="SKR HEAD1 Decorative" pitchFamily="2" charset="-78"/>
              </a:rPr>
              <a:t>أختار الإجابة الصحيحة فيما يلي :</a:t>
            </a:r>
            <a:endParaRPr lang="ar-EG" sz="7200" b="0" dirty="0">
              <a:solidFill>
                <a:srgbClr val="00B0F0"/>
              </a:solidFill>
              <a:cs typeface="SKR HEAD1 Decorative" pitchFamily="2" charset="-78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539552" y="1052736"/>
            <a:ext cx="5832648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8800" b="1" dirty="0" smtClean="0">
                <a:solidFill>
                  <a:srgbClr val="FFFF00"/>
                </a:solidFill>
              </a:rPr>
              <a:t>10 × 2 =</a:t>
            </a:r>
            <a:endParaRPr lang="ar-EG" sz="8800" b="1" dirty="0">
              <a:solidFill>
                <a:srgbClr val="FFFF00"/>
              </a:solidFill>
            </a:endParaRPr>
          </a:p>
        </p:txBody>
      </p:sp>
      <p:sp>
        <p:nvSpPr>
          <p:cNvPr id="8" name="مربع نص 7">
            <a:hlinkClick r:id="rId2" action="ppaction://hlinksldjump"/>
          </p:cNvPr>
          <p:cNvSpPr txBox="1"/>
          <p:nvPr/>
        </p:nvSpPr>
        <p:spPr>
          <a:xfrm>
            <a:off x="6444208" y="4697268"/>
            <a:ext cx="2503512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6600" b="1" dirty="0" smtClean="0">
                <a:solidFill>
                  <a:schemeClr val="bg1"/>
                </a:solidFill>
              </a:rPr>
              <a:t>جـ - 20</a:t>
            </a:r>
            <a:endParaRPr lang="ar-EG" sz="6600" b="1" dirty="0">
              <a:solidFill>
                <a:schemeClr val="bg1"/>
              </a:solidFill>
            </a:endParaRPr>
          </a:p>
        </p:txBody>
      </p:sp>
      <p:sp>
        <p:nvSpPr>
          <p:cNvPr id="9" name="مربع نص 8">
            <a:hlinkClick r:id="rId3" action="ppaction://hlinksldjump"/>
          </p:cNvPr>
          <p:cNvSpPr txBox="1"/>
          <p:nvPr/>
        </p:nvSpPr>
        <p:spPr>
          <a:xfrm>
            <a:off x="6308576" y="3284984"/>
            <a:ext cx="2439888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6600" b="1" dirty="0" smtClean="0">
                <a:solidFill>
                  <a:srgbClr val="00B0F0"/>
                </a:solidFill>
              </a:rPr>
              <a:t>ب - 13</a:t>
            </a:r>
            <a:endParaRPr lang="ar-EG" sz="6600" b="1" dirty="0">
              <a:solidFill>
                <a:srgbClr val="00B0F0"/>
              </a:solidFill>
            </a:endParaRPr>
          </a:p>
        </p:txBody>
      </p:sp>
      <p:sp>
        <p:nvSpPr>
          <p:cNvPr id="10" name="مربع نص 9">
            <a:hlinkClick r:id="rId4" action="ppaction://hlinksldjump"/>
          </p:cNvPr>
          <p:cNvSpPr txBox="1"/>
          <p:nvPr/>
        </p:nvSpPr>
        <p:spPr>
          <a:xfrm>
            <a:off x="6444208" y="1988840"/>
            <a:ext cx="2160240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6600" b="1" dirty="0" smtClean="0">
                <a:solidFill>
                  <a:srgbClr val="FF0000"/>
                </a:solidFill>
              </a:rPr>
              <a:t>أ - 16</a:t>
            </a:r>
            <a:endParaRPr lang="ar-EG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837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  <p:bldP spid="9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صور-وجوه-حزينة-nb13430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خطــأ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928726" y="1000108"/>
            <a:ext cx="304800" cy="304800"/>
          </a:xfrm>
          <a:prstGeom prst="rect">
            <a:avLst/>
          </a:prstGeom>
        </p:spPr>
      </p:pic>
      <p:sp>
        <p:nvSpPr>
          <p:cNvPr id="7" name="مستطيل مستدير الزوايا 6"/>
          <p:cNvSpPr/>
          <p:nvPr/>
        </p:nvSpPr>
        <p:spPr>
          <a:xfrm>
            <a:off x="6500826" y="5357826"/>
            <a:ext cx="2000264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3200" b="1" dirty="0" smtClean="0">
                <a:solidFill>
                  <a:schemeClr val="tx1"/>
                </a:solidFill>
                <a:hlinkClick r:id="rId6" action="ppaction://hlinksldjump"/>
              </a:rPr>
              <a:t>السابق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03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صور-وجوه-حزينة-nb13430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خطــأ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857288" y="1214422"/>
            <a:ext cx="304800" cy="304800"/>
          </a:xfrm>
          <a:prstGeom prst="rect">
            <a:avLst/>
          </a:prstGeom>
        </p:spPr>
      </p:pic>
      <p:sp>
        <p:nvSpPr>
          <p:cNvPr id="7" name="مستطيل مستدير الزوايا 6"/>
          <p:cNvSpPr/>
          <p:nvPr/>
        </p:nvSpPr>
        <p:spPr>
          <a:xfrm>
            <a:off x="6500826" y="5357826"/>
            <a:ext cx="2000264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3200" b="1" dirty="0" smtClean="0">
                <a:solidFill>
                  <a:schemeClr val="tx1"/>
                </a:solidFill>
                <a:hlinkClick r:id="rId6" action="ppaction://hlinksldjump"/>
              </a:rPr>
              <a:t>السابق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988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 descr="10_21290567019.gif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42910" y="1428736"/>
            <a:ext cx="7858180" cy="4898381"/>
          </a:xfrm>
        </p:spPr>
      </p:pic>
      <p:pic>
        <p:nvPicPr>
          <p:cNvPr id="6" name="بارك الله فيــــك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785850" y="1428736"/>
            <a:ext cx="304800" cy="304800"/>
          </a:xfrm>
          <a:prstGeom prst="rect">
            <a:avLst/>
          </a:prstGeom>
        </p:spPr>
      </p:pic>
      <p:sp>
        <p:nvSpPr>
          <p:cNvPr id="5" name="مستطيل مستدير الزوايا 4"/>
          <p:cNvSpPr/>
          <p:nvPr/>
        </p:nvSpPr>
        <p:spPr>
          <a:xfrm>
            <a:off x="6643702" y="5214950"/>
            <a:ext cx="2000264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800" b="1" dirty="0" smtClean="0">
                <a:solidFill>
                  <a:schemeClr val="tx1"/>
                </a:solidFill>
                <a:hlinkClick r:id="rId6" action="ppaction://hlinksldjump"/>
              </a:rPr>
              <a:t>السابق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197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صور-وجوه-حزينة-nb13430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خطــأ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785850" y="1071546"/>
            <a:ext cx="304800" cy="304800"/>
          </a:xfrm>
          <a:prstGeom prst="rect">
            <a:avLst/>
          </a:prstGeom>
        </p:spPr>
      </p:pic>
      <p:sp>
        <p:nvSpPr>
          <p:cNvPr id="7" name="مستطيل مستدير الزوايا 6"/>
          <p:cNvSpPr/>
          <p:nvPr/>
        </p:nvSpPr>
        <p:spPr>
          <a:xfrm>
            <a:off x="6643702" y="5214950"/>
            <a:ext cx="2000264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800" b="1" dirty="0" smtClean="0">
                <a:solidFill>
                  <a:schemeClr val="tx1"/>
                </a:solidFill>
                <a:hlinkClick r:id="rId6" action="ppaction://hlinksldjump"/>
              </a:rPr>
              <a:t>السابق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04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صور-وجوه-حزينة-nb13430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خطــأ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2910" y="785794"/>
            <a:ext cx="304800" cy="304800"/>
          </a:xfrm>
          <a:prstGeom prst="rect">
            <a:avLst/>
          </a:prstGeom>
        </p:spPr>
      </p:pic>
      <p:sp>
        <p:nvSpPr>
          <p:cNvPr id="7" name="مستطيل مستدير الزوايا 6"/>
          <p:cNvSpPr/>
          <p:nvPr/>
        </p:nvSpPr>
        <p:spPr>
          <a:xfrm>
            <a:off x="6643702" y="5214950"/>
            <a:ext cx="2000264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800" b="1" dirty="0" smtClean="0">
                <a:solidFill>
                  <a:schemeClr val="tx1"/>
                </a:solidFill>
                <a:hlinkClick r:id="rId6" action="ppaction://hlinksldjump"/>
              </a:rPr>
              <a:t>السابق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532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 descr="images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شكرا لك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928726" y="1357298"/>
            <a:ext cx="304800" cy="304800"/>
          </a:xfrm>
          <a:prstGeom prst="rect">
            <a:avLst/>
          </a:prstGeom>
        </p:spPr>
      </p:pic>
      <p:sp>
        <p:nvSpPr>
          <p:cNvPr id="6" name="مستطيل مستدير الزوايا 5"/>
          <p:cNvSpPr/>
          <p:nvPr/>
        </p:nvSpPr>
        <p:spPr>
          <a:xfrm>
            <a:off x="142844" y="5786454"/>
            <a:ext cx="1857388" cy="5714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800" b="1" dirty="0" smtClean="0">
                <a:solidFill>
                  <a:schemeClr val="tx1"/>
                </a:solidFill>
                <a:hlinkClick r:id="rId6" action="ppaction://hlinksldjump"/>
              </a:rPr>
              <a:t>السابق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19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3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صور-وجوه-حزينة-nb13430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خطــأ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000164" y="1071546"/>
            <a:ext cx="304800" cy="304800"/>
          </a:xfrm>
          <a:prstGeom prst="rect">
            <a:avLst/>
          </a:prstGeom>
        </p:spPr>
      </p:pic>
      <p:sp>
        <p:nvSpPr>
          <p:cNvPr id="7" name="مستطيل مستدير الزوايا 6"/>
          <p:cNvSpPr/>
          <p:nvPr/>
        </p:nvSpPr>
        <p:spPr>
          <a:xfrm>
            <a:off x="6876256" y="5756412"/>
            <a:ext cx="1857388" cy="5714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800" b="1" dirty="0" smtClean="0">
                <a:solidFill>
                  <a:schemeClr val="tx1"/>
                </a:solidFill>
                <a:hlinkClick r:id="rId6" action="ppaction://hlinksldjump"/>
              </a:rPr>
              <a:t>السابق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759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صور-وجوه-حزينة-nb13430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خطــأ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928858" y="1428736"/>
            <a:ext cx="304800" cy="304800"/>
          </a:xfrm>
          <a:prstGeom prst="rect">
            <a:avLst/>
          </a:prstGeom>
        </p:spPr>
      </p:pic>
      <p:sp>
        <p:nvSpPr>
          <p:cNvPr id="7" name="مستطيل مستدير الزوايا 6"/>
          <p:cNvSpPr/>
          <p:nvPr/>
        </p:nvSpPr>
        <p:spPr>
          <a:xfrm>
            <a:off x="6876256" y="5756412"/>
            <a:ext cx="1857388" cy="5714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800" b="1" dirty="0" smtClean="0">
                <a:solidFill>
                  <a:schemeClr val="tx1"/>
                </a:solidFill>
                <a:hlinkClick r:id="rId6" action="ppaction://hlinksldjump"/>
              </a:rPr>
              <a:t>السابق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69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 descr="images (2)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-142900" y="0"/>
            <a:ext cx="9286900" cy="6858000"/>
          </a:xfrm>
        </p:spPr>
      </p:pic>
      <p:pic>
        <p:nvPicPr>
          <p:cNvPr id="5" name="بارك الله فيك سلمت وسلمت يداك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071602" y="1142984"/>
            <a:ext cx="304800" cy="304800"/>
          </a:xfrm>
          <a:prstGeom prst="rect">
            <a:avLst/>
          </a:prstGeom>
        </p:spPr>
      </p:pic>
      <p:sp>
        <p:nvSpPr>
          <p:cNvPr id="6" name="مستطيل مستدير الزوايا 5"/>
          <p:cNvSpPr/>
          <p:nvPr/>
        </p:nvSpPr>
        <p:spPr>
          <a:xfrm>
            <a:off x="6786578" y="5643578"/>
            <a:ext cx="2143140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4000" b="1" dirty="0" smtClean="0">
                <a:hlinkClick r:id="rId6" action="ppaction://hlinksldjump"/>
              </a:rPr>
              <a:t>السابق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08203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صور-وجوه-حزينة-nb13430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خطــأ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928858" y="1428736"/>
            <a:ext cx="304800" cy="304800"/>
          </a:xfrm>
          <a:prstGeom prst="rect">
            <a:avLst/>
          </a:prstGeom>
        </p:spPr>
      </p:pic>
      <p:sp>
        <p:nvSpPr>
          <p:cNvPr id="7" name="مستطيل مستدير الزوايا 6"/>
          <p:cNvSpPr/>
          <p:nvPr/>
        </p:nvSpPr>
        <p:spPr>
          <a:xfrm>
            <a:off x="6786578" y="5643578"/>
            <a:ext cx="2143140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4000" b="1" dirty="0" smtClean="0">
                <a:hlinkClick r:id="rId6" action="ppaction://hlinksldjump"/>
              </a:rPr>
              <a:t>السابق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57363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43000"/>
          </a:xfrm>
        </p:spPr>
        <p:txBody>
          <a:bodyPr>
            <a:noAutofit/>
          </a:bodyPr>
          <a:lstStyle/>
          <a:p>
            <a:r>
              <a:rPr lang="ar-EG" sz="7200" b="0" dirty="0" smtClean="0">
                <a:solidFill>
                  <a:srgbClr val="00B0F0"/>
                </a:solidFill>
                <a:cs typeface="SKR HEAD1 Decorative" pitchFamily="2" charset="-78"/>
              </a:rPr>
              <a:t>أختار الإجابة الصحيحة فيما يلي :</a:t>
            </a:r>
            <a:endParaRPr lang="ar-EG" sz="7200" b="0" dirty="0">
              <a:solidFill>
                <a:srgbClr val="00B0F0"/>
              </a:solidFill>
              <a:cs typeface="SKR HEAD1 Decorative" pitchFamily="2" charset="-78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539552" y="1052736"/>
            <a:ext cx="5832648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8800" b="1" dirty="0" smtClean="0">
                <a:solidFill>
                  <a:srgbClr val="FFFF00"/>
                </a:solidFill>
              </a:rPr>
              <a:t>2× 2 =</a:t>
            </a:r>
            <a:endParaRPr lang="ar-EG" sz="8800" b="1" dirty="0">
              <a:solidFill>
                <a:srgbClr val="FFFF00"/>
              </a:solidFill>
            </a:endParaRPr>
          </a:p>
        </p:txBody>
      </p:sp>
      <p:sp>
        <p:nvSpPr>
          <p:cNvPr id="8" name="مربع نص 7">
            <a:hlinkClick r:id="rId2" action="ppaction://hlinksldjump"/>
          </p:cNvPr>
          <p:cNvSpPr txBox="1"/>
          <p:nvPr/>
        </p:nvSpPr>
        <p:spPr>
          <a:xfrm>
            <a:off x="6444208" y="4697268"/>
            <a:ext cx="2503512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6600" b="1" dirty="0" smtClean="0">
                <a:solidFill>
                  <a:schemeClr val="bg1"/>
                </a:solidFill>
              </a:rPr>
              <a:t>جـ - 4</a:t>
            </a:r>
            <a:endParaRPr lang="ar-EG" sz="6600" b="1" dirty="0">
              <a:solidFill>
                <a:schemeClr val="bg1"/>
              </a:solidFill>
            </a:endParaRPr>
          </a:p>
        </p:txBody>
      </p:sp>
      <p:sp>
        <p:nvSpPr>
          <p:cNvPr id="9" name="مربع نص 8">
            <a:hlinkClick r:id="rId3" action="ppaction://hlinksldjump"/>
          </p:cNvPr>
          <p:cNvSpPr txBox="1"/>
          <p:nvPr/>
        </p:nvSpPr>
        <p:spPr>
          <a:xfrm>
            <a:off x="6308576" y="3284984"/>
            <a:ext cx="2439888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6600" b="1" dirty="0" smtClean="0">
                <a:solidFill>
                  <a:srgbClr val="00B0F0"/>
                </a:solidFill>
              </a:rPr>
              <a:t>ب - 10</a:t>
            </a:r>
            <a:endParaRPr lang="ar-EG" sz="6600" b="1" dirty="0">
              <a:solidFill>
                <a:srgbClr val="00B0F0"/>
              </a:solidFill>
            </a:endParaRPr>
          </a:p>
        </p:txBody>
      </p:sp>
      <p:sp>
        <p:nvSpPr>
          <p:cNvPr id="10" name="مربع نص 9">
            <a:hlinkClick r:id="rId4" action="ppaction://hlinksldjump"/>
          </p:cNvPr>
          <p:cNvSpPr txBox="1"/>
          <p:nvPr/>
        </p:nvSpPr>
        <p:spPr>
          <a:xfrm>
            <a:off x="6444208" y="1988840"/>
            <a:ext cx="2160240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6600" b="1" dirty="0" smtClean="0">
                <a:solidFill>
                  <a:srgbClr val="FF0000"/>
                </a:solidFill>
              </a:rPr>
              <a:t>أ - 5</a:t>
            </a:r>
            <a:endParaRPr lang="ar-EG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06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  <p:bldP spid="9" grpId="0"/>
      <p:bldP spid="1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صور-وجوه-حزينة-nb13430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خطــأ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928858" y="1428736"/>
            <a:ext cx="304800" cy="304800"/>
          </a:xfrm>
          <a:prstGeom prst="rect">
            <a:avLst/>
          </a:prstGeom>
        </p:spPr>
      </p:pic>
      <p:sp>
        <p:nvSpPr>
          <p:cNvPr id="7" name="مستطيل مستدير الزوايا 6"/>
          <p:cNvSpPr/>
          <p:nvPr/>
        </p:nvSpPr>
        <p:spPr>
          <a:xfrm>
            <a:off x="6786578" y="5643578"/>
            <a:ext cx="2143140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4000" b="1" dirty="0" smtClean="0">
                <a:hlinkClick r:id="rId6" action="ppaction://hlinksldjump"/>
              </a:rPr>
              <a:t>السابق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57363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 descr="Roe36367.bmp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-55675"/>
            <a:ext cx="9143999" cy="6913675"/>
          </a:xfrm>
        </p:spPr>
      </p:pic>
      <p:pic>
        <p:nvPicPr>
          <p:cNvPr id="6" name="أثابك الله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071602" y="1571612"/>
            <a:ext cx="304800" cy="304800"/>
          </a:xfrm>
          <a:prstGeom prst="rect">
            <a:avLst/>
          </a:prstGeom>
        </p:spPr>
      </p:pic>
      <p:sp>
        <p:nvSpPr>
          <p:cNvPr id="5" name="مستطيل مستدير الزوايا 4"/>
          <p:cNvSpPr/>
          <p:nvPr/>
        </p:nvSpPr>
        <p:spPr>
          <a:xfrm>
            <a:off x="6858016" y="5429264"/>
            <a:ext cx="1785950" cy="7143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3600" b="1" dirty="0" smtClean="0">
                <a:solidFill>
                  <a:schemeClr val="tx1"/>
                </a:solidFill>
                <a:hlinkClick r:id="rId6" action="ppaction://hlinksldjump"/>
              </a:rPr>
              <a:t>السابق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49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5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صور-وجوه-حزينة-nb13430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خطــأ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928858" y="1428736"/>
            <a:ext cx="304800" cy="304800"/>
          </a:xfrm>
          <a:prstGeom prst="rect">
            <a:avLst/>
          </a:prstGeom>
        </p:spPr>
      </p:pic>
      <p:sp>
        <p:nvSpPr>
          <p:cNvPr id="7" name="مستطيل مستدير الزوايا 6"/>
          <p:cNvSpPr/>
          <p:nvPr/>
        </p:nvSpPr>
        <p:spPr>
          <a:xfrm>
            <a:off x="6858016" y="5429264"/>
            <a:ext cx="1785950" cy="7143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3600" b="1" dirty="0" smtClean="0">
                <a:solidFill>
                  <a:schemeClr val="tx1"/>
                </a:solidFill>
                <a:hlinkClick r:id="rId6" action="ppaction://hlinksldjump"/>
              </a:rPr>
              <a:t>السابق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63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صور-وجوه-حزينة-nb13430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خطــأ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928858" y="1428736"/>
            <a:ext cx="304800" cy="304800"/>
          </a:xfrm>
          <a:prstGeom prst="rect">
            <a:avLst/>
          </a:prstGeom>
        </p:spPr>
      </p:pic>
      <p:sp>
        <p:nvSpPr>
          <p:cNvPr id="7" name="مستطيل مستدير الزوايا 6"/>
          <p:cNvSpPr/>
          <p:nvPr/>
        </p:nvSpPr>
        <p:spPr>
          <a:xfrm>
            <a:off x="6858016" y="5429264"/>
            <a:ext cx="1785950" cy="7143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3600" b="1" dirty="0" smtClean="0">
                <a:solidFill>
                  <a:schemeClr val="tx1"/>
                </a:solidFill>
                <a:hlinkClick r:id="rId6" action="ppaction://hlinksldjump"/>
              </a:rPr>
              <a:t>السابق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63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مستدير الزوايا 6"/>
          <p:cNvSpPr/>
          <p:nvPr/>
        </p:nvSpPr>
        <p:spPr>
          <a:xfrm>
            <a:off x="7308304" y="5643578"/>
            <a:ext cx="1500198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4000" b="1" dirty="0" smtClean="0">
                <a:hlinkClick r:id="rId4" action="ppaction://hlinksldjump"/>
              </a:rPr>
              <a:t>السابق</a:t>
            </a:r>
            <a:endParaRPr lang="en-US" sz="4000" b="1" dirty="0"/>
          </a:p>
        </p:txBody>
      </p:sp>
      <p:sp>
        <p:nvSpPr>
          <p:cNvPr id="6" name="مربع نص 5"/>
          <p:cNvSpPr txBox="1"/>
          <p:nvPr/>
        </p:nvSpPr>
        <p:spPr>
          <a:xfrm>
            <a:off x="1868698" y="620688"/>
            <a:ext cx="5760640" cy="450892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700" b="1" dirty="0" smtClean="0">
                <a:solidFill>
                  <a:srgbClr val="FF0000"/>
                </a:solidFill>
                <a:cs typeface="Farsi Simple Bold" pitchFamily="2" charset="-78"/>
              </a:rPr>
              <a:t>رائع</a:t>
            </a:r>
            <a:endParaRPr lang="ar-EG" sz="28700" b="1" dirty="0">
              <a:solidFill>
                <a:srgbClr val="FF0000"/>
              </a:solidFill>
              <a:cs typeface="Farsi Simple Bold" pitchFamily="2" charset="-78"/>
            </a:endParaRPr>
          </a:p>
        </p:txBody>
      </p:sp>
      <p:pic>
        <p:nvPicPr>
          <p:cNvPr id="11" name="صوت مسجّل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404664" y="21328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23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62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صور-وجوه-حزينة-nb13430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خطــأ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928858" y="1428736"/>
            <a:ext cx="304800" cy="304800"/>
          </a:xfrm>
          <a:prstGeom prst="rect">
            <a:avLst/>
          </a:prstGeom>
        </p:spPr>
      </p:pic>
      <p:sp>
        <p:nvSpPr>
          <p:cNvPr id="7" name="مستطيل مستدير الزوايا 6"/>
          <p:cNvSpPr/>
          <p:nvPr/>
        </p:nvSpPr>
        <p:spPr>
          <a:xfrm>
            <a:off x="7308304" y="5643578"/>
            <a:ext cx="1500198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4000" b="1" dirty="0" smtClean="0">
                <a:hlinkClick r:id="rId6" action="ppaction://hlinksldjump"/>
              </a:rPr>
              <a:t>السابق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57363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صور-وجوه-حزينة-nb13430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خطــأ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928858" y="1428736"/>
            <a:ext cx="304800" cy="304800"/>
          </a:xfrm>
          <a:prstGeom prst="rect">
            <a:avLst/>
          </a:prstGeom>
        </p:spPr>
      </p:pic>
      <p:sp>
        <p:nvSpPr>
          <p:cNvPr id="7" name="مستطيل مستدير الزوايا 6"/>
          <p:cNvSpPr/>
          <p:nvPr/>
        </p:nvSpPr>
        <p:spPr>
          <a:xfrm>
            <a:off x="7308304" y="5643578"/>
            <a:ext cx="1500198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4000" b="1" dirty="0" smtClean="0">
                <a:hlinkClick r:id="rId6" action="ppaction://hlinksldjump"/>
              </a:rPr>
              <a:t>السابق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57363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2944fashio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EG" sz="5400" b="1" dirty="0" smtClean="0">
                <a:solidFill>
                  <a:schemeClr val="bg1"/>
                </a:solidFill>
                <a:cs typeface="SKR HEAD1" pitchFamily="2" charset="-78"/>
              </a:rPr>
              <a:t>أحسنت يا بطل</a:t>
            </a:r>
            <a:endParaRPr lang="en-US" sz="5400" b="1" dirty="0">
              <a:solidFill>
                <a:schemeClr val="bg1"/>
              </a:solidFill>
              <a:cs typeface="SKR HEAD1" pitchFamily="2" charset="-78"/>
            </a:endParaRPr>
          </a:p>
        </p:txBody>
      </p:sp>
      <p:sp>
        <p:nvSpPr>
          <p:cNvPr id="5" name="مستطيل مستدير الزوايا 4">
            <a:hlinkClick r:id="rId3" action="ppaction://hlinksldjump"/>
          </p:cNvPr>
          <p:cNvSpPr/>
          <p:nvPr/>
        </p:nvSpPr>
        <p:spPr>
          <a:xfrm>
            <a:off x="7143768" y="5500702"/>
            <a:ext cx="1785950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4000" b="1" dirty="0" smtClean="0">
                <a:hlinkClick r:id="rId3" action="ppaction://hlinksldjump"/>
              </a:rPr>
              <a:t>السابق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07576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صور-وجوه-حزينة-nb13430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خطــأ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928858" y="1428736"/>
            <a:ext cx="304800" cy="304800"/>
          </a:xfrm>
          <a:prstGeom prst="rect">
            <a:avLst/>
          </a:prstGeom>
        </p:spPr>
      </p:pic>
      <p:sp>
        <p:nvSpPr>
          <p:cNvPr id="7" name="مستطيل مستدير الزوايا 6"/>
          <p:cNvSpPr/>
          <p:nvPr/>
        </p:nvSpPr>
        <p:spPr>
          <a:xfrm>
            <a:off x="7143768" y="5500702"/>
            <a:ext cx="1785950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4000" b="1" dirty="0" smtClean="0">
                <a:hlinkClick r:id="rId6" action="ppaction://hlinksldjump"/>
              </a:rPr>
              <a:t>السابق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57363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صور-وجوه-حزينة-nb13430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خطــأ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928858" y="1428736"/>
            <a:ext cx="304800" cy="304800"/>
          </a:xfrm>
          <a:prstGeom prst="rect">
            <a:avLst/>
          </a:prstGeom>
        </p:spPr>
      </p:pic>
      <p:sp>
        <p:nvSpPr>
          <p:cNvPr id="7" name="مستطيل مستدير الزوايا 6"/>
          <p:cNvSpPr/>
          <p:nvPr/>
        </p:nvSpPr>
        <p:spPr>
          <a:xfrm>
            <a:off x="7143768" y="5500702"/>
            <a:ext cx="1785950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4000" b="1" dirty="0" smtClean="0">
                <a:hlinkClick r:id="rId6" action="ppaction://hlinksldjump"/>
              </a:rPr>
              <a:t>السابق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57363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43000"/>
          </a:xfrm>
        </p:spPr>
        <p:txBody>
          <a:bodyPr>
            <a:noAutofit/>
          </a:bodyPr>
          <a:lstStyle/>
          <a:p>
            <a:r>
              <a:rPr lang="ar-EG" sz="7200" b="0" dirty="0" smtClean="0">
                <a:solidFill>
                  <a:srgbClr val="00B0F0"/>
                </a:solidFill>
                <a:cs typeface="SKR HEAD1 Decorative" pitchFamily="2" charset="-78"/>
              </a:rPr>
              <a:t>أختار الإجابة الصحيحة فيما يلي :</a:t>
            </a:r>
            <a:endParaRPr lang="ar-EG" sz="7200" b="0" dirty="0">
              <a:solidFill>
                <a:srgbClr val="00B0F0"/>
              </a:solidFill>
              <a:cs typeface="SKR HEAD1 Decorative" pitchFamily="2" charset="-78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539552" y="1052736"/>
            <a:ext cx="5832648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8800" b="1" dirty="0" smtClean="0">
                <a:solidFill>
                  <a:srgbClr val="FFFF00"/>
                </a:solidFill>
              </a:rPr>
              <a:t>11× 2 =</a:t>
            </a:r>
            <a:endParaRPr lang="ar-EG" sz="8800" b="1" dirty="0">
              <a:solidFill>
                <a:srgbClr val="FFFF00"/>
              </a:solidFill>
            </a:endParaRPr>
          </a:p>
        </p:txBody>
      </p:sp>
      <p:sp>
        <p:nvSpPr>
          <p:cNvPr id="8" name="مربع نص 7">
            <a:hlinkClick r:id="rId2" action="ppaction://hlinksldjump"/>
          </p:cNvPr>
          <p:cNvSpPr txBox="1"/>
          <p:nvPr/>
        </p:nvSpPr>
        <p:spPr>
          <a:xfrm>
            <a:off x="6444208" y="4697268"/>
            <a:ext cx="2503512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6600" b="1" dirty="0" smtClean="0">
                <a:solidFill>
                  <a:schemeClr val="bg1"/>
                </a:solidFill>
              </a:rPr>
              <a:t>جـ - 20</a:t>
            </a:r>
            <a:endParaRPr lang="ar-EG" sz="6600" b="1" dirty="0">
              <a:solidFill>
                <a:schemeClr val="bg1"/>
              </a:solidFill>
            </a:endParaRPr>
          </a:p>
        </p:txBody>
      </p:sp>
      <p:sp>
        <p:nvSpPr>
          <p:cNvPr id="9" name="مربع نص 8">
            <a:hlinkClick r:id="rId3" action="ppaction://hlinksldjump"/>
          </p:cNvPr>
          <p:cNvSpPr txBox="1"/>
          <p:nvPr/>
        </p:nvSpPr>
        <p:spPr>
          <a:xfrm>
            <a:off x="6308576" y="3284984"/>
            <a:ext cx="2439888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6600" b="1" dirty="0" smtClean="0">
                <a:solidFill>
                  <a:srgbClr val="00B0F0"/>
                </a:solidFill>
              </a:rPr>
              <a:t>ب - 24</a:t>
            </a:r>
            <a:endParaRPr lang="ar-EG" sz="6600" b="1" dirty="0">
              <a:solidFill>
                <a:srgbClr val="00B0F0"/>
              </a:solidFill>
            </a:endParaRPr>
          </a:p>
        </p:txBody>
      </p:sp>
      <p:sp>
        <p:nvSpPr>
          <p:cNvPr id="10" name="مربع نص 9">
            <a:hlinkClick r:id="rId4" action="ppaction://hlinksldjump"/>
          </p:cNvPr>
          <p:cNvSpPr txBox="1"/>
          <p:nvPr/>
        </p:nvSpPr>
        <p:spPr>
          <a:xfrm>
            <a:off x="6444208" y="1988840"/>
            <a:ext cx="2160240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6600" b="1" dirty="0" smtClean="0">
                <a:solidFill>
                  <a:srgbClr val="FF0000"/>
                </a:solidFill>
              </a:rPr>
              <a:t>أ - 22</a:t>
            </a:r>
            <a:endParaRPr lang="ar-EG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06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  <p:bldP spid="9" grpId="0"/>
      <p:bldP spid="10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2944fashion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EG" sz="5400" b="1" dirty="0" smtClean="0">
                <a:solidFill>
                  <a:schemeClr val="bg1"/>
                </a:solidFill>
                <a:cs typeface="SKR HEAD1" pitchFamily="2" charset="-78"/>
              </a:rPr>
              <a:t>أحسنت يا بطل</a:t>
            </a:r>
            <a:endParaRPr lang="en-US" sz="5400" b="1" dirty="0">
              <a:solidFill>
                <a:schemeClr val="bg1"/>
              </a:solidFill>
              <a:cs typeface="SKR HEAD1" pitchFamily="2" charset="-78"/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7143768" y="5500702"/>
            <a:ext cx="1785950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4000" b="1" dirty="0" smtClean="0">
                <a:hlinkClick r:id="rId5" action="ppaction://hlinksldjump"/>
              </a:rPr>
              <a:t>السابق</a:t>
            </a:r>
            <a:endParaRPr lang="en-US" sz="4000" b="1" dirty="0"/>
          </a:p>
        </p:txBody>
      </p:sp>
      <p:pic>
        <p:nvPicPr>
          <p:cNvPr id="6" name="صوت مسجّل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548680" y="20608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769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59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صور-وجوه-حزينة-nb13430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خطــأ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928858" y="1428736"/>
            <a:ext cx="304800" cy="304800"/>
          </a:xfrm>
          <a:prstGeom prst="rect">
            <a:avLst/>
          </a:prstGeom>
        </p:spPr>
      </p:pic>
      <p:sp>
        <p:nvSpPr>
          <p:cNvPr id="7" name="مستطيل مستدير الزوايا 6"/>
          <p:cNvSpPr/>
          <p:nvPr/>
        </p:nvSpPr>
        <p:spPr>
          <a:xfrm>
            <a:off x="7143768" y="5500702"/>
            <a:ext cx="1785950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4000" b="1" dirty="0" smtClean="0">
                <a:hlinkClick r:id="rId6" action="ppaction://hlinksldjump"/>
              </a:rPr>
              <a:t>السابق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57363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صور-وجوه-حزينة-nb13430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خطــأ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928858" y="1428736"/>
            <a:ext cx="304800" cy="304800"/>
          </a:xfrm>
          <a:prstGeom prst="rect">
            <a:avLst/>
          </a:prstGeom>
        </p:spPr>
      </p:pic>
      <p:sp>
        <p:nvSpPr>
          <p:cNvPr id="7" name="مستطيل مستدير الزوايا 6"/>
          <p:cNvSpPr/>
          <p:nvPr/>
        </p:nvSpPr>
        <p:spPr>
          <a:xfrm>
            <a:off x="7143768" y="5500702"/>
            <a:ext cx="1785950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4000" b="1" dirty="0" smtClean="0">
                <a:hlinkClick r:id="rId6" action="ppaction://hlinksldjump"/>
              </a:rPr>
              <a:t>السابق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57363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مستدير الزوايا 6"/>
          <p:cNvSpPr/>
          <p:nvPr/>
        </p:nvSpPr>
        <p:spPr>
          <a:xfrm>
            <a:off x="7308304" y="5572140"/>
            <a:ext cx="1500198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4000" b="1" dirty="0" smtClean="0">
                <a:hlinkClick r:id="rId4" action="ppaction://hlinksldjump"/>
              </a:rPr>
              <a:t>السابق</a:t>
            </a:r>
            <a:endParaRPr lang="en-US" sz="40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4709160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ar-EG" sz="16600" dirty="0" smtClean="0">
                <a:solidFill>
                  <a:srgbClr val="FF0000"/>
                </a:solidFill>
                <a:cs typeface="SKR HEAD1 Decorative" pitchFamily="2" charset="-78"/>
              </a:rPr>
              <a:t>جُزِيت الجنة </a:t>
            </a:r>
            <a:endParaRPr lang="ar-EG" sz="16600" dirty="0">
              <a:solidFill>
                <a:srgbClr val="FF0000"/>
              </a:solidFill>
              <a:cs typeface="SKR HEAD1 Decorative" pitchFamily="2" charset="-78"/>
            </a:endParaRPr>
          </a:p>
        </p:txBody>
      </p:sp>
      <p:pic>
        <p:nvPicPr>
          <p:cNvPr id="4" name="صوت مسجّل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900608" y="18448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457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0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صور-وجوه-حزينة-nb13430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خطــأ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928858" y="1428736"/>
            <a:ext cx="304800" cy="304800"/>
          </a:xfrm>
          <a:prstGeom prst="rect">
            <a:avLst/>
          </a:prstGeom>
        </p:spPr>
      </p:pic>
      <p:sp>
        <p:nvSpPr>
          <p:cNvPr id="7" name="مستطيل مستدير الزوايا 6"/>
          <p:cNvSpPr/>
          <p:nvPr/>
        </p:nvSpPr>
        <p:spPr>
          <a:xfrm>
            <a:off x="7308304" y="5572140"/>
            <a:ext cx="1500198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4000" b="1" dirty="0" smtClean="0">
                <a:hlinkClick r:id="rId6" action="ppaction://hlinksldjump"/>
              </a:rPr>
              <a:t>السابق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57363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صور-وجوه-حزينة-nb13430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خطــأ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928858" y="1428736"/>
            <a:ext cx="304800" cy="304800"/>
          </a:xfrm>
          <a:prstGeom prst="rect">
            <a:avLst/>
          </a:prstGeom>
        </p:spPr>
      </p:pic>
      <p:sp>
        <p:nvSpPr>
          <p:cNvPr id="7" name="مستطيل مستدير الزوايا 6"/>
          <p:cNvSpPr/>
          <p:nvPr/>
        </p:nvSpPr>
        <p:spPr>
          <a:xfrm>
            <a:off x="7308304" y="5572140"/>
            <a:ext cx="1500198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4000" b="1" dirty="0" smtClean="0">
                <a:hlinkClick r:id="rId6" action="ppaction://hlinksldjump"/>
              </a:rPr>
              <a:t>السابق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57363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61494301540605743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2579" y="1071546"/>
            <a:ext cx="1809751" cy="1809751"/>
          </a:xfrm>
          <a:prstGeom prst="rect">
            <a:avLst/>
          </a:prstGeom>
        </p:spPr>
      </p:pic>
      <p:pic>
        <p:nvPicPr>
          <p:cNvPr id="5" name="صورة 4" descr="61494301540605743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9901" y="3786190"/>
            <a:ext cx="1809751" cy="1809751"/>
          </a:xfrm>
          <a:prstGeom prst="rect">
            <a:avLst/>
          </a:prstGeom>
        </p:spPr>
      </p:pic>
      <p:pic>
        <p:nvPicPr>
          <p:cNvPr id="6" name="صورة 5" descr="61494301540605743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422" y="1190621"/>
            <a:ext cx="1809751" cy="1809751"/>
          </a:xfrm>
          <a:prstGeom prst="rect">
            <a:avLst/>
          </a:prstGeom>
        </p:spPr>
      </p:pic>
      <p:pic>
        <p:nvPicPr>
          <p:cNvPr id="7" name="صورة 6" descr="61494301540605743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3952867"/>
            <a:ext cx="1809751" cy="1809751"/>
          </a:xfrm>
          <a:prstGeom prst="rect">
            <a:avLst/>
          </a:prstGeom>
        </p:spPr>
      </p:pic>
      <p:pic>
        <p:nvPicPr>
          <p:cNvPr id="8" name="صورة 7" descr="61494301540605743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3809991"/>
            <a:ext cx="1809751" cy="1809751"/>
          </a:xfrm>
          <a:prstGeom prst="rect">
            <a:avLst/>
          </a:prstGeom>
        </p:spPr>
      </p:pic>
      <p:sp>
        <p:nvSpPr>
          <p:cNvPr id="9" name="مستطيل مستدير الزوايا 8"/>
          <p:cNvSpPr/>
          <p:nvPr/>
        </p:nvSpPr>
        <p:spPr>
          <a:xfrm>
            <a:off x="7143768" y="5715016"/>
            <a:ext cx="1785950" cy="7143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3600" b="1" dirty="0" smtClean="0">
                <a:solidFill>
                  <a:schemeClr val="tx1"/>
                </a:solidFill>
                <a:hlinkClick r:id="rId4" action="ppaction://hlinksldjump"/>
              </a:rPr>
              <a:t>السابق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452628"/>
      </p:ext>
    </p:extLst>
  </p:cSld>
  <p:clrMapOvr>
    <a:masterClrMapping/>
  </p:clrMapOvr>
  <p:transition>
    <p:sndAc>
      <p:stSnd>
        <p:snd r:embed="rId2" name="00025 (118)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صور-وجوه-حزينة-nb13430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خطــأ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928858" y="1428736"/>
            <a:ext cx="304800" cy="304800"/>
          </a:xfrm>
          <a:prstGeom prst="rect">
            <a:avLst/>
          </a:prstGeom>
        </p:spPr>
      </p:pic>
      <p:sp>
        <p:nvSpPr>
          <p:cNvPr id="7" name="مستطيل مستدير الزوايا 6"/>
          <p:cNvSpPr/>
          <p:nvPr/>
        </p:nvSpPr>
        <p:spPr>
          <a:xfrm>
            <a:off x="7143768" y="5715016"/>
            <a:ext cx="1785950" cy="7143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3600" b="1" dirty="0" smtClean="0">
                <a:solidFill>
                  <a:schemeClr val="tx1"/>
                </a:solidFill>
                <a:hlinkClick r:id="rId6" action="ppaction://hlinksldjump"/>
              </a:rPr>
              <a:t>السابق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63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صور-وجوه-حزينة-nb13430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خطــأ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928858" y="1428736"/>
            <a:ext cx="304800" cy="304800"/>
          </a:xfrm>
          <a:prstGeom prst="rect">
            <a:avLst/>
          </a:prstGeom>
        </p:spPr>
      </p:pic>
      <p:sp>
        <p:nvSpPr>
          <p:cNvPr id="7" name="مستطيل مستدير الزوايا 6"/>
          <p:cNvSpPr/>
          <p:nvPr/>
        </p:nvSpPr>
        <p:spPr>
          <a:xfrm>
            <a:off x="7143768" y="5715016"/>
            <a:ext cx="1785950" cy="7143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3600" b="1" dirty="0" smtClean="0">
                <a:solidFill>
                  <a:schemeClr val="tx1"/>
                </a:solidFill>
                <a:hlinkClick r:id="rId6" action="ppaction://hlinksldjump"/>
              </a:rPr>
              <a:t>السابق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63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4f623d0aa253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9144000" cy="6806423"/>
          </a:xfrm>
          <a:prstGeom prst="rect">
            <a:avLst/>
          </a:prstGeom>
        </p:spPr>
      </p:pic>
      <p:sp>
        <p:nvSpPr>
          <p:cNvPr id="6" name="مستطيل مستدير الزوايا 8"/>
          <p:cNvSpPr/>
          <p:nvPr/>
        </p:nvSpPr>
        <p:spPr>
          <a:xfrm>
            <a:off x="7143768" y="5715016"/>
            <a:ext cx="1785950" cy="7143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3600" b="1" dirty="0" smtClean="0">
                <a:solidFill>
                  <a:schemeClr val="tx1"/>
                </a:solidFill>
                <a:hlinkClick r:id="rId5" action="ppaction://hlinksldjump"/>
              </a:rPr>
              <a:t>السابق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7" name="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00164" y="1500174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246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8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43000"/>
          </a:xfrm>
        </p:spPr>
        <p:txBody>
          <a:bodyPr>
            <a:noAutofit/>
          </a:bodyPr>
          <a:lstStyle/>
          <a:p>
            <a:r>
              <a:rPr lang="ar-EG" sz="7200" b="0" dirty="0" smtClean="0">
                <a:solidFill>
                  <a:srgbClr val="00B0F0"/>
                </a:solidFill>
                <a:cs typeface="SKR HEAD1 Decorative" pitchFamily="2" charset="-78"/>
              </a:rPr>
              <a:t>أختار الإجابة الصحيحة فيما يلي :</a:t>
            </a:r>
            <a:endParaRPr lang="ar-EG" sz="7200" b="0" dirty="0">
              <a:solidFill>
                <a:srgbClr val="00B0F0"/>
              </a:solidFill>
              <a:cs typeface="SKR HEAD1 Decorative" pitchFamily="2" charset="-78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539552" y="1052736"/>
            <a:ext cx="5832648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8800" b="1" dirty="0" smtClean="0">
                <a:solidFill>
                  <a:srgbClr val="FFFF00"/>
                </a:solidFill>
              </a:rPr>
              <a:t>9× 2 =</a:t>
            </a:r>
            <a:endParaRPr lang="ar-EG" sz="8800" b="1" dirty="0">
              <a:solidFill>
                <a:srgbClr val="FFFF00"/>
              </a:solidFill>
            </a:endParaRPr>
          </a:p>
        </p:txBody>
      </p:sp>
      <p:sp>
        <p:nvSpPr>
          <p:cNvPr id="8" name="مربع نص 7">
            <a:hlinkClick r:id="rId2" action="ppaction://hlinksldjump"/>
          </p:cNvPr>
          <p:cNvSpPr txBox="1"/>
          <p:nvPr/>
        </p:nvSpPr>
        <p:spPr>
          <a:xfrm>
            <a:off x="6444208" y="4697268"/>
            <a:ext cx="2503512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6600" b="1" dirty="0" smtClean="0">
                <a:solidFill>
                  <a:schemeClr val="bg1"/>
                </a:solidFill>
              </a:rPr>
              <a:t>جـ - 22</a:t>
            </a:r>
            <a:endParaRPr lang="ar-EG" sz="6600" b="1" dirty="0">
              <a:solidFill>
                <a:schemeClr val="bg1"/>
              </a:solidFill>
            </a:endParaRPr>
          </a:p>
        </p:txBody>
      </p:sp>
      <p:sp>
        <p:nvSpPr>
          <p:cNvPr id="9" name="مربع نص 8">
            <a:hlinkClick r:id="rId3" action="ppaction://hlinksldjump"/>
          </p:cNvPr>
          <p:cNvSpPr txBox="1"/>
          <p:nvPr/>
        </p:nvSpPr>
        <p:spPr>
          <a:xfrm>
            <a:off x="6308576" y="3284984"/>
            <a:ext cx="2439888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6600" b="1" dirty="0" smtClean="0">
                <a:solidFill>
                  <a:srgbClr val="00B0F0"/>
                </a:solidFill>
              </a:rPr>
              <a:t>ب - 18</a:t>
            </a:r>
            <a:endParaRPr lang="ar-EG" sz="6600" b="1" dirty="0">
              <a:solidFill>
                <a:srgbClr val="00B0F0"/>
              </a:solidFill>
            </a:endParaRPr>
          </a:p>
        </p:txBody>
      </p:sp>
      <p:sp>
        <p:nvSpPr>
          <p:cNvPr id="10" name="مربع نص 9">
            <a:hlinkClick r:id="rId4" action="ppaction://hlinksldjump"/>
          </p:cNvPr>
          <p:cNvSpPr txBox="1"/>
          <p:nvPr/>
        </p:nvSpPr>
        <p:spPr>
          <a:xfrm>
            <a:off x="6444208" y="1988840"/>
            <a:ext cx="2160240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6600" b="1" dirty="0" smtClean="0">
                <a:solidFill>
                  <a:srgbClr val="FF0000"/>
                </a:solidFill>
              </a:rPr>
              <a:t>أ - 17</a:t>
            </a:r>
            <a:endParaRPr lang="ar-EG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06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  <p:bldP spid="9" grpId="0"/>
      <p:bldP spid="10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صور-وجوه-حزينة-nb13430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خطــأ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928858" y="1428736"/>
            <a:ext cx="304800" cy="304800"/>
          </a:xfrm>
          <a:prstGeom prst="rect">
            <a:avLst/>
          </a:prstGeom>
        </p:spPr>
      </p:pic>
      <p:sp>
        <p:nvSpPr>
          <p:cNvPr id="7" name="مستطيل مستدير الزوايا 8"/>
          <p:cNvSpPr/>
          <p:nvPr/>
        </p:nvSpPr>
        <p:spPr>
          <a:xfrm>
            <a:off x="7143768" y="5715016"/>
            <a:ext cx="1785950" cy="7143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3600" b="1" dirty="0" smtClean="0">
                <a:solidFill>
                  <a:schemeClr val="tx1"/>
                </a:solidFill>
                <a:hlinkClick r:id="rId6" action="ppaction://hlinksldjump"/>
              </a:rPr>
              <a:t>السابق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63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صور-وجوه-حزينة-nb13430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خطــأ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928858" y="1428736"/>
            <a:ext cx="304800" cy="304800"/>
          </a:xfrm>
          <a:prstGeom prst="rect">
            <a:avLst/>
          </a:prstGeom>
        </p:spPr>
      </p:pic>
      <p:sp>
        <p:nvSpPr>
          <p:cNvPr id="7" name="مستطيل مستدير الزوايا 8"/>
          <p:cNvSpPr/>
          <p:nvPr/>
        </p:nvSpPr>
        <p:spPr>
          <a:xfrm>
            <a:off x="7143768" y="5715016"/>
            <a:ext cx="1785950" cy="7143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3600" b="1" dirty="0" smtClean="0">
                <a:solidFill>
                  <a:schemeClr val="tx1"/>
                </a:solidFill>
                <a:hlinkClick r:id="rId6" action="ppaction://hlinksldjump"/>
              </a:rPr>
              <a:t>السابق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63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61494301540605743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2579" y="1071546"/>
            <a:ext cx="1809751" cy="1809751"/>
          </a:xfrm>
          <a:prstGeom prst="rect">
            <a:avLst/>
          </a:prstGeom>
        </p:spPr>
      </p:pic>
      <p:pic>
        <p:nvPicPr>
          <p:cNvPr id="5" name="صورة 4" descr="61494301540605743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9901" y="3786190"/>
            <a:ext cx="1809751" cy="1809751"/>
          </a:xfrm>
          <a:prstGeom prst="rect">
            <a:avLst/>
          </a:prstGeom>
        </p:spPr>
      </p:pic>
      <p:pic>
        <p:nvPicPr>
          <p:cNvPr id="6" name="صورة 5" descr="61494301540605743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422" y="1190621"/>
            <a:ext cx="1809751" cy="1809751"/>
          </a:xfrm>
          <a:prstGeom prst="rect">
            <a:avLst/>
          </a:prstGeom>
        </p:spPr>
      </p:pic>
      <p:pic>
        <p:nvPicPr>
          <p:cNvPr id="7" name="صورة 6" descr="61494301540605743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3952867"/>
            <a:ext cx="1809751" cy="1809751"/>
          </a:xfrm>
          <a:prstGeom prst="rect">
            <a:avLst/>
          </a:prstGeom>
        </p:spPr>
      </p:pic>
      <p:pic>
        <p:nvPicPr>
          <p:cNvPr id="8" name="صورة 7" descr="61494301540605743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3809991"/>
            <a:ext cx="1809751" cy="1809751"/>
          </a:xfrm>
          <a:prstGeom prst="rect">
            <a:avLst/>
          </a:prstGeom>
        </p:spPr>
      </p:pic>
      <p:sp>
        <p:nvSpPr>
          <p:cNvPr id="9" name="مستطيل مستدير الزوايا 8"/>
          <p:cNvSpPr/>
          <p:nvPr/>
        </p:nvSpPr>
        <p:spPr>
          <a:xfrm>
            <a:off x="7143768" y="5715016"/>
            <a:ext cx="1785950" cy="7143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3600" b="1" dirty="0" smtClean="0">
                <a:solidFill>
                  <a:schemeClr val="tx1"/>
                </a:solidFill>
                <a:hlinkClick r:id="rId4" action="ppaction://hlinksldjump"/>
              </a:rPr>
              <a:t>السابق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677624"/>
      </p:ext>
    </p:extLst>
  </p:cSld>
  <p:clrMapOvr>
    <a:masterClrMapping/>
  </p:clrMapOvr>
  <p:transition>
    <p:sndAc>
      <p:stSnd>
        <p:snd r:embed="rId2" name="00025 (118)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صور-وجوه-حزينة-nb13430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خطــأ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928858" y="1428736"/>
            <a:ext cx="304800" cy="304800"/>
          </a:xfrm>
          <a:prstGeom prst="rect">
            <a:avLst/>
          </a:prstGeom>
        </p:spPr>
      </p:pic>
      <p:sp>
        <p:nvSpPr>
          <p:cNvPr id="7" name="مستطيل مستدير الزوايا 6"/>
          <p:cNvSpPr/>
          <p:nvPr/>
        </p:nvSpPr>
        <p:spPr>
          <a:xfrm>
            <a:off x="7143768" y="5715016"/>
            <a:ext cx="1785950" cy="7143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3600" b="1" dirty="0" smtClean="0">
                <a:solidFill>
                  <a:schemeClr val="tx1"/>
                </a:solidFill>
                <a:hlinkClick r:id="rId6" action="ppaction://hlinksldjump"/>
              </a:rPr>
              <a:t>السابق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63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صور-وجوه-حزينة-nb13430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خطــأ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928858" y="1428736"/>
            <a:ext cx="304800" cy="304800"/>
          </a:xfrm>
          <a:prstGeom prst="rect">
            <a:avLst/>
          </a:prstGeom>
        </p:spPr>
      </p:pic>
      <p:sp>
        <p:nvSpPr>
          <p:cNvPr id="7" name="مستطيل مستدير الزوايا 6"/>
          <p:cNvSpPr/>
          <p:nvPr/>
        </p:nvSpPr>
        <p:spPr>
          <a:xfrm>
            <a:off x="7143768" y="5715016"/>
            <a:ext cx="1785950" cy="7143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3600" b="1" dirty="0" smtClean="0">
                <a:solidFill>
                  <a:schemeClr val="tx1"/>
                </a:solidFill>
                <a:hlinkClick r:id="rId6" action="ppaction://hlinksldjump"/>
              </a:rPr>
              <a:t>السابق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63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1121009112489xrnkm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3802"/>
            <a:ext cx="9144032" cy="6834198"/>
          </a:xfrm>
          <a:prstGeom prst="rect">
            <a:avLst/>
          </a:prstGeom>
        </p:spPr>
      </p:pic>
      <p:pic>
        <p:nvPicPr>
          <p:cNvPr id="5" name="05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143040" y="1643050"/>
            <a:ext cx="304800" cy="304800"/>
          </a:xfrm>
          <a:prstGeom prst="rect">
            <a:avLst/>
          </a:prstGeom>
        </p:spPr>
      </p:pic>
      <p:sp>
        <p:nvSpPr>
          <p:cNvPr id="6" name="مستطيل مستدير الزوايا 8"/>
          <p:cNvSpPr/>
          <p:nvPr/>
        </p:nvSpPr>
        <p:spPr>
          <a:xfrm>
            <a:off x="7236296" y="4286280"/>
            <a:ext cx="1785950" cy="7143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3600" b="1" dirty="0" smtClean="0">
                <a:solidFill>
                  <a:schemeClr val="tx1"/>
                </a:solidFill>
                <a:hlinkClick r:id="rId6" action="ppaction://hlinksldjump"/>
              </a:rPr>
              <a:t>السابق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09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orri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42479"/>
          </a:xfrm>
          <a:prstGeom prst="rect">
            <a:avLst/>
          </a:prstGeom>
        </p:spPr>
      </p:pic>
      <p:pic>
        <p:nvPicPr>
          <p:cNvPr id="10" name="2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857288" y="2500306"/>
            <a:ext cx="304800" cy="304800"/>
          </a:xfrm>
          <a:prstGeom prst="rect">
            <a:avLst/>
          </a:prstGeom>
        </p:spPr>
      </p:pic>
      <p:sp>
        <p:nvSpPr>
          <p:cNvPr id="6" name="مستطيل مستدير الزوايا 8"/>
          <p:cNvSpPr/>
          <p:nvPr/>
        </p:nvSpPr>
        <p:spPr>
          <a:xfrm>
            <a:off x="7164288" y="5882996"/>
            <a:ext cx="1785950" cy="7143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3600" b="1" dirty="0" smtClean="0">
                <a:solidFill>
                  <a:schemeClr val="tx1"/>
                </a:solidFill>
                <a:hlinkClick r:id="rId6" action="ppaction://hlinksldjump"/>
              </a:rPr>
              <a:t>السابق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123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2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تنزيل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1" cy="6858016"/>
          </a:xfrm>
          <a:prstGeom prst="rect">
            <a:avLst/>
          </a:prstGeom>
        </p:spPr>
      </p:pic>
      <p:pic>
        <p:nvPicPr>
          <p:cNvPr id="5" name="1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214478" y="2357430"/>
            <a:ext cx="304800" cy="304800"/>
          </a:xfrm>
          <a:prstGeom prst="rect">
            <a:avLst/>
          </a:prstGeom>
        </p:spPr>
      </p:pic>
      <p:sp>
        <p:nvSpPr>
          <p:cNvPr id="7" name="مستطيل مستدير الزوايا 8"/>
          <p:cNvSpPr/>
          <p:nvPr/>
        </p:nvSpPr>
        <p:spPr>
          <a:xfrm>
            <a:off x="7164288" y="5882996"/>
            <a:ext cx="1785950" cy="7143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3600" b="1" dirty="0" smtClean="0">
                <a:solidFill>
                  <a:schemeClr val="tx1"/>
                </a:solidFill>
                <a:hlinkClick r:id="rId6" action="ppaction://hlinksldjump"/>
              </a:rPr>
              <a:t>السابق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1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ik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2677" y="0"/>
            <a:ext cx="9176677" cy="6858000"/>
          </a:xfrm>
          <a:prstGeom prst="rect">
            <a:avLst/>
          </a:prstGeom>
        </p:spPr>
      </p:pic>
      <p:pic>
        <p:nvPicPr>
          <p:cNvPr id="5" name="1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000164" y="2928934"/>
            <a:ext cx="304800" cy="304800"/>
          </a:xfrm>
          <a:prstGeom prst="rect">
            <a:avLst/>
          </a:prstGeom>
        </p:spPr>
      </p:pic>
      <p:sp>
        <p:nvSpPr>
          <p:cNvPr id="6" name="مستطيل مستدير الزوايا 4"/>
          <p:cNvSpPr/>
          <p:nvPr/>
        </p:nvSpPr>
        <p:spPr>
          <a:xfrm>
            <a:off x="6858016" y="5715016"/>
            <a:ext cx="2143140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4000" b="1" dirty="0" smtClean="0">
                <a:hlinkClick r:id="rId6" action="ppaction://hlinksldjump"/>
              </a:rPr>
              <a:t>السابق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741166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0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صور-وجوه-حزينة-nb13430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EG" sz="4800" b="1" dirty="0" smtClean="0">
                <a:solidFill>
                  <a:schemeClr val="bg1"/>
                </a:solidFill>
              </a:rPr>
              <a:t>حاول مرة أخري</a:t>
            </a:r>
            <a:r>
              <a:rPr lang="en-US" sz="4800" b="1" dirty="0" smtClean="0">
                <a:solidFill>
                  <a:schemeClr val="bg1"/>
                </a:solidFill>
              </a:rPr>
              <a:t/>
            </a:r>
            <a:br>
              <a:rPr lang="en-US" sz="4800" b="1" dirty="0" smtClean="0">
                <a:solidFill>
                  <a:schemeClr val="bg1"/>
                </a:solidFill>
              </a:rPr>
            </a:br>
            <a:endParaRPr lang="en-US" sz="4800" b="1" dirty="0">
              <a:solidFill>
                <a:schemeClr val="bg1"/>
              </a:solidFill>
            </a:endParaRPr>
          </a:p>
        </p:txBody>
      </p:sp>
      <p:pic>
        <p:nvPicPr>
          <p:cNvPr id="6" name="1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857288" y="2857496"/>
            <a:ext cx="304800" cy="304800"/>
          </a:xfrm>
          <a:prstGeom prst="rect">
            <a:avLst/>
          </a:prstGeom>
        </p:spPr>
      </p:pic>
      <p:sp>
        <p:nvSpPr>
          <p:cNvPr id="7" name="مستطيل مستدير الزوايا 4"/>
          <p:cNvSpPr/>
          <p:nvPr/>
        </p:nvSpPr>
        <p:spPr>
          <a:xfrm>
            <a:off x="6858016" y="5715016"/>
            <a:ext cx="2143140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4000" b="1" dirty="0" smtClean="0">
                <a:hlinkClick r:id="rId6" action="ppaction://hlinksldjump"/>
              </a:rPr>
              <a:t>السابق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17346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7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43000"/>
          </a:xfrm>
        </p:spPr>
        <p:txBody>
          <a:bodyPr>
            <a:noAutofit/>
          </a:bodyPr>
          <a:lstStyle/>
          <a:p>
            <a:r>
              <a:rPr lang="ar-EG" sz="7200" b="0" dirty="0" smtClean="0">
                <a:solidFill>
                  <a:srgbClr val="00B0F0"/>
                </a:solidFill>
                <a:cs typeface="SKR HEAD1 Decorative" pitchFamily="2" charset="-78"/>
              </a:rPr>
              <a:t>أختار الإجابة الصحيحة فيما يلي :</a:t>
            </a:r>
            <a:endParaRPr lang="ar-EG" sz="7200" b="0" dirty="0">
              <a:solidFill>
                <a:srgbClr val="00B0F0"/>
              </a:solidFill>
              <a:cs typeface="SKR HEAD1 Decorative" pitchFamily="2" charset="-78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539552" y="1052736"/>
            <a:ext cx="5832648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8800" b="1" dirty="0" smtClean="0">
                <a:solidFill>
                  <a:srgbClr val="FFFF00"/>
                </a:solidFill>
              </a:rPr>
              <a:t>2× 5=</a:t>
            </a:r>
            <a:endParaRPr lang="ar-EG" sz="8800" b="1" dirty="0">
              <a:solidFill>
                <a:srgbClr val="FFFF00"/>
              </a:solidFill>
            </a:endParaRPr>
          </a:p>
        </p:txBody>
      </p:sp>
      <p:sp>
        <p:nvSpPr>
          <p:cNvPr id="8" name="مربع نص 7">
            <a:hlinkClick r:id="rId2" action="ppaction://hlinksldjump"/>
          </p:cNvPr>
          <p:cNvSpPr txBox="1"/>
          <p:nvPr/>
        </p:nvSpPr>
        <p:spPr>
          <a:xfrm>
            <a:off x="6444208" y="4697268"/>
            <a:ext cx="2503512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6600" b="1" dirty="0" smtClean="0">
                <a:solidFill>
                  <a:schemeClr val="bg1"/>
                </a:solidFill>
              </a:rPr>
              <a:t>جـ - 10</a:t>
            </a:r>
            <a:endParaRPr lang="ar-EG" sz="6600" b="1" dirty="0">
              <a:solidFill>
                <a:schemeClr val="bg1"/>
              </a:solidFill>
            </a:endParaRPr>
          </a:p>
        </p:txBody>
      </p:sp>
      <p:sp>
        <p:nvSpPr>
          <p:cNvPr id="9" name="مربع نص 8">
            <a:hlinkClick r:id="rId3" action="ppaction://hlinksldjump"/>
          </p:cNvPr>
          <p:cNvSpPr txBox="1"/>
          <p:nvPr/>
        </p:nvSpPr>
        <p:spPr>
          <a:xfrm>
            <a:off x="6308576" y="3284984"/>
            <a:ext cx="2439888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6600" b="1" dirty="0" smtClean="0">
                <a:solidFill>
                  <a:srgbClr val="00B0F0"/>
                </a:solidFill>
              </a:rPr>
              <a:t>ب - 12</a:t>
            </a:r>
            <a:endParaRPr lang="ar-EG" sz="6600" b="1" dirty="0">
              <a:solidFill>
                <a:srgbClr val="00B0F0"/>
              </a:solidFill>
            </a:endParaRPr>
          </a:p>
        </p:txBody>
      </p:sp>
      <p:sp>
        <p:nvSpPr>
          <p:cNvPr id="10" name="مربع نص 9">
            <a:hlinkClick r:id="rId4" action="ppaction://hlinksldjump"/>
          </p:cNvPr>
          <p:cNvSpPr txBox="1"/>
          <p:nvPr/>
        </p:nvSpPr>
        <p:spPr>
          <a:xfrm>
            <a:off x="6444208" y="1988840"/>
            <a:ext cx="2160240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6600" b="1" dirty="0" smtClean="0">
                <a:solidFill>
                  <a:srgbClr val="FF0000"/>
                </a:solidFill>
              </a:rPr>
              <a:t>أ - 14</a:t>
            </a:r>
            <a:endParaRPr lang="ar-EG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06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  <p:bldP spid="9" grpId="0"/>
      <p:bldP spid="10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تنزيل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1" cy="6858016"/>
          </a:xfrm>
          <a:prstGeom prst="rect">
            <a:avLst/>
          </a:prstGeom>
        </p:spPr>
      </p:pic>
      <p:pic>
        <p:nvPicPr>
          <p:cNvPr id="5" name="1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214478" y="2357430"/>
            <a:ext cx="304800" cy="304800"/>
          </a:xfrm>
          <a:prstGeom prst="rect">
            <a:avLst/>
          </a:prstGeom>
        </p:spPr>
      </p:pic>
      <p:sp>
        <p:nvSpPr>
          <p:cNvPr id="7" name="مستطيل مستدير الزوايا 4"/>
          <p:cNvSpPr/>
          <p:nvPr/>
        </p:nvSpPr>
        <p:spPr>
          <a:xfrm>
            <a:off x="6858016" y="5954980"/>
            <a:ext cx="2143140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4000" b="1" dirty="0" smtClean="0">
                <a:hlinkClick r:id="rId6" action="ppaction://hlinksldjump"/>
              </a:rPr>
              <a:t>السابق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520699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مستدير الزوايا 6"/>
          <p:cNvSpPr/>
          <p:nvPr/>
        </p:nvSpPr>
        <p:spPr>
          <a:xfrm>
            <a:off x="7380312" y="5572140"/>
            <a:ext cx="1500198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4000" b="1" dirty="0" smtClean="0">
                <a:hlinkClick r:id="rId4" action="ppaction://hlinksldjump"/>
              </a:rPr>
              <a:t>السابق</a:t>
            </a:r>
            <a:endParaRPr lang="en-US" sz="40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4709160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ar-EG" sz="13800" dirty="0" smtClean="0">
                <a:solidFill>
                  <a:srgbClr val="FF0000"/>
                </a:solidFill>
                <a:cs typeface="SKR HEAD1 Decorative" pitchFamily="2" charset="-78"/>
              </a:rPr>
              <a:t>أنت من نجوم فصلنا</a:t>
            </a:r>
            <a:endParaRPr lang="ar-EG" sz="13800" dirty="0">
              <a:solidFill>
                <a:srgbClr val="FF0000"/>
              </a:solidFill>
              <a:cs typeface="SKR HEAD1 Decorative" pitchFamily="2" charset="-78"/>
            </a:endParaRPr>
          </a:p>
        </p:txBody>
      </p:sp>
      <p:pic>
        <p:nvPicPr>
          <p:cNvPr id="4" name="صوت مسجّل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692696" y="22048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22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9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صور-وجوه-حزينة-nb13430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خطــأ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928858" y="1428736"/>
            <a:ext cx="304800" cy="304800"/>
          </a:xfrm>
          <a:prstGeom prst="rect">
            <a:avLst/>
          </a:prstGeom>
        </p:spPr>
      </p:pic>
      <p:sp>
        <p:nvSpPr>
          <p:cNvPr id="7" name="مستطيل مستدير الزوايا 6"/>
          <p:cNvSpPr/>
          <p:nvPr/>
        </p:nvSpPr>
        <p:spPr>
          <a:xfrm>
            <a:off x="7380312" y="5572140"/>
            <a:ext cx="1500198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4000" b="1" dirty="0" smtClean="0">
                <a:hlinkClick r:id="rId6" action="ppaction://hlinksldjump"/>
              </a:rPr>
              <a:t>السابق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57363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صور-وجوه-حزينة-nb13430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خطــأ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928858" y="1428736"/>
            <a:ext cx="304800" cy="304800"/>
          </a:xfrm>
          <a:prstGeom prst="rect">
            <a:avLst/>
          </a:prstGeom>
        </p:spPr>
      </p:pic>
      <p:sp>
        <p:nvSpPr>
          <p:cNvPr id="7" name="مستطيل مستدير الزوايا 6"/>
          <p:cNvSpPr/>
          <p:nvPr/>
        </p:nvSpPr>
        <p:spPr>
          <a:xfrm>
            <a:off x="7380312" y="5572140"/>
            <a:ext cx="1500198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4000" b="1" dirty="0" smtClean="0">
                <a:hlinkClick r:id="rId6" action="ppaction://hlinksldjump"/>
              </a:rPr>
              <a:t>السابق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57363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4f623d0aa253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9144000" cy="6806423"/>
          </a:xfrm>
          <a:prstGeom prst="rect">
            <a:avLst/>
          </a:prstGeom>
        </p:spPr>
      </p:pic>
      <p:sp>
        <p:nvSpPr>
          <p:cNvPr id="6" name="مستطيل مستدير الزوايا 8"/>
          <p:cNvSpPr/>
          <p:nvPr/>
        </p:nvSpPr>
        <p:spPr>
          <a:xfrm>
            <a:off x="7143768" y="5715016"/>
            <a:ext cx="1785950" cy="7143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3600" b="1" dirty="0" smtClean="0">
                <a:solidFill>
                  <a:schemeClr val="tx1"/>
                </a:solidFill>
                <a:hlinkClick r:id="rId5" action="ppaction://hlinksldjump"/>
              </a:rPr>
              <a:t>السابق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7" name="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00164" y="1500174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142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8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صور-وجوه-حزينة-nb13430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خطــأ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928858" y="1428736"/>
            <a:ext cx="304800" cy="304800"/>
          </a:xfrm>
          <a:prstGeom prst="rect">
            <a:avLst/>
          </a:prstGeom>
        </p:spPr>
      </p:pic>
      <p:sp>
        <p:nvSpPr>
          <p:cNvPr id="7" name="مستطيل مستدير الزوايا 8"/>
          <p:cNvSpPr/>
          <p:nvPr/>
        </p:nvSpPr>
        <p:spPr>
          <a:xfrm>
            <a:off x="7143768" y="5715016"/>
            <a:ext cx="1785950" cy="7143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3600" b="1" dirty="0" smtClean="0">
                <a:solidFill>
                  <a:schemeClr val="tx1"/>
                </a:solidFill>
                <a:hlinkClick r:id="rId6" action="ppaction://hlinksldjump"/>
              </a:rPr>
              <a:t>السابق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63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صور-وجوه-حزينة-nb13430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خطــأ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928858" y="1428736"/>
            <a:ext cx="304800" cy="304800"/>
          </a:xfrm>
          <a:prstGeom prst="rect">
            <a:avLst/>
          </a:prstGeom>
        </p:spPr>
      </p:pic>
      <p:sp>
        <p:nvSpPr>
          <p:cNvPr id="7" name="مستطيل مستدير الزوايا 8"/>
          <p:cNvSpPr/>
          <p:nvPr/>
        </p:nvSpPr>
        <p:spPr>
          <a:xfrm>
            <a:off x="7143768" y="5715016"/>
            <a:ext cx="1785950" cy="7143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3600" b="1" dirty="0" smtClean="0">
                <a:solidFill>
                  <a:schemeClr val="tx1"/>
                </a:solidFill>
                <a:hlinkClick r:id="rId6" action="ppaction://hlinksldjump"/>
              </a:rPr>
              <a:t>السابق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63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1121009112489xrnkm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3802"/>
            <a:ext cx="9144032" cy="6834198"/>
          </a:xfrm>
          <a:prstGeom prst="rect">
            <a:avLst/>
          </a:prstGeom>
        </p:spPr>
      </p:pic>
      <p:pic>
        <p:nvPicPr>
          <p:cNvPr id="5" name="05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143040" y="1643050"/>
            <a:ext cx="304800" cy="304800"/>
          </a:xfrm>
          <a:prstGeom prst="rect">
            <a:avLst/>
          </a:prstGeom>
        </p:spPr>
      </p:pic>
      <p:sp>
        <p:nvSpPr>
          <p:cNvPr id="6" name="مستطيل مستدير الزوايا 8"/>
          <p:cNvSpPr/>
          <p:nvPr/>
        </p:nvSpPr>
        <p:spPr>
          <a:xfrm>
            <a:off x="7308304" y="4286280"/>
            <a:ext cx="1785950" cy="7143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3600" b="1" dirty="0" smtClean="0">
                <a:solidFill>
                  <a:schemeClr val="tx1"/>
                </a:solidFill>
                <a:hlinkClick r:id="rId6" action="ppaction://hlinksldjump"/>
              </a:rPr>
              <a:t>السابق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636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صور-وجوه-حزينة-nb13430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خطــأ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928858" y="1428736"/>
            <a:ext cx="304800" cy="304800"/>
          </a:xfrm>
          <a:prstGeom prst="rect">
            <a:avLst/>
          </a:prstGeom>
        </p:spPr>
      </p:pic>
      <p:sp>
        <p:nvSpPr>
          <p:cNvPr id="7" name="مستطيل مستدير الزوايا 8"/>
          <p:cNvSpPr/>
          <p:nvPr/>
        </p:nvSpPr>
        <p:spPr>
          <a:xfrm>
            <a:off x="6876256" y="5589240"/>
            <a:ext cx="1785950" cy="7143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3600" b="1" dirty="0" smtClean="0">
                <a:solidFill>
                  <a:schemeClr val="tx1"/>
                </a:solidFill>
                <a:hlinkClick r:id="rId6" action="ppaction://hlinksldjump"/>
              </a:rPr>
              <a:t>السابق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63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صور-وجوه-حزينة-nb13430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خطــأ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928858" y="1428736"/>
            <a:ext cx="304800" cy="304800"/>
          </a:xfrm>
          <a:prstGeom prst="rect">
            <a:avLst/>
          </a:prstGeom>
        </p:spPr>
      </p:pic>
      <p:sp>
        <p:nvSpPr>
          <p:cNvPr id="8" name="مستطيل مستدير الزوايا 8"/>
          <p:cNvSpPr/>
          <p:nvPr/>
        </p:nvSpPr>
        <p:spPr>
          <a:xfrm>
            <a:off x="6876256" y="5589240"/>
            <a:ext cx="1785950" cy="7143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3600" b="1" dirty="0" smtClean="0">
                <a:solidFill>
                  <a:schemeClr val="tx1"/>
                </a:solidFill>
                <a:hlinkClick r:id="rId6" action="ppaction://hlinksldjump"/>
              </a:rPr>
              <a:t>السابق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63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43000"/>
          </a:xfrm>
        </p:spPr>
        <p:txBody>
          <a:bodyPr>
            <a:noAutofit/>
          </a:bodyPr>
          <a:lstStyle/>
          <a:p>
            <a:r>
              <a:rPr lang="ar-EG" sz="7200" b="0" dirty="0" smtClean="0">
                <a:solidFill>
                  <a:srgbClr val="00B0F0"/>
                </a:solidFill>
                <a:cs typeface="SKR HEAD1 Decorative" pitchFamily="2" charset="-78"/>
              </a:rPr>
              <a:t>أختار الإجابة الصحيحة فيما يلي :</a:t>
            </a:r>
            <a:endParaRPr lang="ar-EG" sz="7200" b="0" dirty="0">
              <a:solidFill>
                <a:srgbClr val="00B0F0"/>
              </a:solidFill>
              <a:cs typeface="SKR HEAD1 Decorative" pitchFamily="2" charset="-78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539552" y="1052736"/>
            <a:ext cx="5832648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8800" b="1" dirty="0" smtClean="0">
                <a:solidFill>
                  <a:srgbClr val="FFFF00"/>
                </a:solidFill>
              </a:rPr>
              <a:t>2× 7=</a:t>
            </a:r>
            <a:endParaRPr lang="ar-EG" sz="8800" b="1" dirty="0">
              <a:solidFill>
                <a:srgbClr val="FFFF00"/>
              </a:solidFill>
            </a:endParaRPr>
          </a:p>
        </p:txBody>
      </p:sp>
      <p:sp>
        <p:nvSpPr>
          <p:cNvPr id="8" name="مربع نص 7">
            <a:hlinkClick r:id="rId2" action="ppaction://hlinksldjump"/>
          </p:cNvPr>
          <p:cNvSpPr txBox="1"/>
          <p:nvPr/>
        </p:nvSpPr>
        <p:spPr>
          <a:xfrm>
            <a:off x="6444208" y="4697268"/>
            <a:ext cx="2503512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6600" b="1" dirty="0" smtClean="0">
                <a:solidFill>
                  <a:schemeClr val="bg1"/>
                </a:solidFill>
              </a:rPr>
              <a:t>جـ - 15</a:t>
            </a:r>
            <a:endParaRPr lang="ar-EG" sz="6600" b="1" dirty="0">
              <a:solidFill>
                <a:schemeClr val="bg1"/>
              </a:solidFill>
            </a:endParaRPr>
          </a:p>
        </p:txBody>
      </p:sp>
      <p:sp>
        <p:nvSpPr>
          <p:cNvPr id="9" name="مربع نص 8">
            <a:hlinkClick r:id="rId3" action="ppaction://hlinksldjump"/>
          </p:cNvPr>
          <p:cNvSpPr txBox="1"/>
          <p:nvPr/>
        </p:nvSpPr>
        <p:spPr>
          <a:xfrm>
            <a:off x="6308576" y="3284984"/>
            <a:ext cx="2439888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6600" b="1" dirty="0" smtClean="0">
                <a:solidFill>
                  <a:srgbClr val="00B0F0"/>
                </a:solidFill>
              </a:rPr>
              <a:t>ب - 14</a:t>
            </a:r>
            <a:endParaRPr lang="ar-EG" sz="6600" b="1" dirty="0">
              <a:solidFill>
                <a:srgbClr val="00B0F0"/>
              </a:solidFill>
            </a:endParaRPr>
          </a:p>
        </p:txBody>
      </p:sp>
      <p:sp>
        <p:nvSpPr>
          <p:cNvPr id="10" name="مربع نص 9">
            <a:hlinkClick r:id="rId4" action="ppaction://hlinksldjump"/>
          </p:cNvPr>
          <p:cNvSpPr txBox="1"/>
          <p:nvPr/>
        </p:nvSpPr>
        <p:spPr>
          <a:xfrm>
            <a:off x="6444208" y="1988840"/>
            <a:ext cx="2160240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6600" b="1" dirty="0" smtClean="0">
                <a:solidFill>
                  <a:srgbClr val="FF0000"/>
                </a:solidFill>
              </a:rPr>
              <a:t>أ - 16</a:t>
            </a:r>
            <a:endParaRPr lang="ar-EG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06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  <p:bldP spid="9" grpId="0"/>
      <p:bldP spid="10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61494301540605743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2579" y="1071546"/>
            <a:ext cx="1809751" cy="1809751"/>
          </a:xfrm>
          <a:prstGeom prst="rect">
            <a:avLst/>
          </a:prstGeom>
        </p:spPr>
      </p:pic>
      <p:pic>
        <p:nvPicPr>
          <p:cNvPr id="5" name="صورة 4" descr="61494301540605743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9901" y="3786190"/>
            <a:ext cx="1809751" cy="1809751"/>
          </a:xfrm>
          <a:prstGeom prst="rect">
            <a:avLst/>
          </a:prstGeom>
        </p:spPr>
      </p:pic>
      <p:pic>
        <p:nvPicPr>
          <p:cNvPr id="6" name="صورة 5" descr="61494301540605743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422" y="1190621"/>
            <a:ext cx="1809751" cy="1809751"/>
          </a:xfrm>
          <a:prstGeom prst="rect">
            <a:avLst/>
          </a:prstGeom>
        </p:spPr>
      </p:pic>
      <p:pic>
        <p:nvPicPr>
          <p:cNvPr id="7" name="صورة 6" descr="61494301540605743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3952867"/>
            <a:ext cx="1809751" cy="1809751"/>
          </a:xfrm>
          <a:prstGeom prst="rect">
            <a:avLst/>
          </a:prstGeom>
        </p:spPr>
      </p:pic>
      <p:pic>
        <p:nvPicPr>
          <p:cNvPr id="8" name="صورة 7" descr="61494301540605743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3809991"/>
            <a:ext cx="1809751" cy="1809751"/>
          </a:xfrm>
          <a:prstGeom prst="rect">
            <a:avLst/>
          </a:prstGeom>
        </p:spPr>
      </p:pic>
      <p:sp>
        <p:nvSpPr>
          <p:cNvPr id="9" name="مستطيل مستدير الزوايا 8"/>
          <p:cNvSpPr/>
          <p:nvPr/>
        </p:nvSpPr>
        <p:spPr>
          <a:xfrm>
            <a:off x="7143768" y="5715016"/>
            <a:ext cx="1785950" cy="7143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3600" b="1" dirty="0" smtClean="0">
                <a:solidFill>
                  <a:schemeClr val="tx1"/>
                </a:solidFill>
                <a:hlinkClick r:id="rId4" action="ppaction://hlinksldjump"/>
              </a:rPr>
              <a:t>السابق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661120"/>
      </p:ext>
    </p:extLst>
  </p:cSld>
  <p:clrMapOvr>
    <a:masterClrMapping/>
  </p:clrMapOvr>
  <p:transition>
    <p:sndAc>
      <p:stSnd>
        <p:snd r:embed="rId2" name="00025 (118)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صور-وجوه-حزينة-nb13430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خطــأ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928858" y="1428736"/>
            <a:ext cx="304800" cy="304800"/>
          </a:xfrm>
          <a:prstGeom prst="rect">
            <a:avLst/>
          </a:prstGeom>
        </p:spPr>
      </p:pic>
      <p:sp>
        <p:nvSpPr>
          <p:cNvPr id="7" name="مستطيل مستدير الزوايا 6"/>
          <p:cNvSpPr/>
          <p:nvPr/>
        </p:nvSpPr>
        <p:spPr>
          <a:xfrm>
            <a:off x="7143768" y="5715016"/>
            <a:ext cx="1785950" cy="7143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3600" b="1" dirty="0" smtClean="0">
                <a:solidFill>
                  <a:schemeClr val="tx1"/>
                </a:solidFill>
                <a:hlinkClick r:id="rId6" action="ppaction://hlinksldjump"/>
              </a:rPr>
              <a:t>السابق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63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صور-وجوه-حزينة-nb13430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خطــأ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928858" y="1428736"/>
            <a:ext cx="304800" cy="304800"/>
          </a:xfrm>
          <a:prstGeom prst="rect">
            <a:avLst/>
          </a:prstGeom>
        </p:spPr>
      </p:pic>
      <p:sp>
        <p:nvSpPr>
          <p:cNvPr id="7" name="مستطيل مستدير الزوايا 6"/>
          <p:cNvSpPr/>
          <p:nvPr/>
        </p:nvSpPr>
        <p:spPr>
          <a:xfrm>
            <a:off x="7143768" y="5715016"/>
            <a:ext cx="1785950" cy="7143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3600" b="1" dirty="0" smtClean="0">
                <a:solidFill>
                  <a:schemeClr val="tx1"/>
                </a:solidFill>
                <a:hlinkClick r:id="rId6" action="ppaction://hlinksldjump"/>
              </a:rPr>
              <a:t>السابق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63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43000"/>
          </a:xfrm>
        </p:spPr>
        <p:txBody>
          <a:bodyPr>
            <a:noAutofit/>
          </a:bodyPr>
          <a:lstStyle/>
          <a:p>
            <a:r>
              <a:rPr lang="ar-EG" sz="7200" b="0" dirty="0" smtClean="0">
                <a:solidFill>
                  <a:srgbClr val="00B0F0"/>
                </a:solidFill>
                <a:cs typeface="SKR HEAD1 Decorative" pitchFamily="2" charset="-78"/>
              </a:rPr>
              <a:t>أختار الإجابة الصحيحة فيما يلي :</a:t>
            </a:r>
            <a:endParaRPr lang="ar-EG" sz="7200" b="0" dirty="0">
              <a:solidFill>
                <a:srgbClr val="00B0F0"/>
              </a:solidFill>
              <a:cs typeface="SKR HEAD1 Decorative" pitchFamily="2" charset="-78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539552" y="1052736"/>
            <a:ext cx="5832648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8800" b="1" dirty="0" smtClean="0">
                <a:solidFill>
                  <a:srgbClr val="FFFF00"/>
                </a:solidFill>
              </a:rPr>
              <a:t>1× 2 =</a:t>
            </a:r>
            <a:endParaRPr lang="ar-EG" sz="8800" b="1" dirty="0">
              <a:solidFill>
                <a:srgbClr val="FFFF00"/>
              </a:solidFill>
            </a:endParaRPr>
          </a:p>
        </p:txBody>
      </p:sp>
      <p:sp>
        <p:nvSpPr>
          <p:cNvPr id="8" name="مربع نص 7">
            <a:hlinkClick r:id="rId2" action="ppaction://hlinksldjump"/>
          </p:cNvPr>
          <p:cNvSpPr txBox="1"/>
          <p:nvPr/>
        </p:nvSpPr>
        <p:spPr>
          <a:xfrm>
            <a:off x="6444208" y="4697268"/>
            <a:ext cx="2503512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6600" b="1" dirty="0" smtClean="0">
                <a:solidFill>
                  <a:schemeClr val="bg1"/>
                </a:solidFill>
              </a:rPr>
              <a:t>جـ - 3</a:t>
            </a:r>
            <a:endParaRPr lang="ar-EG" sz="6600" b="1" dirty="0">
              <a:solidFill>
                <a:schemeClr val="bg1"/>
              </a:solidFill>
            </a:endParaRPr>
          </a:p>
        </p:txBody>
      </p:sp>
      <p:sp>
        <p:nvSpPr>
          <p:cNvPr id="9" name="مربع نص 8">
            <a:hlinkClick r:id="rId3" action="ppaction://hlinksldjump"/>
          </p:cNvPr>
          <p:cNvSpPr txBox="1"/>
          <p:nvPr/>
        </p:nvSpPr>
        <p:spPr>
          <a:xfrm>
            <a:off x="6308576" y="3284984"/>
            <a:ext cx="2439888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6600" b="1" dirty="0" smtClean="0">
                <a:solidFill>
                  <a:srgbClr val="00B0F0"/>
                </a:solidFill>
              </a:rPr>
              <a:t>ب - 2</a:t>
            </a:r>
            <a:endParaRPr lang="ar-EG" sz="6600" b="1" dirty="0">
              <a:solidFill>
                <a:srgbClr val="00B0F0"/>
              </a:solidFill>
            </a:endParaRPr>
          </a:p>
        </p:txBody>
      </p:sp>
      <p:sp>
        <p:nvSpPr>
          <p:cNvPr id="10" name="مربع نص 9">
            <a:hlinkClick r:id="rId4" action="ppaction://hlinksldjump"/>
          </p:cNvPr>
          <p:cNvSpPr txBox="1"/>
          <p:nvPr/>
        </p:nvSpPr>
        <p:spPr>
          <a:xfrm>
            <a:off x="6444208" y="1988840"/>
            <a:ext cx="2160240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6600" b="1" dirty="0" smtClean="0">
                <a:solidFill>
                  <a:srgbClr val="FF0000"/>
                </a:solidFill>
              </a:rPr>
              <a:t>أ - 1</a:t>
            </a:r>
            <a:endParaRPr lang="ar-EG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06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  <p:bldP spid="9" grpId="0"/>
      <p:bldP spid="10" grpId="0" build="allAtOnce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ذروة">
  <a:themeElements>
    <a:clrScheme name="ذروة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ذروة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ذروة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1761</TotalTime>
  <Words>598</Words>
  <Application>Microsoft Office PowerPoint</Application>
  <PresentationFormat>عرض على الشاشة (3:4)‏</PresentationFormat>
  <Paragraphs>182</Paragraphs>
  <Slides>82</Slides>
  <Notes>1</Notes>
  <HiddenSlides>0</HiddenSlides>
  <MMClips>55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82</vt:i4>
      </vt:variant>
    </vt:vector>
  </HeadingPairs>
  <TitlesOfParts>
    <vt:vector size="83" baseType="lpstr">
      <vt:lpstr>ذروة</vt:lpstr>
      <vt:lpstr>عرض تقديمي في PowerPoint</vt:lpstr>
      <vt:lpstr>أ. أيمن محمد البدوي أحمد</vt:lpstr>
      <vt:lpstr>أختار الإجابة الصحيحة فيما يلي :</vt:lpstr>
      <vt:lpstr>أختار الإجابة الصحيحة فيما يلي :</vt:lpstr>
      <vt:lpstr>أختار الإجابة الصحيحة فيما يلي :</vt:lpstr>
      <vt:lpstr>أختار الإجابة الصحيحة فيما يلي :</vt:lpstr>
      <vt:lpstr>أختار الإجابة الصحيحة فيما يلي :</vt:lpstr>
      <vt:lpstr>أختار الإجابة الصحيحة فيما يلي :</vt:lpstr>
      <vt:lpstr>أختار الإجابة الصحيحة فيما يلي :</vt:lpstr>
      <vt:lpstr>أختار الإجابة الصحيحة فيما يلي :</vt:lpstr>
      <vt:lpstr>أختار الإجابة الصحيحة فيما يلي :</vt:lpstr>
      <vt:lpstr>أختار الإجابة الصحيحة فيما يلي :</vt:lpstr>
      <vt:lpstr>أختار الإجابة الصحيحة فيما يلي :</vt:lpstr>
      <vt:lpstr>أختار الإجابة الصحيحة فيما يلي :</vt:lpstr>
      <vt:lpstr>أختار الإجابة الصحيحة فيما يلي :</vt:lpstr>
      <vt:lpstr>أختار الإجابة الصحيحة فيما يلي :</vt:lpstr>
      <vt:lpstr>أختار الإجابة الصحيحة فيما يلي :</vt:lpstr>
      <vt:lpstr>أختار الإجابة الصحيحة فيما يلي :</vt:lpstr>
      <vt:lpstr>أختار الإجابة الصحيحة فيما يلي :</vt:lpstr>
      <vt:lpstr>أختار الإجابة الصحيحة فيما يلي :</vt:lpstr>
      <vt:lpstr>أختار الإجابة الصحيحة فيما يلي :</vt:lpstr>
      <vt:lpstr>أختار الإجابة الصحيحة فيما يلي :</vt:lpstr>
      <vt:lpstr>أحسنت يا بطل</vt:lpstr>
      <vt:lpstr>حاول مرة أخري</vt:lpstr>
      <vt:lpstr>حاول مرة أخري </vt:lpstr>
      <vt:lpstr>عرض تقديمي في PowerPoint</vt:lpstr>
      <vt:lpstr>حاول مرة أخري </vt:lpstr>
      <vt:lpstr>حاول مرة أخري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أحسنت يا بطل</vt:lpstr>
      <vt:lpstr>عرض تقديمي في PowerPoint</vt:lpstr>
      <vt:lpstr>عرض تقديمي في PowerPoint</vt:lpstr>
      <vt:lpstr>أحسنت يا بطل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حاول مرة أخري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أيمن البدوي</dc:creator>
  <cp:lastModifiedBy>سجى أيمن</cp:lastModifiedBy>
  <cp:revision>230</cp:revision>
  <dcterms:created xsi:type="dcterms:W3CDTF">2013-03-06T08:30:40Z</dcterms:created>
  <dcterms:modified xsi:type="dcterms:W3CDTF">2016-11-24T18:14:43Z</dcterms:modified>
</cp:coreProperties>
</file>