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65" r:id="rId2"/>
  </p:sld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66" d="100"/>
          <a:sy n="66" d="100"/>
        </p:scale>
        <p:origin x="-1506" y="-15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ar-SA"/>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plotArea>
      <c:layout/>
      <c:barChart>
        <c:barDir val="col"/>
        <c:grouping val="clustered"/>
        <c:varyColors val="0"/>
        <c:ser>
          <c:idx val="0"/>
          <c:order val="0"/>
          <c:tx>
            <c:strRef>
              <c:f>ورقة1!$B$1</c:f>
              <c:strCache>
                <c:ptCount val="1"/>
                <c:pt idx="0">
                  <c:v>التكرار</c:v>
                </c:pt>
              </c:strCache>
            </c:strRef>
          </c:tx>
          <c:invertIfNegative val="0"/>
          <c:cat>
            <c:strRef>
              <c:f>ورقة1!$A$2:$A$8</c:f>
              <c:strCache>
                <c:ptCount val="7"/>
                <c:pt idx="0">
                  <c:v>،</c:v>
                </c:pt>
                <c:pt idx="1">
                  <c:v>؛</c:v>
                </c:pt>
                <c:pt idx="2">
                  <c:v>:</c:v>
                </c:pt>
                <c:pt idx="3">
                  <c:v>.</c:v>
                </c:pt>
                <c:pt idx="4">
                  <c:v>"  "</c:v>
                </c:pt>
                <c:pt idx="5">
                  <c:v>(   )</c:v>
                </c:pt>
                <c:pt idx="6">
                  <c:v>؟</c:v>
                </c:pt>
              </c:strCache>
            </c:strRef>
          </c:cat>
          <c:val>
            <c:numRef>
              <c:f>ورقة1!$B$2:$B$8</c:f>
              <c:numCache>
                <c:formatCode>General</c:formatCode>
                <c:ptCount val="7"/>
                <c:pt idx="0">
                  <c:v>10</c:v>
                </c:pt>
                <c:pt idx="1">
                  <c:v>1</c:v>
                </c:pt>
                <c:pt idx="2">
                  <c:v>3</c:v>
                </c:pt>
                <c:pt idx="3">
                  <c:v>9</c:v>
                </c:pt>
                <c:pt idx="4">
                  <c:v>1</c:v>
                </c:pt>
                <c:pt idx="5">
                  <c:v>1</c:v>
                </c:pt>
                <c:pt idx="6">
                  <c:v>3</c:v>
                </c:pt>
              </c:numCache>
            </c:numRef>
          </c:val>
        </c:ser>
        <c:dLbls>
          <c:showLegendKey val="0"/>
          <c:showVal val="0"/>
          <c:showCatName val="0"/>
          <c:showSerName val="0"/>
          <c:showPercent val="0"/>
          <c:showBubbleSize val="0"/>
        </c:dLbls>
        <c:gapWidth val="300"/>
        <c:axId val="452685184"/>
        <c:axId val="452736512"/>
      </c:barChart>
      <c:catAx>
        <c:axId val="452685184"/>
        <c:scaling>
          <c:orientation val="minMax"/>
        </c:scaling>
        <c:delete val="0"/>
        <c:axPos val="b"/>
        <c:title>
          <c:tx>
            <c:rich>
              <a:bodyPr/>
              <a:lstStyle/>
              <a:p>
                <a:pPr>
                  <a:defRPr/>
                </a:pPr>
                <a:r>
                  <a:rPr lang="ar-EG"/>
                  <a:t>العلامات</a:t>
                </a:r>
              </a:p>
            </c:rich>
          </c:tx>
          <c:overlay val="0"/>
        </c:title>
        <c:majorTickMark val="none"/>
        <c:minorTickMark val="none"/>
        <c:tickLblPos val="nextTo"/>
        <c:crossAx val="452736512"/>
        <c:crosses val="autoZero"/>
        <c:auto val="1"/>
        <c:lblAlgn val="ctr"/>
        <c:lblOffset val="100"/>
        <c:noMultiLvlLbl val="0"/>
      </c:catAx>
      <c:valAx>
        <c:axId val="452736512"/>
        <c:scaling>
          <c:orientation val="minMax"/>
        </c:scaling>
        <c:delete val="0"/>
        <c:axPos val="l"/>
        <c:majorGridlines/>
        <c:minorGridlines/>
        <c:title>
          <c:tx>
            <c:rich>
              <a:bodyPr/>
              <a:lstStyle/>
              <a:p>
                <a:pPr>
                  <a:defRPr/>
                </a:pPr>
                <a:r>
                  <a:rPr lang="ar-EG"/>
                  <a:t>التكرار</a:t>
                </a:r>
              </a:p>
            </c:rich>
          </c:tx>
          <c:overlay val="0"/>
        </c:title>
        <c:numFmt formatCode="General" sourceLinked="1"/>
        <c:majorTickMark val="out"/>
        <c:minorTickMark val="none"/>
        <c:tickLblPos val="nextTo"/>
        <c:crossAx val="452685184"/>
        <c:crosses val="autoZero"/>
        <c:crossBetween val="between"/>
      </c:valAx>
    </c:plotArea>
    <c:legend>
      <c:legendPos val="r"/>
      <c:overlay val="0"/>
    </c:legend>
    <c:plotVisOnly val="1"/>
    <c:dispBlanksAs val="gap"/>
    <c:showDLblsOverMax val="0"/>
  </c:chart>
  <c:txPr>
    <a:bodyPr/>
    <a:lstStyle/>
    <a:p>
      <a:pPr>
        <a:defRPr sz="1800"/>
      </a:pPr>
      <a:endParaRPr lang="ar-SA"/>
    </a:p>
  </c:txPr>
  <c:externalData r:id="rId1">
    <c:autoUpdate val="0"/>
  </c:externalData>
</c:chartSpace>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Master" Target="../slideMasters/slideMaster1.xml"/><Relationship Id="rId6" Type="http://schemas.openxmlformats.org/officeDocument/2006/relationships/audio" Target="../media/audio3.wav"/><Relationship Id="rId5" Type="http://schemas.openxmlformats.org/officeDocument/2006/relationships/image" Target="../media/image2.png"/><Relationship Id="rId4" Type="http://schemas.openxmlformats.org/officeDocument/2006/relationships/audio" Target="../media/audio2.wav"/></Relationships>
</file>

<file path=ppt/slideLayouts/_rels/slideLayout2.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4.wav"/><Relationship Id="rId7" Type="http://schemas.openxmlformats.org/officeDocument/2006/relationships/image" Target="../media/image2.png"/><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audio" Target="../media/audio2.wav"/><Relationship Id="rId5" Type="http://schemas.openxmlformats.org/officeDocument/2006/relationships/image" Target="../media/image1.png"/><Relationship Id="rId4" Type="http://schemas.openxmlformats.org/officeDocument/2006/relationships/audio" Target="../media/audio1.wav"/><Relationship Id="rId9"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Master" Target="../slideMasters/slideMaster1.xml"/><Relationship Id="rId6" Type="http://schemas.openxmlformats.org/officeDocument/2006/relationships/audio" Target="../media/audio3.wav"/><Relationship Id="rId5" Type="http://schemas.openxmlformats.org/officeDocument/2006/relationships/audio" Target="../media/audio4.wav"/><Relationship Id="rId4" Type="http://schemas.openxmlformats.org/officeDocument/2006/relationships/slide" Target="../slides/slide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Master" Target="../slideMasters/slideMaster1.xml"/><Relationship Id="rId6" Type="http://schemas.openxmlformats.org/officeDocument/2006/relationships/audio" Target="../media/audio3.wav"/><Relationship Id="rId5" Type="http://schemas.openxmlformats.org/officeDocument/2006/relationships/audio" Target="../media/audio4.wav"/><Relationship Id="rId4" Type="http://schemas.openxmlformats.org/officeDocument/2006/relationships/slide" Target="../slides/slide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Master" Target="../slideMasters/slideMaster2.xml"/><Relationship Id="rId6" Type="http://schemas.openxmlformats.org/officeDocument/2006/relationships/audio" Target="../media/audio3.wav"/><Relationship Id="rId5" Type="http://schemas.openxmlformats.org/officeDocument/2006/relationships/audio" Target="../media/audio4.wav"/><Relationship Id="rId4" Type="http://schemas.openxmlformats.org/officeDocument/2006/relationships/slide" Target="../slides/slide2.xml"/></Relationships>
</file>

<file path=ppt/slideLayouts/_rels/slideLayout6.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png"/><Relationship Id="rId7"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Master" Target="../slideMasters/slideMaster2.xml"/><Relationship Id="rId6" Type="http://schemas.openxmlformats.org/officeDocument/2006/relationships/slide" Target="../slides/slide2.xml"/><Relationship Id="rId5"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Master" Target="../slideMasters/slideMaster2.xml"/><Relationship Id="rId6" Type="http://schemas.openxmlformats.org/officeDocument/2006/relationships/audio" Target="../media/audio3.wav"/><Relationship Id="rId5" Type="http://schemas.openxmlformats.org/officeDocument/2006/relationships/audio" Target="../media/audio4.wav"/><Relationship Id="rId4" Type="http://schemas.openxmlformats.org/officeDocument/2006/relationships/slide" Target="../slides/slide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صورة ذو تسمية توضيحية">
    <p:spTree>
      <p:nvGrpSpPr>
        <p:cNvPr id="1" name=""/>
        <p:cNvGrpSpPr/>
        <p:nvPr/>
      </p:nvGrpSpPr>
      <p:grpSpPr>
        <a:xfrm>
          <a:off x="0" y="0"/>
          <a:ext cx="0" cy="0"/>
          <a:chOff x="0" y="0"/>
          <a:chExt cx="0" cy="0"/>
        </a:xfrm>
      </p:grpSpPr>
      <p:pic>
        <p:nvPicPr>
          <p:cNvPr id="8" name="Picture 11" descr="D:\Work2\arrow_right.png">
            <a:hlinkClick r:id="" action="ppaction://hlinkshowjump?jump=previousslide"/>
            <a:hlinkHover r:id="" action="ppaction://noaction" highlightClick="1">
              <a:snd r:embed="rId2" name="السابق.wav"/>
            </a:hlinkHover>
          </p:cNvPr>
          <p:cNvPicPr>
            <a:picLocks noChangeAspect="1" noChangeArrowheads="1"/>
          </p:cNvPicPr>
          <p:nvPr userDrawn="1"/>
        </p:nvPicPr>
        <p:blipFill>
          <a:blip r:embed="rId3"/>
          <a:srcRect/>
          <a:stretch>
            <a:fillRect/>
          </a:stretch>
        </p:blipFill>
        <p:spPr bwMode="auto">
          <a:xfrm rot="20058330">
            <a:off x="6342625"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9" name="Picture 12" descr="D:\Work2\arrow_next.png">
            <a:hlinkClick r:id="" action="ppaction://hlinkshowjump?jump=nextslide"/>
            <a:hlinkHover r:id="" action="ppaction://noaction" highlightClick="1">
              <a:snd r:embed="rId4" name="التالي.wav"/>
            </a:hlinkHover>
          </p:cNvPr>
          <p:cNvPicPr>
            <a:picLocks noChangeAspect="1" noChangeArrowheads="1"/>
          </p:cNvPicPr>
          <p:nvPr userDrawn="1"/>
        </p:nvPicPr>
        <p:blipFill>
          <a:blip r:embed="rId5"/>
          <a:srcRect/>
          <a:stretch>
            <a:fillRect/>
          </a:stretch>
        </p:blipFill>
        <p:spPr bwMode="auto">
          <a:xfrm rot="1499005">
            <a:off x="238735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1" name="Picture 8" descr="D:\Work2\exxit.png">
            <a:hlinkClick r:id="" action="ppaction://hlinkshowjump?jump=endshow"/>
            <a:hlinkHover r:id="" action="ppaction://noaction" highlightClick="1">
              <a:snd r:embed="rId6" name="الترجمة من Google_2.wav"/>
            </a:hlinkHover>
          </p:cNvPr>
          <p:cNvPicPr>
            <a:picLocks noChangeAspect="1" noChangeArrowheads="1"/>
          </p:cNvPicPr>
          <p:nvPr userDrawn="1"/>
        </p:nvPicPr>
        <p:blipFill>
          <a:blip r:embed="rId7"/>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37019696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تخطيط مخصص">
    <p:spTree>
      <p:nvGrpSpPr>
        <p:cNvPr id="1" name=""/>
        <p:cNvGrpSpPr/>
        <p:nvPr/>
      </p:nvGrpSpPr>
      <p:grpSpPr>
        <a:xfrm>
          <a:off x="0" y="0"/>
          <a:ext cx="0" cy="0"/>
          <a:chOff x="0" y="0"/>
          <a:chExt cx="0" cy="0"/>
        </a:xfrm>
      </p:grpSpPr>
      <p:sp>
        <p:nvSpPr>
          <p:cNvPr id="3" name="مخطط انسيابي: محطة طرفية 2">
            <a:hlinkHover r:id="rId2" action="ppaction://hlinksldjump" highlightClick="1">
              <a:snd r:embed="rId3" name="الترجمة من Google.wav"/>
            </a:hlinkHover>
          </p:cNvPr>
          <p:cNvSpPr/>
          <p:nvPr userDrawn="1"/>
        </p:nvSpPr>
        <p:spPr bwMode="auto">
          <a:xfrm>
            <a:off x="3769818" y="6294461"/>
            <a:ext cx="2489674" cy="504825"/>
          </a:xfrm>
          <a:prstGeom prst="flowChartTerminator">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ar-SA" sz="2400" b="1" dirty="0">
                <a:solidFill>
                  <a:srgbClr val="D9D9D9"/>
                </a:solidFill>
                <a:effectLst>
                  <a:outerShdw blurRad="38100" dist="38100" dir="2700000" algn="tl">
                    <a:srgbClr val="000000"/>
                  </a:outerShdw>
                </a:effectLst>
                <a:ea typeface="Arial" pitchFamily="2" charset="0"/>
                <a:cs typeface="Times New Roman"/>
              </a:rPr>
              <a:t>الرئيسية</a:t>
            </a:r>
          </a:p>
        </p:txBody>
      </p:sp>
      <p:pic>
        <p:nvPicPr>
          <p:cNvPr id="4" name="Picture 11" descr="D:\Work2\arrow_right.png">
            <a:hlinkClick r:id="" action="ppaction://hlinkshowjump?jump=previousslide"/>
            <a:hlinkHover r:id="" action="ppaction://noaction" highlightClick="1">
              <a:snd r:embed="rId4" name="السابق.wav"/>
            </a:hlinkHover>
          </p:cNvPr>
          <p:cNvPicPr>
            <a:picLocks noChangeAspect="1" noChangeArrowheads="1"/>
          </p:cNvPicPr>
          <p:nvPr userDrawn="1"/>
        </p:nvPicPr>
        <p:blipFill>
          <a:blip r:embed="rId5"/>
          <a:srcRect/>
          <a:stretch>
            <a:fillRect/>
          </a:stretch>
        </p:blipFill>
        <p:spPr bwMode="auto">
          <a:xfrm rot="20058330">
            <a:off x="6342625"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5" name="Picture 12" descr="D:\Work2\arrow_next.png">
            <a:hlinkClick r:id="" action="ppaction://hlinkshowjump?jump=nextslide"/>
            <a:hlinkHover r:id="" action="ppaction://noaction" highlightClick="1">
              <a:snd r:embed="rId6" name="التالي.wav"/>
            </a:hlinkHover>
          </p:cNvPr>
          <p:cNvPicPr>
            <a:picLocks noChangeAspect="1" noChangeArrowheads="1"/>
          </p:cNvPicPr>
          <p:nvPr userDrawn="1"/>
        </p:nvPicPr>
        <p:blipFill>
          <a:blip r:embed="rId7"/>
          <a:srcRect/>
          <a:stretch>
            <a:fillRect/>
          </a:stretch>
        </p:blipFill>
        <p:spPr bwMode="auto">
          <a:xfrm rot="1499005">
            <a:off x="238735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6" name="Picture 8" descr="D:\Work2\exxit.png">
            <a:hlinkClick r:id="" action="ppaction://hlinkshowjump?jump=endshow"/>
            <a:hlinkHover r:id="" action="ppaction://noaction" highlightClick="1">
              <a:snd r:embed="rId8" name="الترجمة من Google_2.wav"/>
            </a:hlinkHover>
          </p:cNvPr>
          <p:cNvPicPr>
            <a:picLocks noChangeAspect="1" noChangeArrowheads="1"/>
          </p:cNvPicPr>
          <p:nvPr userDrawn="1"/>
        </p:nvPicPr>
        <p:blipFill>
          <a:blip r:embed="rId9"/>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29962139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عنوان ومحتوى">
    <p:spTree>
      <p:nvGrpSpPr>
        <p:cNvPr id="1" name=""/>
        <p:cNvGrpSpPr/>
        <p:nvPr/>
      </p:nvGrpSpPr>
      <p:grpSpPr>
        <a:xfrm>
          <a:off x="0" y="0"/>
          <a:ext cx="0" cy="0"/>
          <a:chOff x="0" y="0"/>
          <a:chExt cx="0" cy="0"/>
        </a:xfrm>
      </p:grpSpPr>
      <p:pic>
        <p:nvPicPr>
          <p:cNvPr id="8" name="Picture 12" descr="D:\Work2\arrow_next.png">
            <a:hlinkClick r:id="" action="ppaction://hlinkshowjump?jump=nextslide"/>
            <a:hlinkHover r:id="" action="ppaction://noaction" highlightClick="1">
              <a:snd r:embed="rId2" name="التالي.wav"/>
            </a:hlinkHover>
          </p:cNvPr>
          <p:cNvPicPr>
            <a:picLocks noChangeAspect="1" noChangeArrowheads="1"/>
          </p:cNvPicPr>
          <p:nvPr userDrawn="1"/>
        </p:nvPicPr>
        <p:blipFill>
          <a:blip r:embed="rId3"/>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Hover r:id="rId4" action="ppaction://hlinksldjump" highlightClick="1">
              <a:snd r:embed="rId5" name="الترجمة من Google.wav"/>
            </a:hlinkHover>
          </p:cNvPr>
          <p:cNvSpPr/>
          <p:nvPr userDrawn="1"/>
        </p:nvSpPr>
        <p:spPr bwMode="auto">
          <a:xfrm>
            <a:off x="3856902" y="6294461"/>
            <a:ext cx="2489674" cy="504825"/>
          </a:xfrm>
          <a:prstGeom prst="flowChartTerminator">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ar-SA" sz="2400" b="1" dirty="0">
                <a:solidFill>
                  <a:srgbClr val="D9D9D9"/>
                </a:solidFill>
                <a:effectLst>
                  <a:outerShdw blurRad="38100" dist="38100" dir="2700000" algn="tl">
                    <a:srgbClr val="000000"/>
                  </a:outerShdw>
                </a:effectLst>
                <a:ea typeface="Arial" pitchFamily="2" charset="0"/>
                <a:cs typeface="Times New Roman"/>
              </a:rPr>
              <a:t>الرئيسية</a:t>
            </a:r>
          </a:p>
        </p:txBody>
      </p:sp>
      <p:pic>
        <p:nvPicPr>
          <p:cNvPr id="10" name="Picture 8" descr="D:\Work2\exxit.png">
            <a:hlinkClick r:id="" action="ppaction://hlinkshowjump?jump=endshow"/>
            <a:hlinkHover r:id="" action="ppaction://noaction" highlightClick="1">
              <a:snd r:embed="rId6" name="الترجمة من Google_2.wav"/>
            </a:hlinkHover>
          </p:cNvPr>
          <p:cNvPicPr>
            <a:picLocks noChangeAspect="1" noChangeArrowheads="1"/>
          </p:cNvPicPr>
          <p:nvPr userDrawn="1"/>
        </p:nvPicPr>
        <p:blipFill>
          <a:blip r:embed="rId7"/>
          <a:srcRect/>
          <a:stretch>
            <a:fillRect/>
          </a:stretch>
        </p:blipFill>
        <p:spPr bwMode="auto">
          <a:xfrm>
            <a:off x="214282" y="6013468"/>
            <a:ext cx="695410" cy="695043"/>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Tree>
    <p:extLst>
      <p:ext uri="{BB962C8B-B14F-4D97-AF65-F5344CB8AC3E}">
        <p14:creationId xmlns:p14="http://schemas.microsoft.com/office/powerpoint/2010/main" val="294212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to="" calcmode="lin" valueType="num">
                                      <p:cBhvr>
                                        <p:cTn id="10" dur="1" fill="hold"/>
                                        <p:tgtEl>
                                          <p:spTgt spid="8"/>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to="" calcmode="lin" valueType="num">
                                      <p:cBhvr>
                                        <p:cTn id="13"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عنوان ومحتوى">
    <p:spTree>
      <p:nvGrpSpPr>
        <p:cNvPr id="1" name=""/>
        <p:cNvGrpSpPr/>
        <p:nvPr/>
      </p:nvGrpSpPr>
      <p:grpSpPr>
        <a:xfrm>
          <a:off x="0" y="0"/>
          <a:ext cx="0" cy="0"/>
          <a:chOff x="0" y="0"/>
          <a:chExt cx="0" cy="0"/>
        </a:xfrm>
      </p:grpSpPr>
      <p:pic>
        <p:nvPicPr>
          <p:cNvPr id="7" name="Picture 11" descr="D:\Work2\arrow_right.png">
            <a:hlinkClick r:id="" action="ppaction://hlinkshowjump?jump=previousslide"/>
            <a:hlinkHover r:id="" action="ppaction://noaction" highlightClick="1">
              <a:snd r:embed="rId2" name="السابق.wav"/>
            </a:hlinkHover>
          </p:cNvPr>
          <p:cNvPicPr>
            <a:picLocks noChangeAspect="1" noChangeArrowheads="1"/>
          </p:cNvPicPr>
          <p:nvPr userDrawn="1"/>
        </p:nvPicPr>
        <p:blipFill>
          <a:blip r:embed="rId3"/>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Hover r:id="rId4" action="ppaction://hlinksldjump" highlightClick="1">
              <a:snd r:embed="rId5" name="الترجمة من Google.wav"/>
            </a:hlinkHover>
          </p:cNvPr>
          <p:cNvSpPr/>
          <p:nvPr userDrawn="1"/>
        </p:nvSpPr>
        <p:spPr bwMode="auto">
          <a:xfrm>
            <a:off x="3856902" y="6294461"/>
            <a:ext cx="2489674" cy="504825"/>
          </a:xfrm>
          <a:prstGeom prst="flowChartTerminator">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ar-SA" sz="2400" b="1" dirty="0">
                <a:solidFill>
                  <a:srgbClr val="D9D9D9"/>
                </a:solidFill>
                <a:effectLst>
                  <a:outerShdw blurRad="38100" dist="38100" dir="2700000" algn="tl">
                    <a:srgbClr val="000000"/>
                  </a:outerShdw>
                </a:effectLst>
                <a:ea typeface="Arial" pitchFamily="2" charset="0"/>
                <a:cs typeface="Times New Roman"/>
              </a:rPr>
              <a:t>الرئيسية</a:t>
            </a:r>
          </a:p>
        </p:txBody>
      </p:sp>
      <p:pic>
        <p:nvPicPr>
          <p:cNvPr id="10" name="Picture 8" descr="D:\Work2\exxit.png">
            <a:hlinkClick r:id="" action="ppaction://hlinkshowjump?jump=endshow"/>
            <a:hlinkHover r:id="" action="ppaction://noaction" highlightClick="1">
              <a:snd r:embed="rId6" name="الترجمة من Google_2.wav"/>
            </a:hlinkHover>
          </p:cNvPr>
          <p:cNvPicPr>
            <a:picLocks noChangeAspect="1" noChangeArrowheads="1"/>
          </p:cNvPicPr>
          <p:nvPr userDrawn="1"/>
        </p:nvPicPr>
        <p:blipFill>
          <a:blip r:embed="rId7"/>
          <a:srcRect/>
          <a:stretch>
            <a:fillRect/>
          </a:stretch>
        </p:blipFill>
        <p:spPr bwMode="auto">
          <a:xfrm>
            <a:off x="214282" y="6013468"/>
            <a:ext cx="695410" cy="695043"/>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Tree>
    <p:extLst>
      <p:ext uri="{BB962C8B-B14F-4D97-AF65-F5344CB8AC3E}">
        <p14:creationId xmlns:p14="http://schemas.microsoft.com/office/powerpoint/2010/main" val="231239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to="" calcmode="lin" valueType="num">
                                      <p:cBhvr>
                                        <p:cTn id="13"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شريحة عنوان">
    <p:spTree>
      <p:nvGrpSpPr>
        <p:cNvPr id="1" name=""/>
        <p:cNvGrpSpPr/>
        <p:nvPr/>
      </p:nvGrpSpPr>
      <p:grpSpPr>
        <a:xfrm>
          <a:off x="0" y="0"/>
          <a:ext cx="0" cy="0"/>
          <a:chOff x="0" y="0"/>
          <a:chExt cx="0" cy="0"/>
        </a:xfrm>
      </p:grpSpPr>
      <p:pic>
        <p:nvPicPr>
          <p:cNvPr id="13" name="Picture 12" descr="D:\Work2\arrow_next.png">
            <a:hlinkClick r:id="" action="ppaction://hlinkshowjump?jump=nextslide"/>
            <a:hlinkHover r:id="" action="ppaction://noaction" highlightClick="1">
              <a:snd r:embed="rId2" name="التالي.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1499005">
            <a:off x="1748727" y="6074337"/>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14" name="مخطط انسيابي: محطة طرفية 13">
            <a:hlinkHover r:id="rId4" action="ppaction://hlinksldjump" highlightClick="1">
              <a:snd r:embed="rId5" name="الترجمة من Google.wav"/>
            </a:hlinkHover>
          </p:cNvPr>
          <p:cNvSpPr/>
          <p:nvPr userDrawn="1"/>
        </p:nvSpPr>
        <p:spPr bwMode="auto">
          <a:xfrm>
            <a:off x="3856902" y="6299223"/>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ar-SA" sz="2400" b="1" dirty="0">
                <a:solidFill>
                  <a:srgbClr val="D9D9D9"/>
                </a:solidFill>
                <a:effectLst>
                  <a:outerShdw blurRad="38100" dist="38100" dir="2700000" algn="tl">
                    <a:srgbClr val="000000"/>
                  </a:outerShdw>
                </a:effectLst>
                <a:ea typeface="Arial" pitchFamily="2" charset="0"/>
                <a:cs typeface="Times New Roman"/>
              </a:rPr>
              <a:t>الرئيسية</a:t>
            </a:r>
          </a:p>
        </p:txBody>
      </p:sp>
      <p:pic>
        <p:nvPicPr>
          <p:cNvPr id="15" name="Picture 8" descr="D:\Work2\exxit.png">
            <a:hlinkClick r:id="" action="ppaction://hlinkshowjump?jump=endshow"/>
            <a:hlinkHover r:id="" action="ppaction://noaction" highlightClick="1">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8230"/>
            <a:ext cx="695410" cy="695043"/>
          </a:xfrm>
          <a:prstGeom prst="rect">
            <a:avLst/>
          </a:prstGeom>
          <a:noFill/>
          <a:ln w="9525">
            <a:noFill/>
            <a:miter lim="800000"/>
            <a:headEnd/>
            <a:tailEnd/>
          </a:ln>
        </p:spPr>
      </p:pic>
    </p:spTree>
    <p:extLst>
      <p:ext uri="{BB962C8B-B14F-4D97-AF65-F5344CB8AC3E}">
        <p14:creationId xmlns:p14="http://schemas.microsoft.com/office/powerpoint/2010/main" val="333017684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pic>
        <p:nvPicPr>
          <p:cNvPr id="7" name="Picture 11" descr="D:\Work2\arrow_right.png">
            <a:hlinkClick r:id="" action="ppaction://hlinkshowjump?jump=previousslide"/>
            <a:hlinkHover r:id="" action="ppaction://noaction" highlightClick="1">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8" name="Picture 12" descr="D:\Work2\arrow_next.png">
            <a:hlinkClick r:id="" action="ppaction://hlinkshowjump?jump=nextslide"/>
            <a:hlinkHover r:id="" action="ppaction://noaction" highlightClick="1">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Hover r:id="rId6" action="ppaction://hlinksldjump" highlightClick="1">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SA" sz="2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ea typeface="Arial" pitchFamily="2" charset="0"/>
                <a:cs typeface="Times New Roman"/>
              </a:rPr>
              <a:t>الرئيسية</a:t>
            </a:r>
          </a:p>
        </p:txBody>
      </p:sp>
      <p:pic>
        <p:nvPicPr>
          <p:cNvPr id="10" name="Picture 8" descr="D:\Work2\exxit.png">
            <a:hlinkClick r:id="" action="ppaction://hlinkshowjump?jump=endshow"/>
            <a:hlinkHover r:id="" action="ppaction://noaction" highlightClick="1">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41750214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pic>
        <p:nvPicPr>
          <p:cNvPr id="5" name="Picture 11" descr="D:\Work2\arrow_right.png">
            <a:hlinkClick r:id="" action="ppaction://hlinkshowjump?jump=previousslide"/>
            <a:hlinkHover r:id="" action="ppaction://noaction" highlightClick="1">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367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6" name="مخطط انسيابي: محطة طرفية 5">
            <a:hlinkHover r:id="rId4" action="ppaction://hlinksldjump" highlightClick="1">
              <a:snd r:embed="rId5" name="الترجمة من Google.wav"/>
            </a:hlinkHover>
          </p:cNvPr>
          <p:cNvSpPr/>
          <p:nvPr userDrawn="1"/>
        </p:nvSpPr>
        <p:spPr bwMode="auto">
          <a:xfrm>
            <a:off x="3856902" y="62817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ar-SA" sz="2400" b="1" dirty="0">
                <a:solidFill>
                  <a:srgbClr val="D9D9D9"/>
                </a:solidFill>
                <a:effectLst>
                  <a:outerShdw blurRad="38100" dist="38100" dir="2700000" algn="tl">
                    <a:srgbClr val="000000"/>
                  </a:outerShdw>
                </a:effectLst>
                <a:ea typeface="Arial" pitchFamily="2" charset="0"/>
                <a:cs typeface="Times New Roman"/>
              </a:rPr>
              <a:t>الرئيسية</a:t>
            </a:r>
          </a:p>
        </p:txBody>
      </p:sp>
      <p:pic>
        <p:nvPicPr>
          <p:cNvPr id="7" name="Picture 8" descr="D:\Work2\exxit.png">
            <a:hlinkClick r:id="" action="ppaction://hlinkshowjump?jump=endshow"/>
            <a:hlinkHover r:id="" action="ppaction://noaction" highlightClick="1">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00768"/>
            <a:ext cx="695410" cy="695043"/>
          </a:xfrm>
          <a:prstGeom prst="rect">
            <a:avLst/>
          </a:prstGeom>
          <a:noFill/>
          <a:ln w="9525">
            <a:noFill/>
            <a:miter lim="800000"/>
            <a:headEnd/>
            <a:tailEnd/>
          </a:ln>
        </p:spPr>
      </p:pic>
    </p:spTree>
    <p:extLst>
      <p:ext uri="{BB962C8B-B14F-4D97-AF65-F5344CB8AC3E}">
        <p14:creationId xmlns:p14="http://schemas.microsoft.com/office/powerpoint/2010/main" val="384901947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gi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5.gif"/><Relationship Id="rId5" Type="http://schemas.openxmlformats.org/officeDocument/2006/relationships/image" Target="../media/image4.gif"/><Relationship Id="rId10" Type="http://schemas.openxmlformats.org/officeDocument/2006/relationships/image" Target="../media/image9.gif"/><Relationship Id="rId4" Type="http://schemas.openxmlformats.org/officeDocument/2006/relationships/theme" Target="../theme/theme2.xml"/><Relationship Id="rId9" Type="http://schemas.openxmlformats.org/officeDocument/2006/relationships/image" Target="../media/image8.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EBD2F6">
                <a:alpha val="44000"/>
              </a:srgbClr>
            </a:gs>
            <a:gs pos="35000">
              <a:srgbClr val="EED2F6">
                <a:alpha val="50000"/>
              </a:srgbClr>
            </a:gs>
            <a:gs pos="85000">
              <a:srgbClr val="E5C7F1">
                <a:alpha val="64000"/>
              </a:srgbClr>
            </a:gs>
            <a:gs pos="100000">
              <a:srgbClr val="C7A9E5"/>
            </a:gs>
          </a:gsLst>
          <a:lin ang="5400000" scaled="0"/>
          <a:tileRect/>
        </a:gradFill>
        <a:effectLst/>
      </p:bgPr>
    </p:bg>
    <p:spTree>
      <p:nvGrpSpPr>
        <p:cNvPr id="1" name=""/>
        <p:cNvGrpSpPr/>
        <p:nvPr/>
      </p:nvGrpSpPr>
      <p:grpSpPr>
        <a:xfrm>
          <a:off x="0" y="0"/>
          <a:ext cx="0" cy="0"/>
          <a:chOff x="0" y="0"/>
          <a:chExt cx="0" cy="0"/>
        </a:xfrm>
      </p:grpSpPr>
      <p:sp>
        <p:nvSpPr>
          <p:cNvPr id="7" name="مثلث متساوي الساقين 6"/>
          <p:cNvSpPr/>
          <p:nvPr userDrawn="1"/>
        </p:nvSpPr>
        <p:spPr>
          <a:xfrm flipV="1">
            <a:off x="571472" y="-27710"/>
            <a:ext cx="8572528" cy="4000504"/>
          </a:xfrm>
          <a:prstGeom prst="triangle">
            <a:avLst/>
          </a:pr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solidFill>
                <a:prstClr val="white"/>
              </a:solidFill>
            </a:endParaRPr>
          </a:p>
        </p:txBody>
      </p:sp>
      <p:sp>
        <p:nvSpPr>
          <p:cNvPr id="8" name="مثلث قائم الزاوية 7"/>
          <p:cNvSpPr/>
          <p:nvPr userDrawn="1"/>
        </p:nvSpPr>
        <p:spPr>
          <a:xfrm flipH="1">
            <a:off x="1714480" y="0"/>
            <a:ext cx="7429520" cy="6858000"/>
          </a:xfrm>
          <a:prstGeom prst="rtTriangle">
            <a:avLst/>
          </a:prstGeom>
          <a:solidFill>
            <a:schemeClr val="bg2">
              <a:lumMod val="9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solidFill>
                <a:prstClr val="white"/>
              </a:solidFill>
            </a:endParaRPr>
          </a:p>
        </p:txBody>
      </p:sp>
      <p:sp>
        <p:nvSpPr>
          <p:cNvPr id="9" name="شكل بيضاوي 8"/>
          <p:cNvSpPr/>
          <p:nvPr userDrawn="1"/>
        </p:nvSpPr>
        <p:spPr>
          <a:xfrm>
            <a:off x="3571868" y="928671"/>
            <a:ext cx="4572032" cy="4000528"/>
          </a:xfrm>
          <a:prstGeom prst="ellipse">
            <a:avLst/>
          </a:prstGeom>
          <a:solidFill>
            <a:schemeClr val="accent4">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solidFill>
                <a:prstClr val="black"/>
              </a:solidFill>
            </a:endParaRPr>
          </a:p>
        </p:txBody>
      </p:sp>
      <p:sp>
        <p:nvSpPr>
          <p:cNvPr id="10" name="شكل بيضاوي 9"/>
          <p:cNvSpPr/>
          <p:nvPr userDrawn="1"/>
        </p:nvSpPr>
        <p:spPr>
          <a:xfrm>
            <a:off x="1142976" y="71414"/>
            <a:ext cx="4429156" cy="4429156"/>
          </a:xfrm>
          <a:prstGeom prst="ellipse">
            <a:avLst/>
          </a:prstGeom>
          <a:solidFill>
            <a:schemeClr val="accent2">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solidFill>
                <a:prstClr val="white"/>
              </a:solidFill>
            </a:endParaRPr>
          </a:p>
        </p:txBody>
      </p:sp>
      <p:sp>
        <p:nvSpPr>
          <p:cNvPr id="11" name="شكل بيضاوي 10"/>
          <p:cNvSpPr/>
          <p:nvPr userDrawn="1"/>
        </p:nvSpPr>
        <p:spPr>
          <a:xfrm>
            <a:off x="1214414" y="2285993"/>
            <a:ext cx="4572032" cy="4000528"/>
          </a:xfrm>
          <a:prstGeom prst="ellipse">
            <a:avLst/>
          </a:prstGeom>
          <a:solidFill>
            <a:schemeClr val="accent1">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solidFill>
                <a:prstClr val="black"/>
              </a:solidFill>
            </a:endParaRPr>
          </a:p>
        </p:txBody>
      </p:sp>
      <p:grpSp>
        <p:nvGrpSpPr>
          <p:cNvPr id="12" name="مجموعة 11"/>
          <p:cNvGrpSpPr/>
          <p:nvPr userDrawn="1"/>
        </p:nvGrpSpPr>
        <p:grpSpPr>
          <a:xfrm flipH="1">
            <a:off x="0" y="-27160"/>
            <a:ext cx="9143998" cy="6912266"/>
            <a:chOff x="-19683" y="-27160"/>
            <a:chExt cx="9163683" cy="6912266"/>
          </a:xfrm>
        </p:grpSpPr>
        <p:sp>
          <p:nvSpPr>
            <p:cNvPr id="13" name="شكل حر 12"/>
            <p:cNvSpPr>
              <a:spLocks/>
            </p:cNvSpPr>
            <p:nvPr/>
          </p:nvSpPr>
          <p:spPr bwMode="auto">
            <a:xfrm rot="5400000" flipH="1" flipV="1">
              <a:off x="1116000" y="-1142894"/>
              <a:ext cx="6912000" cy="91440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rnd" cmpd="thickThin" algn="ctr">
              <a:noFill/>
              <a:prstDash val="solid"/>
              <a:bevel/>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4" name="شكل حر 13"/>
            <p:cNvSpPr>
              <a:spLocks/>
            </p:cNvSpPr>
            <p:nvPr/>
          </p:nvSpPr>
          <p:spPr bwMode="auto">
            <a:xfrm rot="5340000" flipH="1" flipV="1">
              <a:off x="495924" y="-542767"/>
              <a:ext cx="3786470" cy="481768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rnd" cmpd="thickThin" algn="ctr">
              <a:noFill/>
              <a:prstDash val="solid"/>
              <a:bevel/>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grpSp>
      <p:grpSp>
        <p:nvGrpSpPr>
          <p:cNvPr id="15" name="مجموعة 1"/>
          <p:cNvGrpSpPr/>
          <p:nvPr userDrawn="1"/>
        </p:nvGrpSpPr>
        <p:grpSpPr>
          <a:xfrm rot="5400000" flipH="1" flipV="1">
            <a:off x="1252376" y="569917"/>
            <a:ext cx="6875650" cy="5700517"/>
            <a:chOff x="-19045" y="216550"/>
            <a:chExt cx="9180548" cy="649224"/>
          </a:xfrm>
        </p:grpSpPr>
        <p:sp>
          <p:nvSpPr>
            <p:cNvPr id="16" name="شكل حر 15"/>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rnd" cmpd="thickThin" algn="ctr">
              <a:noFill/>
              <a:prstDash val="solid"/>
              <a:bevel/>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7" name="شكل حر 16"/>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rnd" cmpd="thickThin" algn="ctr">
              <a:noFill/>
              <a:prstDash val="solid"/>
              <a:bevel/>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618754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iming>
    <p:tnLst>
      <p:par>
        <p:cTn id="1" dur="indefinite" restart="never" nodeType="tmRoot"/>
      </p:par>
    </p:tn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D6B19C">
                <a:alpha val="0"/>
              </a:srgbClr>
            </a:gs>
            <a:gs pos="30000">
              <a:srgbClr val="D49E6C">
                <a:alpha val="17000"/>
              </a:srgbClr>
            </a:gs>
            <a:gs pos="70000">
              <a:srgbClr val="A65528">
                <a:alpha val="82000"/>
              </a:srgbClr>
            </a:gs>
            <a:gs pos="100000">
              <a:srgbClr val="663012"/>
            </a:gs>
          </a:gsLst>
          <a:lin ang="5400000" scaled="0"/>
          <a:tileRect r="-100000" b="-100000"/>
        </a:gradFill>
        <a:effectLst/>
      </p:bgPr>
    </p:bg>
    <p:spTree>
      <p:nvGrpSpPr>
        <p:cNvPr id="1" name=""/>
        <p:cNvGrpSpPr/>
        <p:nvPr/>
      </p:nvGrpSpPr>
      <p:grpSpPr>
        <a:xfrm>
          <a:off x="0" y="0"/>
          <a:ext cx="0" cy="0"/>
          <a:chOff x="0" y="0"/>
          <a:chExt cx="0" cy="0"/>
        </a:xfrm>
      </p:grpSpPr>
      <p:pic>
        <p:nvPicPr>
          <p:cNvPr id="30" name="صورة 29" descr="3 c1opy.gif"/>
          <p:cNvPicPr>
            <a:picLocks noChangeAspect="1"/>
          </p:cNvPicPr>
          <p:nvPr userDrawn="1"/>
        </p:nvPicPr>
        <p:blipFill>
          <a:blip r:embed="rId5">
            <a:duotone>
              <a:prstClr val="black"/>
              <a:schemeClr val="accent1">
                <a:tint val="45000"/>
                <a:satMod val="400000"/>
              </a:schemeClr>
            </a:duotone>
          </a:blip>
          <a:stretch>
            <a:fillRect/>
          </a:stretch>
        </p:blipFill>
        <p:spPr>
          <a:xfrm>
            <a:off x="0" y="-10894"/>
            <a:ext cx="9144000" cy="6879788"/>
          </a:xfrm>
          <a:prstGeom prst="rect">
            <a:avLst/>
          </a:prstGeom>
          <a:effectLst>
            <a:glow rad="139700">
              <a:schemeClr val="accent1">
                <a:satMod val="175000"/>
                <a:alpha val="40000"/>
              </a:schemeClr>
            </a:glow>
            <a:outerShdw blurRad="50800" dist="38100" dir="8100000" algn="tr" rotWithShape="0">
              <a:prstClr val="black">
                <a:alpha val="40000"/>
              </a:prstClr>
            </a:outerShdw>
          </a:effectLst>
        </p:spPr>
      </p:pic>
      <p:grpSp>
        <p:nvGrpSpPr>
          <p:cNvPr id="2" name="مجموعة 21"/>
          <p:cNvGrpSpPr/>
          <p:nvPr userDrawn="1"/>
        </p:nvGrpSpPr>
        <p:grpSpPr>
          <a:xfrm>
            <a:off x="0" y="317936"/>
            <a:ext cx="1142976" cy="2000254"/>
            <a:chOff x="-33338" y="1000108"/>
            <a:chExt cx="1142976" cy="2000254"/>
          </a:xfrm>
        </p:grpSpPr>
        <p:pic>
          <p:nvPicPr>
            <p:cNvPr id="18" name="صورة 17" descr="1575 copy.gif"/>
            <p:cNvPicPr>
              <a:picLocks noChangeAspect="1"/>
            </p:cNvPicPr>
            <p:nvPr userDrawn="1"/>
          </p:nvPicPr>
          <p:blipFill>
            <a:blip r:embed="rId6"/>
            <a:stretch>
              <a:fillRect/>
            </a:stretch>
          </p:blipFill>
          <p:spPr>
            <a:xfrm>
              <a:off x="-33338" y="1785926"/>
              <a:ext cx="1142976" cy="1214436"/>
            </a:xfrm>
            <a:prstGeom prst="rect">
              <a:avLst/>
            </a:prstGeom>
          </p:spPr>
        </p:pic>
        <p:pic>
          <p:nvPicPr>
            <p:cNvPr id="20" name="صورة 19" descr="p66poe10 copy.gif"/>
            <p:cNvPicPr>
              <a:picLocks noChangeAspect="1"/>
            </p:cNvPicPr>
            <p:nvPr userDrawn="1"/>
          </p:nvPicPr>
          <p:blipFill>
            <a:blip r:embed="rId7"/>
            <a:stretch>
              <a:fillRect/>
            </a:stretch>
          </p:blipFill>
          <p:spPr>
            <a:xfrm>
              <a:off x="109538" y="1000108"/>
              <a:ext cx="941282" cy="1000132"/>
            </a:xfrm>
            <a:prstGeom prst="rect">
              <a:avLst/>
            </a:prstGeom>
          </p:spPr>
        </p:pic>
      </p:grpSp>
      <p:grpSp>
        <p:nvGrpSpPr>
          <p:cNvPr id="3" name="مجموعة 6"/>
          <p:cNvGrpSpPr/>
          <p:nvPr userDrawn="1"/>
        </p:nvGrpSpPr>
        <p:grpSpPr>
          <a:xfrm>
            <a:off x="214282" y="3345465"/>
            <a:ext cx="571504" cy="2300597"/>
            <a:chOff x="71406" y="3300638"/>
            <a:chExt cx="571504" cy="1985750"/>
          </a:xfrm>
          <a:solidFill>
            <a:srgbClr val="DEB9ED"/>
          </a:solidFill>
          <a:scene3d>
            <a:camera prst="orthographicFront">
              <a:rot lat="0" lon="0" rev="0"/>
            </a:camera>
            <a:lightRig rig="balanced" dir="t">
              <a:rot lat="0" lon="0" rev="8700000"/>
            </a:lightRig>
          </a:scene3d>
        </p:grpSpPr>
        <p:sp>
          <p:nvSpPr>
            <p:cNvPr id="8" name="مستطيل 7"/>
            <p:cNvSpPr/>
            <p:nvPr userDrawn="1"/>
          </p:nvSpPr>
          <p:spPr>
            <a:xfrm>
              <a:off x="71406" y="3500438"/>
              <a:ext cx="571504" cy="1785950"/>
            </a:xfrm>
            <a:prstGeom prst="rect">
              <a:avLst/>
            </a:prstGeom>
            <a:ln/>
          </p:spPr>
          <p:style>
            <a:lnRef idx="1">
              <a:schemeClr val="dk1"/>
            </a:lnRef>
            <a:fillRef idx="2">
              <a:schemeClr val="dk1"/>
            </a:fillRef>
            <a:effectRef idx="1">
              <a:schemeClr val="dk1"/>
            </a:effectRef>
            <a:fontRef idx="minor">
              <a:schemeClr val="dk1"/>
            </a:fontRef>
          </p:style>
          <p:txBody>
            <a:bodyPr vert="vert270" rtlCol="1" anchor="ctr"/>
            <a:lstStyle/>
            <a:p>
              <a:pPr algn="ctr"/>
              <a:endParaRPr lang="ar-EG" sz="2400" b="1" dirty="0">
                <a:solidFill>
                  <a:prstClr val="black"/>
                </a:solidFill>
              </a:endParaRPr>
            </a:p>
          </p:txBody>
        </p:sp>
        <p:sp>
          <p:nvSpPr>
            <p:cNvPr id="9" name="مستطيل 8"/>
            <p:cNvSpPr/>
            <p:nvPr userDrawn="1"/>
          </p:nvSpPr>
          <p:spPr>
            <a:xfrm>
              <a:off x="71406" y="3300638"/>
              <a:ext cx="571504" cy="142876"/>
            </a:xfrm>
            <a:prstGeom prst="rect">
              <a:avLst/>
            </a:prstGeom>
            <a:ln/>
          </p:spPr>
          <p:style>
            <a:lnRef idx="1">
              <a:schemeClr val="dk1"/>
            </a:lnRef>
            <a:fillRef idx="2">
              <a:schemeClr val="dk1"/>
            </a:fillRef>
            <a:effectRef idx="1">
              <a:schemeClr val="dk1"/>
            </a:effectRef>
            <a:fontRef idx="minor">
              <a:schemeClr val="dk1"/>
            </a:fontRef>
          </p:style>
          <p:txBody>
            <a:bodyPr rtlCol="1" anchor="ctr"/>
            <a:lstStyle/>
            <a:p>
              <a:pPr algn="ctr"/>
              <a:endParaRPr lang="ar-EG">
                <a:solidFill>
                  <a:prstClr val="black"/>
                </a:solidFill>
              </a:endParaRPr>
            </a:p>
          </p:txBody>
        </p:sp>
      </p:grpSp>
      <p:pic>
        <p:nvPicPr>
          <p:cNvPr id="24" name="صورة 23" descr="3.png"/>
          <p:cNvPicPr>
            <a:picLocks noChangeAspect="1"/>
          </p:cNvPicPr>
          <p:nvPr userDrawn="1"/>
        </p:nvPicPr>
        <p:blipFill>
          <a:blip r:embed="rId8">
            <a:duotone>
              <a:schemeClr val="accent4">
                <a:shade val="45000"/>
                <a:satMod val="135000"/>
              </a:schemeClr>
              <a:prstClr val="white"/>
            </a:duotone>
          </a:blip>
          <a:stretch>
            <a:fillRect/>
          </a:stretch>
        </p:blipFill>
        <p:spPr>
          <a:xfrm flipH="1">
            <a:off x="5529945" y="2372337"/>
            <a:ext cx="3251198" cy="3361558"/>
          </a:xfrm>
          <a:prstGeom prst="rect">
            <a:avLst/>
          </a:prstGeom>
        </p:spPr>
      </p:pic>
      <p:pic>
        <p:nvPicPr>
          <p:cNvPr id="26" name="صورة 25" descr="3.png"/>
          <p:cNvPicPr>
            <a:picLocks noChangeAspect="1"/>
          </p:cNvPicPr>
          <p:nvPr userDrawn="1"/>
        </p:nvPicPr>
        <p:blipFill>
          <a:blip r:embed="rId8">
            <a:duotone>
              <a:schemeClr val="accent4">
                <a:shade val="45000"/>
                <a:satMod val="135000"/>
              </a:schemeClr>
              <a:prstClr val="white"/>
            </a:duotone>
          </a:blip>
          <a:stretch>
            <a:fillRect/>
          </a:stretch>
        </p:blipFill>
        <p:spPr>
          <a:xfrm>
            <a:off x="1516745" y="1363592"/>
            <a:ext cx="3251198" cy="3361558"/>
          </a:xfrm>
          <a:prstGeom prst="rect">
            <a:avLst/>
          </a:prstGeom>
        </p:spPr>
      </p:pic>
      <p:sp>
        <p:nvSpPr>
          <p:cNvPr id="16" name="مربع نص 15"/>
          <p:cNvSpPr txBox="1"/>
          <p:nvPr userDrawn="1"/>
        </p:nvSpPr>
        <p:spPr>
          <a:xfrm>
            <a:off x="130630" y="3106061"/>
            <a:ext cx="696686" cy="52322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800" b="1" spc="50" dirty="0">
                <a:ln w="11430">
                  <a:solidFill>
                    <a:srgbClr val="00B050"/>
                  </a:solidFill>
                </a:ln>
                <a:solidFill>
                  <a:srgbClr val="00B050"/>
                </a:solidFill>
                <a:effectLst>
                  <a:outerShdw blurRad="76200" dist="50800" dir="5400000" algn="tl" rotWithShape="0">
                    <a:srgbClr val="000000">
                      <a:alpha val="65000"/>
                    </a:srgbClr>
                  </a:outerShdw>
                </a:effectLst>
              </a:rPr>
              <a:t>2</a:t>
            </a:r>
          </a:p>
        </p:txBody>
      </p:sp>
      <p:pic>
        <p:nvPicPr>
          <p:cNvPr id="15" name="صورة 14" descr="الكفاية-الثانية.gif"/>
          <p:cNvPicPr>
            <a:picLocks noChangeAspect="1"/>
          </p:cNvPicPr>
          <p:nvPr userDrawn="1"/>
        </p:nvPicPr>
        <p:blipFill>
          <a:blip r:embed="rId9">
            <a:duotone>
              <a:schemeClr val="accent2">
                <a:shade val="45000"/>
                <a:satMod val="135000"/>
              </a:schemeClr>
              <a:prstClr val="white"/>
            </a:duotone>
          </a:blip>
          <a:stretch>
            <a:fillRect/>
          </a:stretch>
        </p:blipFill>
        <p:spPr>
          <a:xfrm>
            <a:off x="7920000" y="72000"/>
            <a:ext cx="727200" cy="1377853"/>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pic>
        <p:nvPicPr>
          <p:cNvPr id="19" name="صورة 18" descr="الكفاية-الإملائية.gif"/>
          <p:cNvPicPr>
            <a:picLocks noChangeAspect="1"/>
          </p:cNvPicPr>
          <p:nvPr userDrawn="1"/>
        </p:nvPicPr>
        <p:blipFill>
          <a:blip r:embed="rId10">
            <a:clrChange>
              <a:clrFrom>
                <a:srgbClr val="FFFFFF"/>
              </a:clrFrom>
              <a:clrTo>
                <a:srgbClr val="FFFFFF">
                  <a:alpha val="0"/>
                </a:srgbClr>
              </a:clrTo>
            </a:clrChange>
            <a:duotone>
              <a:prstClr val="black"/>
              <a:srgbClr val="D9C3A5">
                <a:tint val="50000"/>
                <a:satMod val="180000"/>
              </a:srgbClr>
            </a:duotone>
          </a:blip>
          <a:stretch>
            <a:fillRect/>
          </a:stretch>
        </p:blipFill>
        <p:spPr>
          <a:xfrm rot="16200000">
            <a:off x="-533398" y="4318000"/>
            <a:ext cx="2087193" cy="529012"/>
          </a:xfrm>
          <a:prstGeom prst="rect">
            <a:avLst/>
          </a:prstGeom>
          <a:effectLst>
            <a:glow rad="63500">
              <a:schemeClr val="accent2">
                <a:satMod val="175000"/>
                <a:alpha val="40000"/>
              </a:schemeClr>
            </a:glow>
          </a:effectLst>
        </p:spPr>
      </p:pic>
    </p:spTree>
    <p:extLst>
      <p:ext uri="{BB962C8B-B14F-4D97-AF65-F5344CB8AC3E}">
        <p14:creationId xmlns:p14="http://schemas.microsoft.com/office/powerpoint/2010/main" val="313448623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iming>
    <p:tnLst>
      <p:par>
        <p:cTn id="1" dur="indefinite" restart="never" nodeType="tmRoot"/>
      </p:par>
    </p:tn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6.xml"/><Relationship Id="rId4" Type="http://schemas.openxmlformats.org/officeDocument/2006/relationships/image" Target="../media/image15.gif"/></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0.g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3.gif"/><Relationship Id="rId1" Type="http://schemas.openxmlformats.org/officeDocument/2006/relationships/slideLayout" Target="../slideLayouts/slideLayout6.xml"/><Relationship Id="rId5" Type="http://schemas.openxmlformats.org/officeDocument/2006/relationships/image" Target="../media/image27.gif"/><Relationship Id="rId4" Type="http://schemas.openxmlformats.org/officeDocument/2006/relationships/image" Target="../media/image26.gif"/></Relationships>
</file>

<file path=ppt/slides/_rels/slide1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9.gif"/><Relationship Id="rId1" Type="http://schemas.openxmlformats.org/officeDocument/2006/relationships/slideLayout" Target="../slideLayouts/slideLayout6.xml"/><Relationship Id="rId5" Type="http://schemas.openxmlformats.org/officeDocument/2006/relationships/chart" Target="../charts/chart1.xml"/><Relationship Id="rId4" Type="http://schemas.openxmlformats.org/officeDocument/2006/relationships/image" Target="../media/image15.gif"/></Relationships>
</file>

<file path=ppt/slides/_rels/slide2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9.gi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30.g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30.gi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31.g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31.gi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32.gif"/><Relationship Id="rId1" Type="http://schemas.openxmlformats.org/officeDocument/2006/relationships/slideLayout" Target="../slideLayouts/slideLayout6.xml"/><Relationship Id="rId4" Type="http://schemas.openxmlformats.org/officeDocument/2006/relationships/image" Target="../media/image21.gif"/></Relationships>
</file>

<file path=ppt/slides/_rels/slide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2.g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6.xml"/><Relationship Id="rId4" Type="http://schemas.openxmlformats.org/officeDocument/2006/relationships/image" Target="../media/image37.gif"/></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gif"/><Relationship Id="rId1" Type="http://schemas.openxmlformats.org/officeDocument/2006/relationships/slideLayout" Target="../slideLayouts/slideLayout6.xml"/><Relationship Id="rId4" Type="http://schemas.openxmlformats.org/officeDocument/2006/relationships/image" Target="../media/image39.gif"/></Relationships>
</file>

<file path=ppt/slides/_rels/slide3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gif"/><Relationship Id="rId1" Type="http://schemas.openxmlformats.org/officeDocument/2006/relationships/slideLayout" Target="../slideLayouts/slideLayout6.xml"/><Relationship Id="rId4" Type="http://schemas.openxmlformats.org/officeDocument/2006/relationships/image" Target="../media/image45.gif"/></Relationships>
</file>

<file path=ppt/slides/_rels/slide3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46.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46.gi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47.gi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gi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56.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56.gi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57.gi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6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62.gi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62.gi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63.gi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4.gif"/><Relationship Id="rId7" Type="http://schemas.openxmlformats.org/officeDocument/2006/relationships/image" Target="../media/image68.gif"/><Relationship Id="rId2" Type="http://schemas.openxmlformats.org/officeDocument/2006/relationships/image" Target="../media/image63.gif"/><Relationship Id="rId1" Type="http://schemas.openxmlformats.org/officeDocument/2006/relationships/slideLayout" Target="../slideLayouts/slideLayout6.xml"/><Relationship Id="rId6" Type="http://schemas.openxmlformats.org/officeDocument/2006/relationships/image" Target="../media/image67.gif"/><Relationship Id="rId5" Type="http://schemas.openxmlformats.org/officeDocument/2006/relationships/image" Target="../media/image66.gif"/><Relationship Id="rId4" Type="http://schemas.openxmlformats.org/officeDocument/2006/relationships/image" Target="../media/image65.gif"/></Relationships>
</file>

<file path=ppt/slides/_rels/slide67.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72.gi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73.gi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73.gi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74.gif"/><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74.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75.gif"/><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5.g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مجموعة 2"/>
          <p:cNvGrpSpPr/>
          <p:nvPr/>
        </p:nvGrpSpPr>
        <p:grpSpPr>
          <a:xfrm>
            <a:off x="3514275" y="513440"/>
            <a:ext cx="2465610" cy="879928"/>
            <a:chOff x="6241142" y="1921329"/>
            <a:chExt cx="2149930" cy="879928"/>
          </a:xfrm>
        </p:grpSpPr>
        <p:sp>
          <p:nvSpPr>
            <p:cNvPr id="4" name="شكل حر 3">
              <a:hlinkClick r:id="rId2" action="ppaction://hlinksldjump"/>
            </p:cNvPr>
            <p:cNvSpPr/>
            <p:nvPr/>
          </p:nvSpPr>
          <p:spPr>
            <a:xfrm>
              <a:off x="6241142" y="1921329"/>
              <a:ext cx="2149930" cy="879928"/>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gradFill flip="none" rotWithShape="1">
              <a:gsLst>
                <a:gs pos="0">
                  <a:srgbClr val="D6B19C"/>
                </a:gs>
                <a:gs pos="30000">
                  <a:srgbClr val="D49E6C"/>
                </a:gs>
                <a:gs pos="70000">
                  <a:srgbClr val="A65528"/>
                </a:gs>
                <a:gs pos="100000">
                  <a:srgbClr val="663012"/>
                </a:gs>
              </a:gsLst>
              <a:path path="rect">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ar-EG" sz="2000" b="1" spc="50">
                <a:ln w="11430"/>
                <a:gradFill>
                  <a:gsLst>
                    <a:gs pos="25000">
                      <a:srgbClr val="F3A447">
                        <a:satMod val="155000"/>
                      </a:srgbClr>
                    </a:gs>
                    <a:gs pos="100000">
                      <a:srgbClr val="F3A447">
                        <a:shade val="45000"/>
                        <a:satMod val="165000"/>
                      </a:srgbClr>
                    </a:gs>
                  </a:gsLst>
                  <a:lin ang="5400000"/>
                </a:gradFill>
                <a:effectLst>
                  <a:outerShdw blurRad="76200" dist="50800" dir="5400000" algn="tl" rotWithShape="0">
                    <a:srgbClr val="000000">
                      <a:alpha val="65000"/>
                    </a:srgbClr>
                  </a:outerShdw>
                </a:effectLst>
              </a:endParaRPr>
            </a:p>
          </p:txBody>
        </p:sp>
        <p:sp>
          <p:nvSpPr>
            <p:cNvPr id="5" name="مربع نص 4">
              <a:hlinkClick r:id="rId2" action="ppaction://hlinksldjump"/>
            </p:cNvPr>
            <p:cNvSpPr txBox="1"/>
            <p:nvPr/>
          </p:nvSpPr>
          <p:spPr>
            <a:xfrm>
              <a:off x="6454040" y="1921329"/>
              <a:ext cx="1746530"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400" b="1" spc="50" dirty="0">
                  <a:ln w="11430"/>
                  <a:gradFill>
                    <a:gsLst>
                      <a:gs pos="25000">
                        <a:srgbClr val="F3A447">
                          <a:satMod val="155000"/>
                        </a:srgbClr>
                      </a:gs>
                      <a:gs pos="100000">
                        <a:srgbClr val="F3A447">
                          <a:shade val="45000"/>
                          <a:satMod val="165000"/>
                        </a:srgbClr>
                      </a:gs>
                    </a:gsLst>
                    <a:lin ang="5400000"/>
                  </a:gradFill>
                  <a:effectLst>
                    <a:outerShdw blurRad="76200" dist="50800" dir="5400000" algn="tl" rotWithShape="0">
                      <a:srgbClr val="000000">
                        <a:alpha val="65000"/>
                      </a:srgbClr>
                    </a:outerShdw>
                  </a:effectLst>
                </a:rPr>
                <a:t>الكفاية الإملائية</a:t>
              </a:r>
              <a:endParaRPr lang="ar-EG" sz="2400" b="1" spc="50" dirty="0">
                <a:ln w="11430"/>
                <a:gradFill>
                  <a:gsLst>
                    <a:gs pos="25000">
                      <a:srgbClr val="F3A447">
                        <a:satMod val="155000"/>
                      </a:srgbClr>
                    </a:gs>
                    <a:gs pos="100000">
                      <a:srgbClr val="F3A447">
                        <a:shade val="45000"/>
                        <a:satMod val="165000"/>
                      </a:srgbClr>
                    </a:gs>
                  </a:gsLst>
                  <a:lin ang="5400000"/>
                </a:gradFill>
                <a:effectLst>
                  <a:outerShdw blurRad="76200" dist="50800" dir="5400000" algn="tl" rotWithShape="0">
                    <a:srgbClr val="000000">
                      <a:alpha val="65000"/>
                    </a:srgbClr>
                  </a:outerShdw>
                </a:effectLst>
              </a:endParaRPr>
            </a:p>
          </p:txBody>
        </p:sp>
      </p:grpSp>
      <p:grpSp>
        <p:nvGrpSpPr>
          <p:cNvPr id="6" name="مجموعة 5"/>
          <p:cNvGrpSpPr/>
          <p:nvPr/>
        </p:nvGrpSpPr>
        <p:grpSpPr>
          <a:xfrm>
            <a:off x="6168574" y="435425"/>
            <a:ext cx="1146626" cy="986970"/>
            <a:chOff x="1944917" y="319315"/>
            <a:chExt cx="1146626" cy="986970"/>
          </a:xfrm>
        </p:grpSpPr>
        <p:sp>
          <p:nvSpPr>
            <p:cNvPr id="7" name="شكل حر 6"/>
            <p:cNvSpPr/>
            <p:nvPr/>
          </p:nvSpPr>
          <p:spPr>
            <a:xfrm>
              <a:off x="1944917" y="319315"/>
              <a:ext cx="1146626" cy="986970"/>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solidFill>
                  <a:prstClr val="white"/>
                </a:solidFill>
              </a:endParaRPr>
            </a:p>
          </p:txBody>
        </p:sp>
        <p:sp>
          <p:nvSpPr>
            <p:cNvPr id="8" name="مربع نص 7">
              <a:hlinkClick r:id="rId2" action="ppaction://hlinksldjump"/>
            </p:cNvPr>
            <p:cNvSpPr txBox="1"/>
            <p:nvPr/>
          </p:nvSpPr>
          <p:spPr>
            <a:xfrm>
              <a:off x="2031999" y="404586"/>
              <a:ext cx="1001485"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400" b="1" cap="all" dirty="0">
                  <a:ln w="9000" cmpd="sng">
                    <a:solidFill>
                      <a:srgbClr val="D092A7">
                        <a:shade val="50000"/>
                        <a:satMod val="120000"/>
                      </a:srgbClr>
                    </a:solidFill>
                    <a:prstDash val="solid"/>
                  </a:ln>
                  <a:gradFill>
                    <a:gsLst>
                      <a:gs pos="0">
                        <a:srgbClr val="D092A7">
                          <a:shade val="20000"/>
                          <a:satMod val="245000"/>
                        </a:srgbClr>
                      </a:gs>
                      <a:gs pos="43000">
                        <a:srgbClr val="D092A7">
                          <a:satMod val="255000"/>
                        </a:srgbClr>
                      </a:gs>
                      <a:gs pos="48000">
                        <a:srgbClr val="D092A7">
                          <a:shade val="85000"/>
                          <a:satMod val="255000"/>
                        </a:srgbClr>
                      </a:gs>
                      <a:gs pos="100000">
                        <a:srgbClr val="D092A7">
                          <a:shade val="20000"/>
                          <a:satMod val="245000"/>
                        </a:srgbClr>
                      </a:gs>
                    </a:gsLst>
                    <a:lin ang="5400000"/>
                  </a:gradFill>
                  <a:effectLst>
                    <a:reflection blurRad="12700" stA="28000" endPos="45000" dist="1000" dir="5400000" sy="-100000" algn="bl" rotWithShape="0"/>
                  </a:effectLst>
                </a:rPr>
                <a:t>ثانيًا:</a:t>
              </a:r>
              <a:endParaRPr lang="ar-EG" sz="2400" b="1" cap="all" dirty="0">
                <a:ln w="9000" cmpd="sng">
                  <a:solidFill>
                    <a:srgbClr val="D092A7">
                      <a:shade val="50000"/>
                      <a:satMod val="120000"/>
                    </a:srgbClr>
                  </a:solidFill>
                  <a:prstDash val="solid"/>
                </a:ln>
                <a:gradFill>
                  <a:gsLst>
                    <a:gs pos="0">
                      <a:srgbClr val="D092A7">
                        <a:shade val="20000"/>
                        <a:satMod val="245000"/>
                      </a:srgbClr>
                    </a:gs>
                    <a:gs pos="43000">
                      <a:srgbClr val="D092A7">
                        <a:satMod val="255000"/>
                      </a:srgbClr>
                    </a:gs>
                    <a:gs pos="48000">
                      <a:srgbClr val="D092A7">
                        <a:shade val="85000"/>
                        <a:satMod val="255000"/>
                      </a:srgbClr>
                    </a:gs>
                    <a:gs pos="100000">
                      <a:srgbClr val="D092A7">
                        <a:shade val="20000"/>
                        <a:satMod val="245000"/>
                      </a:srgbClr>
                    </a:gs>
                  </a:gsLst>
                  <a:lin ang="5400000"/>
                </a:gradFill>
                <a:effectLst>
                  <a:reflection blurRad="12700" stA="28000" endPos="45000" dist="1000" dir="5400000" sy="-100000" algn="bl" rotWithShape="0"/>
                </a:effectLst>
              </a:endParaRPr>
            </a:p>
          </p:txBody>
        </p:sp>
      </p:grpSp>
      <p:sp>
        <p:nvSpPr>
          <p:cNvPr id="9" name="مستطيل 8">
            <a:hlinkClick r:id="" action="ppaction://noaction"/>
            <a:hlinkHover r:id="" action="ppaction://noaction" highlightClick="1"/>
          </p:cNvPr>
          <p:cNvSpPr/>
          <p:nvPr/>
        </p:nvSpPr>
        <p:spPr>
          <a:xfrm>
            <a:off x="3810001" y="2169889"/>
            <a:ext cx="2917371"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a:ln w="0">
                  <a:solidFill>
                    <a:srgbClr val="9C85C0">
                      <a:lumMod val="75000"/>
                    </a:srgbClr>
                  </a:solidFill>
                </a:ln>
                <a:solidFill>
                  <a:srgbClr val="9C85C0">
                    <a:lumMod val="50000"/>
                  </a:srgbClr>
                </a:solidFill>
                <a:effectLst>
                  <a:reflection blurRad="12700" stA="50000" endPos="50000" dist="5000" dir="5400000" sy="-100000" rotWithShape="0"/>
                </a:effectLst>
              </a:rPr>
              <a:t>علامـــــــــــــــــات الترقيم</a:t>
            </a:r>
            <a:endParaRPr lang="ar-EG" sz="2400" b="1" cap="all" dirty="0">
              <a:ln w="0">
                <a:solidFill>
                  <a:srgbClr val="9C85C0">
                    <a:lumMod val="75000"/>
                  </a:srgbClr>
                </a:solidFill>
              </a:ln>
              <a:solidFill>
                <a:srgbClr val="9C85C0">
                  <a:lumMod val="50000"/>
                </a:srgbClr>
              </a:solidFill>
              <a:effectLst>
                <a:reflection blurRad="12700" stA="50000" endPos="50000" dist="5000" dir="5400000" sy="-100000" rotWithShape="0"/>
              </a:effectLst>
            </a:endParaRPr>
          </a:p>
        </p:txBody>
      </p:sp>
      <p:sp>
        <p:nvSpPr>
          <p:cNvPr id="10" name="مستطيل 9">
            <a:hlinkClick r:id="" action="ppaction://noaction"/>
            <a:hlinkHover r:id="" action="ppaction://noaction" highlightClick="1"/>
          </p:cNvPr>
          <p:cNvSpPr/>
          <p:nvPr/>
        </p:nvSpPr>
        <p:spPr>
          <a:xfrm>
            <a:off x="3810001" y="2953657"/>
            <a:ext cx="2917371"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a:ln w="0">
                  <a:solidFill>
                    <a:srgbClr val="9C85C0">
                      <a:lumMod val="75000"/>
                    </a:srgbClr>
                  </a:solidFill>
                </a:ln>
                <a:solidFill>
                  <a:srgbClr val="9C85C0">
                    <a:lumMod val="50000"/>
                  </a:srgbClr>
                </a:solidFill>
                <a:effectLst>
                  <a:reflection blurRad="12700" stA="50000" endPos="50000" dist="5000" dir="5400000" sy="-100000" rotWithShape="0"/>
                </a:effectLst>
              </a:rPr>
              <a:t>أعــــــــراف الـكـتــــابة</a:t>
            </a:r>
            <a:endParaRPr lang="ar-EG" sz="2400" b="1" cap="all" dirty="0">
              <a:ln w="0">
                <a:solidFill>
                  <a:srgbClr val="9C85C0">
                    <a:lumMod val="75000"/>
                  </a:srgbClr>
                </a:solidFill>
              </a:ln>
              <a:solidFill>
                <a:srgbClr val="9C85C0">
                  <a:lumMod val="50000"/>
                </a:srgbClr>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35624632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4.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2658" t="10556" r="15486" b="85666"/>
          <a:stretch>
            <a:fillRect/>
          </a:stretch>
        </p:blipFill>
        <p:spPr>
          <a:xfrm>
            <a:off x="1422400" y="1409700"/>
            <a:ext cx="6985000" cy="457200"/>
          </a:xfrm>
          <a:prstGeom prst="rect">
            <a:avLst/>
          </a:prstGeom>
        </p:spPr>
      </p:pic>
      <p:pic>
        <p:nvPicPr>
          <p:cNvPr id="3" name="صورة 2" descr="0054.gif"/>
          <p:cNvPicPr>
            <a:picLocks noChangeAspect="1"/>
          </p:cNvPicPr>
          <p:nvPr/>
        </p:nvPicPr>
        <p:blipFill>
          <a:blip r:embed="rId2">
            <a:clrChange>
              <a:clrFrom>
                <a:srgbClr val="FFFFFF"/>
              </a:clrFrom>
              <a:clrTo>
                <a:srgbClr val="FFFFFF">
                  <a:alpha val="0"/>
                </a:srgbClr>
              </a:clrTo>
            </a:clrChange>
          </a:blip>
          <a:srcRect l="17492" t="14649" r="11044" b="64149"/>
          <a:stretch>
            <a:fillRect/>
          </a:stretch>
        </p:blipFill>
        <p:spPr>
          <a:xfrm>
            <a:off x="1892300" y="1905000"/>
            <a:ext cx="6946900" cy="2565400"/>
          </a:xfrm>
          <a:prstGeom prst="rect">
            <a:avLst/>
          </a:prstGeom>
        </p:spPr>
      </p:pic>
      <p:sp>
        <p:nvSpPr>
          <p:cNvPr id="5" name="مربع نص 4"/>
          <p:cNvSpPr txBox="1"/>
          <p:nvPr/>
        </p:nvSpPr>
        <p:spPr>
          <a:xfrm>
            <a:off x="6400800" y="3263900"/>
            <a:ext cx="1435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6400800" y="3543300"/>
            <a:ext cx="1435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6400800" y="3771900"/>
            <a:ext cx="1435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	؟</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2832100" y="3289300"/>
            <a:ext cx="1435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2832100" y="3530600"/>
            <a:ext cx="1435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2832100" y="3797300"/>
            <a:ext cx="1435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1600200" y="5575300"/>
            <a:ext cx="7086600" cy="461665"/>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القتل ممنوع . العفو . </a:t>
            </a:r>
            <a:endParaRPr lang="en-GB" sz="2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pic>
        <p:nvPicPr>
          <p:cNvPr id="12" name="صورة 11" descr="صورة4.gif"/>
          <p:cNvPicPr/>
          <p:nvPr/>
        </p:nvPicPr>
        <p:blipFill>
          <a:blip r:embed="rId3">
            <a:duotone>
              <a:schemeClr val="accent2">
                <a:shade val="45000"/>
                <a:satMod val="135000"/>
              </a:schemeClr>
              <a:prstClr val="white"/>
            </a:duotone>
          </a:blip>
          <a:stretch>
            <a:fillRect/>
          </a:stretch>
        </p:blipFill>
        <p:spPr>
          <a:xfrm>
            <a:off x="8452452" y="1518601"/>
            <a:ext cx="339090" cy="323850"/>
          </a:xfrm>
          <a:prstGeom prst="rect">
            <a:avLst/>
          </a:prstGeom>
        </p:spPr>
      </p:pic>
      <p:pic>
        <p:nvPicPr>
          <p:cNvPr id="21" name="صورة 20" descr="صورة2.gif"/>
          <p:cNvPicPr/>
          <p:nvPr/>
        </p:nvPicPr>
        <p:blipFill>
          <a:blip r:embed="rId4">
            <a:duotone>
              <a:schemeClr val="accent2">
                <a:shade val="45000"/>
                <a:satMod val="135000"/>
              </a:schemeClr>
              <a:prstClr val="white"/>
            </a:duotone>
          </a:blip>
          <a:stretch>
            <a:fillRect/>
          </a:stretch>
        </p:blipFill>
        <p:spPr>
          <a:xfrm>
            <a:off x="8418088" y="4807901"/>
            <a:ext cx="323850" cy="323850"/>
          </a:xfrm>
          <a:prstGeom prst="rect">
            <a:avLst/>
          </a:prstGeom>
        </p:spPr>
      </p:pic>
      <p:grpSp>
        <p:nvGrpSpPr>
          <p:cNvPr id="13" name="مجموعة 29"/>
          <p:cNvGrpSpPr/>
          <p:nvPr/>
        </p:nvGrpSpPr>
        <p:grpSpPr>
          <a:xfrm>
            <a:off x="1422400" y="4749800"/>
            <a:ext cx="7429500" cy="812800"/>
            <a:chOff x="1422400" y="4749800"/>
            <a:chExt cx="7429500" cy="812800"/>
          </a:xfrm>
        </p:grpSpPr>
        <p:pic>
          <p:nvPicPr>
            <p:cNvPr id="4" name="صورة 3" descr="0054.gif"/>
            <p:cNvPicPr>
              <a:picLocks noChangeAspect="1"/>
            </p:cNvPicPr>
            <p:nvPr/>
          </p:nvPicPr>
          <p:blipFill>
            <a:blip r:embed="rId2">
              <a:duotone>
                <a:schemeClr val="accent2">
                  <a:shade val="45000"/>
                  <a:satMod val="135000"/>
                </a:schemeClr>
                <a:prstClr val="white"/>
              </a:duotone>
            </a:blip>
            <a:srcRect l="12658" t="38160" r="15617" b="58271"/>
            <a:stretch>
              <a:fillRect/>
            </a:stretch>
          </p:blipFill>
          <p:spPr>
            <a:xfrm>
              <a:off x="1422400" y="4749800"/>
              <a:ext cx="6972300" cy="431800"/>
            </a:xfrm>
            <a:prstGeom prst="rect">
              <a:avLst/>
            </a:prstGeom>
          </p:spPr>
        </p:pic>
        <p:pic>
          <p:nvPicPr>
            <p:cNvPr id="29" name="صورة 28" descr="0054.gif"/>
            <p:cNvPicPr>
              <a:picLocks noChangeAspect="1"/>
            </p:cNvPicPr>
            <p:nvPr/>
          </p:nvPicPr>
          <p:blipFill>
            <a:blip r:embed="rId2">
              <a:duotone>
                <a:schemeClr val="accent2">
                  <a:shade val="45000"/>
                  <a:satMod val="135000"/>
                </a:schemeClr>
                <a:prstClr val="white"/>
              </a:duotone>
            </a:blip>
            <a:srcRect l="12658" t="41939" r="11044" b="55122"/>
            <a:stretch>
              <a:fillRect/>
            </a:stretch>
          </p:blipFill>
          <p:spPr>
            <a:xfrm>
              <a:off x="1435100" y="5207000"/>
              <a:ext cx="7416800" cy="355600"/>
            </a:xfrm>
            <a:prstGeom prst="rect">
              <a:avLst/>
            </a:prstGeom>
          </p:spPr>
        </p:pic>
      </p:grpSp>
    </p:spTree>
    <p:extLst>
      <p:ext uri="{BB962C8B-B14F-4D97-AF65-F5344CB8AC3E}">
        <p14:creationId xmlns:p14="http://schemas.microsoft.com/office/powerpoint/2010/main" val="190096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 to="" calcmode="lin" valueType="num">
                                      <p:cBhvr>
                                        <p:cTn id="52" dur="1" fill="hold"/>
                                        <p:tgtEl>
                                          <p:spTgt spid="2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 to="" calcmode="lin" valueType="num">
                                      <p:cBhvr>
                                        <p:cTn id="62"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4.gif"/>
          <p:cNvPicPr>
            <a:picLocks noChangeAspect="1"/>
          </p:cNvPicPr>
          <p:nvPr/>
        </p:nvPicPr>
        <p:blipFill>
          <a:blip r:embed="rId2">
            <a:duotone>
              <a:schemeClr val="accent2">
                <a:shade val="45000"/>
                <a:satMod val="135000"/>
              </a:schemeClr>
              <a:prstClr val="white"/>
            </a:duotone>
          </a:blip>
          <a:srcRect l="12658" t="48342" r="15094" b="37067"/>
          <a:stretch>
            <a:fillRect/>
          </a:stretch>
        </p:blipFill>
        <p:spPr>
          <a:xfrm>
            <a:off x="1447800" y="1485900"/>
            <a:ext cx="7023100" cy="1765300"/>
          </a:xfrm>
          <a:prstGeom prst="rect">
            <a:avLst/>
          </a:prstGeom>
        </p:spPr>
      </p:pic>
      <p:pic>
        <p:nvPicPr>
          <p:cNvPr id="3" name="صورة 2" descr="0054.gif"/>
          <p:cNvPicPr>
            <a:picLocks noChangeAspect="1"/>
          </p:cNvPicPr>
          <p:nvPr/>
        </p:nvPicPr>
        <p:blipFill>
          <a:blip r:embed="rId2">
            <a:clrChange>
              <a:clrFrom>
                <a:srgbClr val="FFFFFF"/>
              </a:clrFrom>
              <a:clrTo>
                <a:srgbClr val="FFFFFF">
                  <a:alpha val="0"/>
                </a:srgbClr>
              </a:clrTo>
            </a:clrChange>
          </a:blip>
          <a:srcRect l="12658" t="64193" r="11044" b="14602"/>
          <a:stretch>
            <a:fillRect/>
          </a:stretch>
        </p:blipFill>
        <p:spPr>
          <a:xfrm>
            <a:off x="1447800" y="3403600"/>
            <a:ext cx="7416800" cy="2565400"/>
          </a:xfrm>
          <a:prstGeom prst="rect">
            <a:avLst/>
          </a:prstGeom>
        </p:spPr>
      </p:pic>
      <p:sp>
        <p:nvSpPr>
          <p:cNvPr id="4" name="مربع نص 3"/>
          <p:cNvSpPr txBox="1"/>
          <p:nvPr/>
        </p:nvSpPr>
        <p:spPr>
          <a:xfrm>
            <a:off x="1435100" y="2781300"/>
            <a:ext cx="7137400" cy="461665"/>
          </a:xfrm>
          <a:prstGeom prst="rect">
            <a:avLst/>
          </a:prstGeom>
          <a:noFill/>
        </p:spPr>
        <p:txBody>
          <a:bodyPr wrap="square" rtlCol="0">
            <a:spAutoFit/>
          </a:bodyPr>
          <a:lstStyle/>
          <a:p>
            <a:pPr algn="ctr"/>
            <a:r>
              <a:rPr lang="ar-EG"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قل : لا، جزاك الله خيرًا</a:t>
            </a:r>
            <a:endParaRPr lang="en-GB"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5" name="مربع نص 4"/>
          <p:cNvSpPr txBox="1"/>
          <p:nvPr/>
        </p:nvSpPr>
        <p:spPr>
          <a:xfrm>
            <a:off x="4279900" y="4114800"/>
            <a:ext cx="863600"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4292600" y="4508500"/>
            <a:ext cx="863600"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4292600" y="4927600"/>
            <a:ext cx="863600"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pic>
        <p:nvPicPr>
          <p:cNvPr id="8" name="صورة 7" descr="صورة45.gif"/>
          <p:cNvPicPr/>
          <p:nvPr/>
        </p:nvPicPr>
        <p:blipFill>
          <a:blip r:embed="rId3">
            <a:duotone>
              <a:schemeClr val="accent2">
                <a:shade val="45000"/>
                <a:satMod val="135000"/>
              </a:schemeClr>
              <a:prstClr val="white"/>
            </a:duotone>
          </a:blip>
          <a:stretch>
            <a:fillRect/>
          </a:stretch>
        </p:blipFill>
        <p:spPr>
          <a:xfrm>
            <a:off x="8524170" y="1646348"/>
            <a:ext cx="323850" cy="323850"/>
          </a:xfrm>
          <a:prstGeom prst="rect">
            <a:avLst/>
          </a:prstGeom>
        </p:spPr>
      </p:pic>
    </p:spTree>
    <p:extLst>
      <p:ext uri="{BB962C8B-B14F-4D97-AF65-F5344CB8AC3E}">
        <p14:creationId xmlns:p14="http://schemas.microsoft.com/office/powerpoint/2010/main" val="393364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5.gif"/>
          <p:cNvPicPr>
            <a:picLocks noChangeAspect="1"/>
          </p:cNvPicPr>
          <p:nvPr/>
        </p:nvPicPr>
        <p:blipFill>
          <a:blip r:embed="rId2">
            <a:clrChange>
              <a:clrFrom>
                <a:srgbClr val="FFFFFF"/>
              </a:clrFrom>
              <a:clrTo>
                <a:srgbClr val="FFFFFF">
                  <a:alpha val="0"/>
                </a:srgbClr>
              </a:clrTo>
            </a:clrChange>
          </a:blip>
          <a:srcRect l="14271" t="18379" r="11736" b="62379"/>
          <a:stretch>
            <a:fillRect/>
          </a:stretch>
        </p:blipFill>
        <p:spPr>
          <a:xfrm>
            <a:off x="1409700" y="2590800"/>
            <a:ext cx="7264400" cy="2654300"/>
          </a:xfrm>
          <a:prstGeom prst="rect">
            <a:avLst/>
          </a:prstGeom>
        </p:spPr>
      </p:pic>
      <p:sp>
        <p:nvSpPr>
          <p:cNvPr id="4" name="مستطيل 3"/>
          <p:cNvSpPr/>
          <p:nvPr/>
        </p:nvSpPr>
        <p:spPr>
          <a:xfrm>
            <a:off x="7597761" y="4654034"/>
            <a:ext cx="298479" cy="369332"/>
          </a:xfrm>
          <a:prstGeom prst="rect">
            <a:avLst/>
          </a:prstGeom>
        </p:spPr>
        <p:txBody>
          <a:bodyPr wrap="none">
            <a:spAutoFit/>
          </a:bodyPr>
          <a:lstStyle/>
          <a:p>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cs typeface="Times New Roman"/>
              </a:rPr>
              <a:t>◊</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5" name="مستطيل 4"/>
          <p:cNvSpPr/>
          <p:nvPr/>
        </p:nvSpPr>
        <p:spPr>
          <a:xfrm>
            <a:off x="7616625" y="3841234"/>
            <a:ext cx="317716" cy="369332"/>
          </a:xfrm>
          <a:prstGeom prst="rect">
            <a:avLst/>
          </a:prstGeom>
        </p:spPr>
        <p:txBody>
          <a:bodyPr wrap="none">
            <a:spAutoFit/>
          </a:bodyPr>
          <a:lstStyle/>
          <a:p>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cs typeface="Times New Roman"/>
              </a:rPr>
              <a:t>ج</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6" name="مستطيل 5"/>
          <p:cNvSpPr/>
          <p:nvPr/>
        </p:nvSpPr>
        <p:spPr>
          <a:xfrm>
            <a:off x="7758481" y="4260334"/>
            <a:ext cx="383438" cy="369332"/>
          </a:xfrm>
          <a:prstGeom prst="rect">
            <a:avLst/>
          </a:prstGeom>
        </p:spPr>
        <p:txBody>
          <a:bodyPr wrap="none">
            <a:spAutoFit/>
          </a:bodyPr>
          <a:lstStyle/>
          <a:p>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cs typeface="Times New Roman"/>
                <a:sym typeface="Symbol"/>
              </a:rPr>
              <a:t></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cs typeface="Times New Roman"/>
            </a:endParaRPr>
          </a:p>
        </p:txBody>
      </p:sp>
      <p:sp>
        <p:nvSpPr>
          <p:cNvPr id="7" name="مستطيل 6"/>
          <p:cNvSpPr/>
          <p:nvPr/>
        </p:nvSpPr>
        <p:spPr>
          <a:xfrm>
            <a:off x="7288581" y="4273034"/>
            <a:ext cx="383438" cy="369332"/>
          </a:xfrm>
          <a:prstGeom prst="rect">
            <a:avLst/>
          </a:prstGeom>
        </p:spPr>
        <p:txBody>
          <a:bodyPr wrap="none">
            <a:spAutoFit/>
          </a:bodyPr>
          <a:lstStyle/>
          <a:p>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cs typeface="Times New Roman"/>
                <a:sym typeface="Symbol"/>
              </a:rPr>
              <a:t></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cs typeface="Times New Roman"/>
            </a:endParaRPr>
          </a:p>
        </p:txBody>
      </p:sp>
      <p:sp>
        <p:nvSpPr>
          <p:cNvPr id="8" name="مربع نص 7"/>
          <p:cNvSpPr txBox="1"/>
          <p:nvPr/>
        </p:nvSpPr>
        <p:spPr>
          <a:xfrm>
            <a:off x="4533900" y="3429000"/>
            <a:ext cx="2705100" cy="30777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علامة الوقف الجائز مع كون الوصل أولى</a:t>
            </a:r>
            <a:endParaRPr lang="en-GB" sz="1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4521200" y="3835400"/>
            <a:ext cx="2705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الوقف الجائز</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4521200" y="4267200"/>
            <a:ext cx="2705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الوقف المتعانق</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4521200" y="4660900"/>
            <a:ext cx="2705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عدم نطق الألف وصلاً</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pic>
        <p:nvPicPr>
          <p:cNvPr id="12" name="صورة 11" descr="0055.gif"/>
          <p:cNvPicPr>
            <a:picLocks noChangeAspect="1"/>
          </p:cNvPicPr>
          <p:nvPr/>
        </p:nvPicPr>
        <p:blipFill>
          <a:blip r:embed="rId2">
            <a:duotone>
              <a:schemeClr val="accent2">
                <a:shade val="45000"/>
                <a:satMod val="135000"/>
              </a:schemeClr>
              <a:prstClr val="white"/>
            </a:duotone>
          </a:blip>
          <a:srcRect l="14271" t="10185" r="16005" b="82358"/>
          <a:stretch>
            <a:fillRect/>
          </a:stretch>
        </p:blipFill>
        <p:spPr>
          <a:xfrm>
            <a:off x="1409700" y="1460500"/>
            <a:ext cx="6845300" cy="1028700"/>
          </a:xfrm>
          <a:prstGeom prst="rect">
            <a:avLst/>
          </a:prstGeom>
        </p:spPr>
      </p:pic>
      <p:pic>
        <p:nvPicPr>
          <p:cNvPr id="13" name="صورة 12" descr="صورة46.gif"/>
          <p:cNvPicPr/>
          <p:nvPr/>
        </p:nvPicPr>
        <p:blipFill>
          <a:blip r:embed="rId3">
            <a:duotone>
              <a:schemeClr val="accent2">
                <a:shade val="45000"/>
                <a:satMod val="135000"/>
              </a:schemeClr>
              <a:prstClr val="white"/>
            </a:duotone>
          </a:blip>
          <a:stretch>
            <a:fillRect/>
          </a:stretch>
        </p:blipFill>
        <p:spPr>
          <a:xfrm>
            <a:off x="8262699" y="1645601"/>
            <a:ext cx="323850" cy="314325"/>
          </a:xfrm>
          <a:prstGeom prst="rect">
            <a:avLst/>
          </a:prstGeom>
        </p:spPr>
      </p:pic>
    </p:spTree>
    <p:extLst>
      <p:ext uri="{BB962C8B-B14F-4D97-AF65-F5344CB8AC3E}">
        <p14:creationId xmlns:p14="http://schemas.microsoft.com/office/powerpoint/2010/main" val="368386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to="" calcmode="lin" valueType="num">
                                      <p:cBhvr>
                                        <p:cTn id="42" dur="1" fill="hold"/>
                                        <p:tgtEl>
                                          <p:spTgt spid="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 to="" calcmode="lin" valueType="num">
                                      <p:cBhvr>
                                        <p:cTn id="52" dur="1" fill="hold"/>
                                        <p:tgtEl>
                                          <p:spTgt spid="4"/>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5.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4271" t="37621" r="16393" b="58950"/>
          <a:stretch>
            <a:fillRect/>
          </a:stretch>
        </p:blipFill>
        <p:spPr>
          <a:xfrm>
            <a:off x="1447800" y="1727200"/>
            <a:ext cx="6807200" cy="419100"/>
          </a:xfrm>
          <a:prstGeom prst="rect">
            <a:avLst/>
          </a:prstGeom>
        </p:spPr>
      </p:pic>
      <p:pic>
        <p:nvPicPr>
          <p:cNvPr id="3" name="صورة 2" descr="0055.gif"/>
          <p:cNvPicPr>
            <a:picLocks noChangeAspect="1"/>
          </p:cNvPicPr>
          <p:nvPr/>
        </p:nvPicPr>
        <p:blipFill>
          <a:blip r:embed="rId2">
            <a:clrChange>
              <a:clrFrom>
                <a:srgbClr val="FFFFFF"/>
              </a:clrFrom>
              <a:clrTo>
                <a:srgbClr val="FFFFFF">
                  <a:alpha val="0"/>
                </a:srgbClr>
              </a:clrTo>
            </a:clrChange>
          </a:blip>
          <a:srcRect l="14271" t="41154" r="11736" b="28188"/>
          <a:stretch>
            <a:fillRect/>
          </a:stretch>
        </p:blipFill>
        <p:spPr>
          <a:xfrm>
            <a:off x="1447800" y="2159000"/>
            <a:ext cx="7264400" cy="3746500"/>
          </a:xfrm>
          <a:prstGeom prst="rect">
            <a:avLst/>
          </a:prstGeom>
        </p:spPr>
      </p:pic>
      <p:sp>
        <p:nvSpPr>
          <p:cNvPr id="4" name="مربع نص 3"/>
          <p:cNvSpPr txBox="1"/>
          <p:nvPr/>
        </p:nvSpPr>
        <p:spPr>
          <a:xfrm>
            <a:off x="3886200" y="2654300"/>
            <a:ext cx="2032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غزوات الرسول </a:t>
            </a:r>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sym typeface="AGA Arabesque"/>
              </a:rPr>
              <a:t>.</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5" name="مربع نص 4"/>
          <p:cNvSpPr txBox="1"/>
          <p:nvPr/>
        </p:nvSpPr>
        <p:spPr>
          <a:xfrm>
            <a:off x="3886200" y="3975100"/>
            <a:ext cx="2032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صفات النبي </a:t>
            </a:r>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sym typeface="AGA Arabesque"/>
              </a:rPr>
              <a:t>.</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1841500" y="2984500"/>
            <a:ext cx="2032000" cy="369332"/>
          </a:xfrm>
          <a:prstGeom prst="rect">
            <a:avLst/>
          </a:prstGeom>
          <a:noFill/>
        </p:spPr>
        <p:txBody>
          <a:bodyPr wrap="square" rtlCol="0">
            <a:spAutoFit/>
          </a:bodyPr>
          <a:lstStyle/>
          <a:p>
            <a:pPr algn="ctr"/>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أهمية الصلاة</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7" name="مربع نص 6"/>
          <p:cNvSpPr txBox="1"/>
          <p:nvPr/>
        </p:nvSpPr>
        <p:spPr>
          <a:xfrm>
            <a:off x="1841500" y="3340100"/>
            <a:ext cx="2032000" cy="369332"/>
          </a:xfrm>
          <a:prstGeom prst="rect">
            <a:avLst/>
          </a:prstGeom>
          <a:noFill/>
        </p:spPr>
        <p:txBody>
          <a:bodyPr wrap="square" rtlCol="0">
            <a:spAutoFit/>
          </a:bodyPr>
          <a:lstStyle/>
          <a:p>
            <a:pPr algn="ctr"/>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أسرى بدر</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9" name="مربع نص 8"/>
          <p:cNvSpPr txBox="1"/>
          <p:nvPr/>
        </p:nvSpPr>
        <p:spPr>
          <a:xfrm>
            <a:off x="1854200" y="4368800"/>
            <a:ext cx="2032000" cy="369332"/>
          </a:xfrm>
          <a:prstGeom prst="rect">
            <a:avLst/>
          </a:prstGeom>
          <a:noFill/>
        </p:spPr>
        <p:txBody>
          <a:bodyPr wrap="square" rtlCol="0">
            <a:spAutoFit/>
          </a:bodyPr>
          <a:lstStyle/>
          <a:p>
            <a:pPr algn="ctr"/>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حروب الردة</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0" name="مربع نص 9"/>
          <p:cNvSpPr txBox="1"/>
          <p:nvPr/>
        </p:nvSpPr>
        <p:spPr>
          <a:xfrm>
            <a:off x="3886200" y="3606800"/>
            <a:ext cx="2032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الجهاد</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1854200" y="4724400"/>
            <a:ext cx="2032000" cy="369332"/>
          </a:xfrm>
          <a:prstGeom prst="rect">
            <a:avLst/>
          </a:prstGeom>
          <a:noFill/>
        </p:spPr>
        <p:txBody>
          <a:bodyPr wrap="square" rtlCol="0">
            <a:spAutoFit/>
          </a:bodyPr>
          <a:lstStyle/>
          <a:p>
            <a:pPr algn="ctr"/>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خطبة الوداع</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2" name="مربع نص 11"/>
          <p:cNvSpPr txBox="1"/>
          <p:nvPr/>
        </p:nvSpPr>
        <p:spPr>
          <a:xfrm>
            <a:off x="1854200" y="5130800"/>
            <a:ext cx="2032000" cy="369332"/>
          </a:xfrm>
          <a:prstGeom prst="rect">
            <a:avLst/>
          </a:prstGeom>
          <a:noFill/>
        </p:spPr>
        <p:txBody>
          <a:bodyPr wrap="square" rtlCol="0">
            <a:spAutoFit/>
          </a:bodyPr>
          <a:lstStyle/>
          <a:p>
            <a:pPr algn="ctr"/>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صفة الوضوء</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3" name="مربع نص 12"/>
          <p:cNvSpPr txBox="1"/>
          <p:nvPr/>
        </p:nvSpPr>
        <p:spPr>
          <a:xfrm>
            <a:off x="3886200" y="5372100"/>
            <a:ext cx="2032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تدوين القرآن الكريم</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pic>
        <p:nvPicPr>
          <p:cNvPr id="14" name="صورة 13" descr="صورة47.gif"/>
          <p:cNvPicPr/>
          <p:nvPr/>
        </p:nvPicPr>
        <p:blipFill>
          <a:blip r:embed="rId3">
            <a:duotone>
              <a:schemeClr val="accent2">
                <a:shade val="45000"/>
                <a:satMod val="135000"/>
              </a:schemeClr>
              <a:prstClr val="white"/>
            </a:duotone>
          </a:blip>
          <a:stretch>
            <a:fillRect/>
          </a:stretch>
        </p:blipFill>
        <p:spPr>
          <a:xfrm>
            <a:off x="8292582" y="1744213"/>
            <a:ext cx="316230" cy="323850"/>
          </a:xfrm>
          <a:prstGeom prst="rect">
            <a:avLst/>
          </a:prstGeom>
        </p:spPr>
      </p:pic>
    </p:spTree>
    <p:extLst>
      <p:ext uri="{BB962C8B-B14F-4D97-AF65-F5344CB8AC3E}">
        <p14:creationId xmlns:p14="http://schemas.microsoft.com/office/powerpoint/2010/main" val="301357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to="" calcmode="lin" valueType="num">
                                      <p:cBhvr>
                                        <p:cTn id="7" dur="1" fill="hold"/>
                                        <p:tgtEl>
                                          <p:spTgt spid="1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to="" calcmode="lin" valueType="num">
                                      <p:cBhvr>
                                        <p:cTn id="37" dur="1" fill="hold"/>
                                        <p:tgtEl>
                                          <p:spTgt spid="13"/>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to="" calcmode="lin" valueType="num">
                                      <p:cBhvr>
                                        <p:cTn id="42" dur="1" fill="hold"/>
                                        <p:tgtEl>
                                          <p:spTgt spid="6"/>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to="" calcmode="lin" valueType="num">
                                      <p:cBhvr>
                                        <p:cTn id="47" dur="1" fill="hold"/>
                                        <p:tgtEl>
                                          <p:spTgt spid="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to="" calcmode="lin" valueType="num">
                                      <p:cBhvr>
                                        <p:cTn id="52" dur="1" fill="hold"/>
                                        <p:tgtEl>
                                          <p:spTgt spid="9"/>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 to="" calcmode="lin" valueType="num">
                                      <p:cBhvr>
                                        <p:cTn id="62"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6.gif"/>
          <p:cNvPicPr>
            <a:picLocks noChangeAspect="1"/>
          </p:cNvPicPr>
          <p:nvPr/>
        </p:nvPicPr>
        <p:blipFill>
          <a:blip r:embed="rId2">
            <a:duotone>
              <a:schemeClr val="accent2">
                <a:shade val="45000"/>
                <a:satMod val="135000"/>
              </a:schemeClr>
              <a:prstClr val="white"/>
            </a:duotone>
          </a:blip>
          <a:srcRect l="44615" t="10370" r="17414" b="86398"/>
          <a:stretch>
            <a:fillRect/>
          </a:stretch>
        </p:blipFill>
        <p:spPr>
          <a:xfrm>
            <a:off x="3759200" y="1079499"/>
            <a:ext cx="3835400" cy="406401"/>
          </a:xfrm>
          <a:prstGeom prst="rect">
            <a:avLst/>
          </a:prstGeom>
        </p:spPr>
      </p:pic>
      <p:pic>
        <p:nvPicPr>
          <p:cNvPr id="3" name="صورة 2" descr="0056.gif"/>
          <p:cNvPicPr>
            <a:picLocks noChangeAspect="1"/>
          </p:cNvPicPr>
          <p:nvPr/>
        </p:nvPicPr>
        <p:blipFill>
          <a:blip r:embed="rId2">
            <a:duotone>
              <a:schemeClr val="accent6">
                <a:shade val="45000"/>
                <a:satMod val="135000"/>
              </a:schemeClr>
              <a:prstClr val="white"/>
            </a:duotone>
          </a:blip>
          <a:srcRect l="13811" t="14107" r="12134" b="77105"/>
          <a:stretch>
            <a:fillRect/>
          </a:stretch>
        </p:blipFill>
        <p:spPr>
          <a:xfrm>
            <a:off x="1358900" y="1549400"/>
            <a:ext cx="7480300" cy="1104900"/>
          </a:xfrm>
          <a:prstGeom prst="rect">
            <a:avLst/>
          </a:prstGeom>
        </p:spPr>
      </p:pic>
      <p:pic>
        <p:nvPicPr>
          <p:cNvPr id="4" name="صورة 3" descr="0056.gif"/>
          <p:cNvPicPr>
            <a:picLocks noChangeAspect="1"/>
          </p:cNvPicPr>
          <p:nvPr/>
        </p:nvPicPr>
        <p:blipFill>
          <a:blip r:embed="rId2">
            <a:duotone>
              <a:schemeClr val="accent4">
                <a:shade val="45000"/>
                <a:satMod val="135000"/>
              </a:schemeClr>
              <a:prstClr val="white"/>
            </a:duotone>
          </a:blip>
          <a:srcRect l="16200" t="23804" r="12888" b="46499"/>
          <a:stretch>
            <a:fillRect/>
          </a:stretch>
        </p:blipFill>
        <p:spPr>
          <a:xfrm>
            <a:off x="1600200" y="2654300"/>
            <a:ext cx="7162800" cy="3556000"/>
          </a:xfrm>
          <a:prstGeom prst="rect">
            <a:avLst/>
          </a:prstGeom>
        </p:spPr>
      </p:pic>
      <p:sp>
        <p:nvSpPr>
          <p:cNvPr id="5" name="مربع نص 4"/>
          <p:cNvSpPr txBox="1"/>
          <p:nvPr/>
        </p:nvSpPr>
        <p:spPr>
          <a:xfrm>
            <a:off x="1778000" y="2781300"/>
            <a:ext cx="4216400" cy="369332"/>
          </a:xfrm>
          <a:prstGeom prst="rect">
            <a:avLst/>
          </a:prstGeom>
          <a:noFill/>
        </p:spPr>
        <p:txBody>
          <a:bodyPr wrap="square" rtlCol="0">
            <a:spAutoFit/>
          </a:bodyPr>
          <a:lstStyle/>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فهرس المحتويات . </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6" name="مربع نص 5"/>
          <p:cNvSpPr txBox="1"/>
          <p:nvPr/>
        </p:nvSpPr>
        <p:spPr>
          <a:xfrm>
            <a:off x="1778000" y="3213100"/>
            <a:ext cx="4216400" cy="369332"/>
          </a:xfrm>
          <a:prstGeom prst="rect">
            <a:avLst/>
          </a:prstGeom>
          <a:noFill/>
        </p:spPr>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مـــــقدمــــــــــــة . </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7" name="مربع نص 6"/>
          <p:cNvSpPr txBox="1"/>
          <p:nvPr/>
        </p:nvSpPr>
        <p:spPr>
          <a:xfrm>
            <a:off x="1778000" y="3632200"/>
            <a:ext cx="4216400" cy="369332"/>
          </a:xfrm>
          <a:prstGeom prst="rect">
            <a:avLst/>
          </a:prstGeom>
          <a:noFill/>
        </p:spPr>
        <p:txBody>
          <a:bodyPr wrap="square" rtlCol="0">
            <a:spAutoFit/>
          </a:bodyPr>
          <a:lstStyle/>
          <a:p>
            <a:pPr algn="justLow"/>
            <a:r>
              <a:rPr lang="ar-EG" b="1" dirty="0">
                <a:ln w="10541" cmpd="sng">
                  <a:solidFill>
                    <a:sysClr val="windowText" lastClr="000000"/>
                  </a:solidFill>
                  <a:prstDash val="solid"/>
                </a:ln>
                <a:solidFill>
                  <a:sysClr val="windowText" lastClr="000000"/>
                </a:solidFill>
              </a:rPr>
              <a:t>صعوبات الإملاء العربي وأسبابه</a:t>
            </a:r>
            <a:endParaRPr lang="en-GB" b="1" dirty="0">
              <a:ln w="10541" cmpd="sng">
                <a:solidFill>
                  <a:sysClr val="windowText" lastClr="000000"/>
                </a:solidFill>
                <a:prstDash val="solid"/>
              </a:ln>
              <a:solidFill>
                <a:sysClr val="windowText" lastClr="000000"/>
              </a:solidFill>
            </a:endParaRPr>
          </a:p>
        </p:txBody>
      </p:sp>
      <p:sp>
        <p:nvSpPr>
          <p:cNvPr id="8" name="مربع نص 7"/>
          <p:cNvSpPr txBox="1"/>
          <p:nvPr/>
        </p:nvSpPr>
        <p:spPr>
          <a:xfrm>
            <a:off x="1778000" y="4076700"/>
            <a:ext cx="4216400" cy="369332"/>
          </a:xfrm>
          <a:prstGeom prst="rect">
            <a:avLst/>
          </a:prstGeom>
          <a:noFill/>
        </p:spPr>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أساليب تدريس الإملاء . </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9" name="مربع نص 8"/>
          <p:cNvSpPr txBox="1"/>
          <p:nvPr/>
        </p:nvSpPr>
        <p:spPr>
          <a:xfrm>
            <a:off x="1778000" y="4508500"/>
            <a:ext cx="421640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موضوعات الإملاء .</a:t>
            </a:r>
            <a:endParaRPr lang="en-GB"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endParaRPr>
          </a:p>
        </p:txBody>
      </p:sp>
      <p:sp>
        <p:nvSpPr>
          <p:cNvPr id="10" name="مربع نص 9"/>
          <p:cNvSpPr txBox="1"/>
          <p:nvPr/>
        </p:nvSpPr>
        <p:spPr>
          <a:xfrm>
            <a:off x="1778000" y="4953000"/>
            <a:ext cx="4216400" cy="369332"/>
          </a:xfrm>
          <a:prstGeom prst="rect">
            <a:avLst/>
          </a:prstGeom>
          <a:noFill/>
        </p:spPr>
        <p:txBody>
          <a:bodyPr wrap="square" rtlCol="0">
            <a:spAutoFit/>
          </a:bodyPr>
          <a:lstStyle/>
          <a:p>
            <a:pPr algn="justLow"/>
            <a:r>
              <a:rPr lang="ar-EG"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الخاتمة . </a:t>
            </a:r>
            <a:endParaRPr lang="en-GB"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pic>
        <p:nvPicPr>
          <p:cNvPr id="13" name="صورة 12" descr="صورة41.gif"/>
          <p:cNvPicPr/>
          <p:nvPr/>
        </p:nvPicPr>
        <p:blipFill>
          <a:blip r:embed="rId3">
            <a:duotone>
              <a:schemeClr val="accent2">
                <a:shade val="45000"/>
                <a:satMod val="135000"/>
              </a:schemeClr>
              <a:prstClr val="white"/>
            </a:duotone>
          </a:blip>
          <a:stretch>
            <a:fillRect/>
          </a:stretch>
        </p:blipFill>
        <p:spPr>
          <a:xfrm>
            <a:off x="7697923" y="1195871"/>
            <a:ext cx="335280" cy="333375"/>
          </a:xfrm>
          <a:prstGeom prst="rect">
            <a:avLst/>
          </a:prstGeom>
        </p:spPr>
      </p:pic>
    </p:spTree>
    <p:extLst>
      <p:ext uri="{BB962C8B-B14F-4D97-AF65-F5344CB8AC3E}">
        <p14:creationId xmlns:p14="http://schemas.microsoft.com/office/powerpoint/2010/main" val="236515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to="" calcmode="lin" valueType="num">
                                      <p:cBhvr>
                                        <p:cTn id="52"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6.gif"/>
          <p:cNvPicPr>
            <a:picLocks noChangeAspect="1"/>
          </p:cNvPicPr>
          <p:nvPr/>
        </p:nvPicPr>
        <p:blipFill>
          <a:blip r:embed="rId2">
            <a:duotone>
              <a:schemeClr val="accent2">
                <a:shade val="45000"/>
                <a:satMod val="135000"/>
              </a:schemeClr>
              <a:prstClr val="white"/>
            </a:duotone>
          </a:blip>
          <a:srcRect l="22361" t="55420" r="17289" b="41550"/>
          <a:stretch>
            <a:fillRect/>
          </a:stretch>
        </p:blipFill>
        <p:spPr>
          <a:xfrm>
            <a:off x="2209800" y="1562100"/>
            <a:ext cx="6096000" cy="381000"/>
          </a:xfrm>
          <a:prstGeom prst="rect">
            <a:avLst/>
          </a:prstGeom>
        </p:spPr>
      </p:pic>
      <p:pic>
        <p:nvPicPr>
          <p:cNvPr id="3" name="صورة 2" descr="0056.gif"/>
          <p:cNvPicPr>
            <a:picLocks noChangeAspect="1"/>
          </p:cNvPicPr>
          <p:nvPr/>
        </p:nvPicPr>
        <p:blipFill>
          <a:blip r:embed="rId2"/>
          <a:srcRect l="16200" t="59966" r="12888" b="10556"/>
          <a:stretch>
            <a:fillRect/>
          </a:stretch>
        </p:blipFill>
        <p:spPr>
          <a:xfrm>
            <a:off x="1790700" y="2133600"/>
            <a:ext cx="7162800" cy="3706282"/>
          </a:xfrm>
          <a:prstGeom prst="rect">
            <a:avLst/>
          </a:prstGeom>
        </p:spPr>
      </p:pic>
      <p:cxnSp>
        <p:nvCxnSpPr>
          <p:cNvPr id="5" name="رابط مستقيم 4"/>
          <p:cNvCxnSpPr/>
          <p:nvPr/>
        </p:nvCxnSpPr>
        <p:spPr>
          <a:xfrm rot="10800000">
            <a:off x="3454400" y="2565400"/>
            <a:ext cx="2565400" cy="12700"/>
          </a:xfrm>
          <a:prstGeom prst="line">
            <a:avLst/>
          </a:prstGeom>
        </p:spPr>
        <p:style>
          <a:lnRef idx="2">
            <a:schemeClr val="accent2"/>
          </a:lnRef>
          <a:fillRef idx="0">
            <a:schemeClr val="accent2"/>
          </a:fillRef>
          <a:effectRef idx="1">
            <a:schemeClr val="accent2"/>
          </a:effectRef>
          <a:fontRef idx="minor">
            <a:schemeClr val="tx1"/>
          </a:fontRef>
        </p:style>
      </p:cxnSp>
      <p:cxnSp>
        <p:nvCxnSpPr>
          <p:cNvPr id="6" name="رابط مستقيم 5"/>
          <p:cNvCxnSpPr/>
          <p:nvPr/>
        </p:nvCxnSpPr>
        <p:spPr>
          <a:xfrm rot="10800000">
            <a:off x="3606800" y="3517900"/>
            <a:ext cx="51181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رابط مستقيم 7"/>
          <p:cNvCxnSpPr/>
          <p:nvPr/>
        </p:nvCxnSpPr>
        <p:spPr>
          <a:xfrm rot="10800000">
            <a:off x="3644900" y="5613400"/>
            <a:ext cx="3225800" cy="12700"/>
          </a:xfrm>
          <a:prstGeom prst="line">
            <a:avLst/>
          </a:prstGeom>
        </p:spPr>
        <p:style>
          <a:lnRef idx="2">
            <a:schemeClr val="accent2"/>
          </a:lnRef>
          <a:fillRef idx="0">
            <a:schemeClr val="accent2"/>
          </a:fillRef>
          <a:effectRef idx="1">
            <a:schemeClr val="accent2"/>
          </a:effectRef>
          <a:fontRef idx="minor">
            <a:schemeClr val="tx1"/>
          </a:fontRef>
        </p:style>
      </p:cxnSp>
      <p:sp>
        <p:nvSpPr>
          <p:cNvPr id="10" name="مربع نص 9"/>
          <p:cNvSpPr txBox="1"/>
          <p:nvPr/>
        </p:nvSpPr>
        <p:spPr>
          <a:xfrm>
            <a:off x="1866900" y="2324100"/>
            <a:ext cx="1422400" cy="646331"/>
          </a:xfrm>
          <a:prstGeom prst="rect">
            <a:avLst/>
          </a:prstGeom>
          <a:noFill/>
        </p:spPr>
        <p:txBody>
          <a:bodyPr wrap="square" rtlCol="0">
            <a:spAutoFit/>
          </a:bodyPr>
          <a:lstStyle/>
          <a:p>
            <a:pPr algn="ctr"/>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تدل على أهمية القراءة</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11" name="مربع نص 10"/>
          <p:cNvSpPr txBox="1"/>
          <p:nvPr/>
        </p:nvSpPr>
        <p:spPr>
          <a:xfrm>
            <a:off x="1866900" y="3454400"/>
            <a:ext cx="1422400" cy="646331"/>
          </a:xfrm>
          <a:prstGeom prst="rect">
            <a:avLst/>
          </a:prstGeom>
          <a:noFill/>
        </p:spPr>
        <p:txBody>
          <a:bodyPr wrap="square" rtlCol="0">
            <a:spAutoFit/>
          </a:bodyPr>
          <a:lstStyle/>
          <a:p>
            <a:pPr algn="ctr"/>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تدل على أهمية مهنة التعليم</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12" name="مربع نص 11"/>
          <p:cNvSpPr txBox="1"/>
          <p:nvPr/>
        </p:nvSpPr>
        <p:spPr>
          <a:xfrm>
            <a:off x="1866900" y="4635500"/>
            <a:ext cx="1422400" cy="923330"/>
          </a:xfrm>
          <a:prstGeom prst="rect">
            <a:avLst/>
          </a:prstGeom>
          <a:noFill/>
        </p:spPr>
        <p:txBody>
          <a:bodyPr wrap="square" rtlCol="0">
            <a:spAutoFit/>
          </a:bodyPr>
          <a:lstStyle/>
          <a:p>
            <a:pPr algn="ctr"/>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تدل على أهمية الكتابة والقراءة معًا</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pic>
        <p:nvPicPr>
          <p:cNvPr id="13" name="صورة 12" descr="صورة3.gif"/>
          <p:cNvPicPr/>
          <p:nvPr/>
        </p:nvPicPr>
        <p:blipFill>
          <a:blip r:embed="rId3">
            <a:duotone>
              <a:schemeClr val="accent2">
                <a:shade val="45000"/>
                <a:satMod val="135000"/>
              </a:schemeClr>
              <a:prstClr val="white"/>
            </a:duotone>
          </a:blip>
          <a:stretch>
            <a:fillRect/>
          </a:stretch>
        </p:blipFill>
        <p:spPr>
          <a:xfrm>
            <a:off x="8363553" y="1612731"/>
            <a:ext cx="323850" cy="323850"/>
          </a:xfrm>
          <a:prstGeom prst="rect">
            <a:avLst/>
          </a:prstGeom>
        </p:spPr>
      </p:pic>
    </p:spTree>
    <p:extLst>
      <p:ext uri="{BB962C8B-B14F-4D97-AF65-F5344CB8AC3E}">
        <p14:creationId xmlns:p14="http://schemas.microsoft.com/office/powerpoint/2010/main" val="13172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7.gif"/>
          <p:cNvPicPr>
            <a:picLocks noChangeAspect="1"/>
          </p:cNvPicPr>
          <p:nvPr/>
        </p:nvPicPr>
        <p:blipFill>
          <a:blip r:embed="rId2">
            <a:duotone>
              <a:schemeClr val="accent2">
                <a:shade val="45000"/>
                <a:satMod val="135000"/>
              </a:schemeClr>
              <a:prstClr val="white"/>
            </a:duotone>
          </a:blip>
          <a:srcRect l="11736" t="18148" r="19448" b="74928"/>
          <a:stretch>
            <a:fillRect/>
          </a:stretch>
        </p:blipFill>
        <p:spPr>
          <a:xfrm>
            <a:off x="1384300" y="1600200"/>
            <a:ext cx="6794500" cy="850900"/>
          </a:xfrm>
          <a:prstGeom prst="rect">
            <a:avLst/>
          </a:prstGeom>
        </p:spPr>
      </p:pic>
      <p:sp>
        <p:nvSpPr>
          <p:cNvPr id="3" name="مستطيل ذو زوايا قطرية مستديرة 2"/>
          <p:cNvSpPr/>
          <p:nvPr/>
        </p:nvSpPr>
        <p:spPr>
          <a:xfrm rot="19645814">
            <a:off x="1003300" y="1168399"/>
            <a:ext cx="1473200" cy="381000"/>
          </a:xfrm>
          <a:prstGeom prst="round2DiagRect">
            <a:avLst>
              <a:gd name="adj1" fmla="val 50000"/>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1" anchor="ctr"/>
          <a:lstStyle/>
          <a:p>
            <a:pPr algn="ctr"/>
            <a:r>
              <a:rPr lang="ar-EG"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اختبار قبلي</a:t>
            </a:r>
            <a:endParaRPr lang="en-GB"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endParaRPr>
          </a:p>
        </p:txBody>
      </p:sp>
      <p:grpSp>
        <p:nvGrpSpPr>
          <p:cNvPr id="5" name="مجموعة 9"/>
          <p:cNvGrpSpPr/>
          <p:nvPr/>
        </p:nvGrpSpPr>
        <p:grpSpPr>
          <a:xfrm>
            <a:off x="1384300" y="2489200"/>
            <a:ext cx="7442200" cy="2489200"/>
            <a:chOff x="1384300" y="2489200"/>
            <a:chExt cx="7442200" cy="2489200"/>
          </a:xfrm>
        </p:grpSpPr>
        <p:pic>
          <p:nvPicPr>
            <p:cNvPr id="4" name="صورة 3" descr="0057.gif"/>
            <p:cNvPicPr>
              <a:picLocks noChangeAspect="1"/>
            </p:cNvPicPr>
            <p:nvPr/>
          </p:nvPicPr>
          <p:blipFill>
            <a:blip r:embed="rId2">
              <a:duotone>
                <a:prstClr val="black"/>
                <a:schemeClr val="accent1">
                  <a:tint val="45000"/>
                  <a:satMod val="400000"/>
                </a:schemeClr>
              </a:duotone>
            </a:blip>
            <a:srcRect l="11736" t="25382" r="12888" b="72241"/>
            <a:stretch>
              <a:fillRect/>
            </a:stretch>
          </p:blipFill>
          <p:spPr>
            <a:xfrm flipV="1">
              <a:off x="1384300" y="4686300"/>
              <a:ext cx="7442200" cy="292100"/>
            </a:xfrm>
            <a:prstGeom prst="rect">
              <a:avLst/>
            </a:prstGeom>
          </p:spPr>
        </p:pic>
        <p:pic>
          <p:nvPicPr>
            <p:cNvPr id="6" name="صورة 5" descr="0057.gif"/>
            <p:cNvPicPr>
              <a:picLocks noChangeAspect="1"/>
            </p:cNvPicPr>
            <p:nvPr/>
          </p:nvPicPr>
          <p:blipFill>
            <a:blip r:embed="rId2">
              <a:duotone>
                <a:prstClr val="black"/>
                <a:schemeClr val="accent1">
                  <a:tint val="45000"/>
                  <a:satMod val="400000"/>
                </a:schemeClr>
              </a:duotone>
            </a:blip>
            <a:srcRect l="11736" t="25382" r="68713" b="57981"/>
            <a:stretch>
              <a:fillRect/>
            </a:stretch>
          </p:blipFill>
          <p:spPr>
            <a:xfrm>
              <a:off x="1384300" y="2489200"/>
              <a:ext cx="1930400" cy="2044700"/>
            </a:xfrm>
            <a:prstGeom prst="rect">
              <a:avLst/>
            </a:prstGeom>
          </p:spPr>
        </p:pic>
        <p:pic>
          <p:nvPicPr>
            <p:cNvPr id="7" name="صورة 6" descr="0057.gif"/>
            <p:cNvPicPr>
              <a:picLocks noChangeAspect="1"/>
            </p:cNvPicPr>
            <p:nvPr/>
          </p:nvPicPr>
          <p:blipFill>
            <a:blip r:embed="rId2">
              <a:duotone>
                <a:prstClr val="black"/>
                <a:schemeClr val="accent1">
                  <a:tint val="45000"/>
                  <a:satMod val="400000"/>
                </a:schemeClr>
              </a:duotone>
            </a:blip>
            <a:srcRect l="84797" t="34475" r="12888" b="56431"/>
            <a:stretch>
              <a:fillRect/>
            </a:stretch>
          </p:blipFill>
          <p:spPr>
            <a:xfrm>
              <a:off x="2997200" y="4508500"/>
              <a:ext cx="376986" cy="228600"/>
            </a:xfrm>
            <a:prstGeom prst="rect">
              <a:avLst/>
            </a:prstGeom>
          </p:spPr>
        </p:pic>
        <p:pic>
          <p:nvPicPr>
            <p:cNvPr id="8" name="صورة 7" descr="0057.gif"/>
            <p:cNvPicPr>
              <a:picLocks noChangeAspect="1"/>
            </p:cNvPicPr>
            <p:nvPr/>
          </p:nvPicPr>
          <p:blipFill>
            <a:blip r:embed="rId2">
              <a:duotone>
                <a:prstClr val="black"/>
                <a:schemeClr val="accent1">
                  <a:tint val="45000"/>
                  <a:satMod val="400000"/>
                </a:schemeClr>
              </a:duotone>
            </a:blip>
            <a:srcRect l="31030" t="25382" r="12888" b="56431"/>
            <a:stretch>
              <a:fillRect/>
            </a:stretch>
          </p:blipFill>
          <p:spPr>
            <a:xfrm>
              <a:off x="3289300" y="2489200"/>
              <a:ext cx="5537200" cy="2235200"/>
            </a:xfrm>
            <a:prstGeom prst="rect">
              <a:avLst/>
            </a:prstGeom>
          </p:spPr>
        </p:pic>
        <p:pic>
          <p:nvPicPr>
            <p:cNvPr id="9" name="صورة 8" descr="0057.gif"/>
            <p:cNvPicPr>
              <a:picLocks noChangeAspect="1"/>
            </p:cNvPicPr>
            <p:nvPr/>
          </p:nvPicPr>
          <p:blipFill>
            <a:blip r:embed="rId2">
              <a:duotone>
                <a:prstClr val="black"/>
                <a:schemeClr val="accent1">
                  <a:tint val="45000"/>
                  <a:satMod val="400000"/>
                </a:schemeClr>
              </a:duotone>
            </a:blip>
            <a:srcRect l="84797" t="34475" r="12888" b="56431"/>
            <a:stretch>
              <a:fillRect/>
            </a:stretch>
          </p:blipFill>
          <p:spPr>
            <a:xfrm>
              <a:off x="1409700" y="4140200"/>
              <a:ext cx="275386" cy="546100"/>
            </a:xfrm>
            <a:prstGeom prst="rect">
              <a:avLst/>
            </a:prstGeom>
          </p:spPr>
        </p:pic>
      </p:grpSp>
      <p:pic>
        <p:nvPicPr>
          <p:cNvPr id="11" name="صورة 10" descr="صورة2.gif"/>
          <p:cNvPicPr/>
          <p:nvPr/>
        </p:nvPicPr>
        <p:blipFill>
          <a:blip r:embed="rId3">
            <a:duotone>
              <a:prstClr val="black"/>
              <a:schemeClr val="accent2">
                <a:tint val="45000"/>
                <a:satMod val="400000"/>
              </a:schemeClr>
            </a:duotone>
          </a:blip>
          <a:stretch>
            <a:fillRect/>
          </a:stretch>
        </p:blipFill>
        <p:spPr>
          <a:xfrm>
            <a:off x="8227695" y="1560605"/>
            <a:ext cx="715010" cy="581025"/>
          </a:xfrm>
          <a:prstGeom prst="rect">
            <a:avLst/>
          </a:prstGeom>
        </p:spPr>
      </p:pic>
      <p:sp>
        <p:nvSpPr>
          <p:cNvPr id="15" name="مربع نص 14"/>
          <p:cNvSpPr txBox="1"/>
          <p:nvPr/>
        </p:nvSpPr>
        <p:spPr>
          <a:xfrm rot="19651641">
            <a:off x="685800" y="3352800"/>
            <a:ext cx="1447800"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من فوائد الموزع</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6" name="مربع نص 15"/>
          <p:cNvSpPr txBox="1"/>
          <p:nvPr/>
        </p:nvSpPr>
        <p:spPr>
          <a:xfrm rot="19651641">
            <a:off x="901700" y="3810000"/>
            <a:ext cx="1447800"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Low"/>
            <a:r>
              <a:rPr lang="ar-EG" b="1" dirty="0">
                <a:ln w="1905">
                  <a:solidFill>
                    <a:sysClr val="windowText" lastClr="000000"/>
                  </a:solidFill>
                </a:ln>
                <a:solidFill>
                  <a:sysClr val="windowText" lastClr="000000"/>
                </a:solidFill>
                <a:effectLst>
                  <a:innerShdw blurRad="69850" dist="43180" dir="5400000">
                    <a:srgbClr val="000000">
                      <a:alpha val="65000"/>
                    </a:srgbClr>
                  </a:innerShdw>
                </a:effectLst>
              </a:rPr>
              <a:t>طريقة الاستذكار</a:t>
            </a:r>
            <a:endParaRPr lang="en-GB" b="1" dirty="0">
              <a:ln w="1905">
                <a:solidFill>
                  <a:sysClr val="windowText" lastClr="000000"/>
                </a:solidFill>
              </a:ln>
              <a:solidFill>
                <a:sysClr val="windowText" lastClr="000000"/>
              </a:solidFill>
              <a:effectLst>
                <a:innerShdw blurRad="69850" dist="43180" dir="5400000">
                  <a:srgbClr val="000000">
                    <a:alpha val="65000"/>
                  </a:srgbClr>
                </a:innerShdw>
              </a:effectLst>
            </a:endParaRPr>
          </a:p>
        </p:txBody>
      </p:sp>
      <p:sp>
        <p:nvSpPr>
          <p:cNvPr id="17" name="مربع نص 16"/>
          <p:cNvSpPr txBox="1"/>
          <p:nvPr/>
        </p:nvSpPr>
        <p:spPr>
          <a:xfrm rot="19651641">
            <a:off x="990600" y="4394201"/>
            <a:ext cx="1447800"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wrap="square" rtlCol="0">
            <a:spAutoFit/>
          </a:bodyPr>
          <a:lstStyle/>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لساعات طويلة</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Tree>
    <p:extLst>
      <p:ext uri="{BB962C8B-B14F-4D97-AF65-F5344CB8AC3E}">
        <p14:creationId xmlns:p14="http://schemas.microsoft.com/office/powerpoint/2010/main" val="283758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to="" calcmode="lin" valueType="num">
                                      <p:cBhvr>
                                        <p:cTn id="27" dur="1" fill="hold"/>
                                        <p:tgtEl>
                                          <p:spTgt spid="1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to="" calcmode="lin" valueType="num">
                                      <p:cBhvr>
                                        <p:cTn id="32" dur="1" fill="hold"/>
                                        <p:tgtEl>
                                          <p:spTgt spid="1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to="" calcmode="lin" valueType="num">
                                      <p:cBhvr>
                                        <p:cTn id="37" dur="1" fill="hold"/>
                                        <p:tgtEl>
                                          <p:spTgt spid="1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1397000" y="1422400"/>
            <a:ext cx="7454900" cy="4673600"/>
            <a:chOff x="1397000" y="1104900"/>
            <a:chExt cx="7454900" cy="4673600"/>
          </a:xfrm>
        </p:grpSpPr>
        <p:pic>
          <p:nvPicPr>
            <p:cNvPr id="2" name="صورة 1" descr="0057.gif"/>
            <p:cNvPicPr>
              <a:picLocks noChangeAspect="1"/>
            </p:cNvPicPr>
            <p:nvPr/>
          </p:nvPicPr>
          <p:blipFill>
            <a:blip r:embed="rId2">
              <a:duotone>
                <a:prstClr val="black"/>
                <a:schemeClr val="tx2">
                  <a:tint val="45000"/>
                  <a:satMod val="400000"/>
                </a:schemeClr>
              </a:duotone>
            </a:blip>
            <a:srcRect l="30902" t="41089" r="12888" b="23157"/>
            <a:stretch>
              <a:fillRect/>
            </a:stretch>
          </p:blipFill>
          <p:spPr>
            <a:xfrm>
              <a:off x="3302000" y="1384300"/>
              <a:ext cx="5549900" cy="4394200"/>
            </a:xfrm>
            <a:prstGeom prst="rect">
              <a:avLst/>
            </a:prstGeom>
          </p:spPr>
        </p:pic>
        <p:pic>
          <p:nvPicPr>
            <p:cNvPr id="3" name="صورة 2" descr="0057.gif"/>
            <p:cNvPicPr>
              <a:picLocks noChangeAspect="1"/>
            </p:cNvPicPr>
            <p:nvPr/>
          </p:nvPicPr>
          <p:blipFill>
            <a:blip r:embed="rId2">
              <a:duotone>
                <a:prstClr val="black"/>
                <a:schemeClr val="tx2">
                  <a:tint val="45000"/>
                  <a:satMod val="400000"/>
                </a:schemeClr>
              </a:duotone>
            </a:blip>
            <a:srcRect l="11736" t="41089" r="68841" b="23157"/>
            <a:stretch>
              <a:fillRect/>
            </a:stretch>
          </p:blipFill>
          <p:spPr>
            <a:xfrm>
              <a:off x="1397000" y="1384300"/>
              <a:ext cx="1917700" cy="4394200"/>
            </a:xfrm>
            <a:prstGeom prst="rect">
              <a:avLst/>
            </a:prstGeom>
          </p:spPr>
        </p:pic>
        <p:pic>
          <p:nvPicPr>
            <p:cNvPr id="4" name="صورة 3" descr="0057.gif"/>
            <p:cNvPicPr>
              <a:picLocks noChangeAspect="1"/>
            </p:cNvPicPr>
            <p:nvPr/>
          </p:nvPicPr>
          <p:blipFill>
            <a:blip r:embed="rId2">
              <a:duotone>
                <a:prstClr val="black"/>
                <a:schemeClr val="tx2">
                  <a:tint val="45000"/>
                  <a:satMod val="400000"/>
                </a:schemeClr>
              </a:duotone>
            </a:blip>
            <a:srcRect l="11736" t="25382" r="12888" b="72241"/>
            <a:stretch>
              <a:fillRect/>
            </a:stretch>
          </p:blipFill>
          <p:spPr>
            <a:xfrm>
              <a:off x="1397000" y="1104900"/>
              <a:ext cx="7442200" cy="292100"/>
            </a:xfrm>
            <a:prstGeom prst="rect">
              <a:avLst/>
            </a:prstGeom>
          </p:spPr>
        </p:pic>
      </p:grpSp>
      <p:sp>
        <p:nvSpPr>
          <p:cNvPr id="6" name="مربع نص 5"/>
          <p:cNvSpPr txBox="1"/>
          <p:nvPr/>
        </p:nvSpPr>
        <p:spPr>
          <a:xfrm rot="19651641">
            <a:off x="660399" y="2249101"/>
            <a:ext cx="1447800"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موازنة بين الكلية والجزئية . </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7" name="مربع نص 6"/>
          <p:cNvSpPr txBox="1"/>
          <p:nvPr/>
        </p:nvSpPr>
        <p:spPr>
          <a:xfrm rot="19651641">
            <a:off x="688358" y="3057234"/>
            <a:ext cx="1624125"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Low"/>
            <a:r>
              <a:rPr lang="ar-EG" b="1" dirty="0">
                <a:ln w="1905">
                  <a:solidFill>
                    <a:sysClr val="windowText" lastClr="000000"/>
                  </a:solidFill>
                </a:ln>
                <a:solidFill>
                  <a:sysClr val="windowText" lastClr="000000"/>
                </a:solidFill>
                <a:effectLst>
                  <a:innerShdw blurRad="69850" dist="43180" dir="5400000">
                    <a:srgbClr val="000000">
                      <a:alpha val="65000"/>
                    </a:srgbClr>
                  </a:innerShdw>
                </a:effectLst>
              </a:rPr>
              <a:t>الطريقة الكلية ...</a:t>
            </a:r>
            <a:endParaRPr lang="en-GB" b="1" dirty="0">
              <a:ln w="1905">
                <a:solidFill>
                  <a:sysClr val="windowText" lastClr="000000"/>
                </a:solidFill>
              </a:ln>
              <a:solidFill>
                <a:sysClr val="windowText" lastClr="000000"/>
              </a:solidFill>
              <a:effectLst>
                <a:innerShdw blurRad="69850" dist="43180" dir="5400000">
                  <a:srgbClr val="000000">
                    <a:alpha val="65000"/>
                  </a:srgbClr>
                </a:innerShdw>
              </a:effectLst>
            </a:endParaRPr>
          </a:p>
        </p:txBody>
      </p:sp>
      <p:sp>
        <p:nvSpPr>
          <p:cNvPr id="8" name="مربع نص 7"/>
          <p:cNvSpPr txBox="1"/>
          <p:nvPr/>
        </p:nvSpPr>
        <p:spPr>
          <a:xfrm rot="19651641">
            <a:off x="788161" y="3489556"/>
            <a:ext cx="1626075"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wrap="square" rtlCol="0">
            <a:spAutoFit/>
          </a:bodyPr>
          <a:lstStyle/>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الطريقتين أنسب</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9" name="مربع نص 8"/>
          <p:cNvSpPr txBox="1"/>
          <p:nvPr/>
        </p:nvSpPr>
        <p:spPr>
          <a:xfrm rot="19651641">
            <a:off x="844449" y="4100989"/>
            <a:ext cx="1344581"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ثمرات الطريقة المرنة</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0" name="مربع نص 9"/>
          <p:cNvSpPr txBox="1"/>
          <p:nvPr/>
        </p:nvSpPr>
        <p:spPr>
          <a:xfrm rot="19651641">
            <a:off x="788161" y="4848456"/>
            <a:ext cx="1626075"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Low"/>
            <a:r>
              <a:rPr lang="ar-EG" b="1" dirty="0">
                <a:ln w="1905">
                  <a:solidFill>
                    <a:sysClr val="windowText" lastClr="000000"/>
                  </a:solidFill>
                </a:ln>
                <a:solidFill>
                  <a:sysClr val="windowText" lastClr="000000"/>
                </a:solidFill>
                <a:effectLst>
                  <a:innerShdw blurRad="69850" dist="43180" dir="5400000">
                    <a:srgbClr val="000000">
                      <a:alpha val="65000"/>
                    </a:srgbClr>
                  </a:innerShdw>
                </a:effectLst>
              </a:rPr>
              <a:t>الرأي الأفضل ...</a:t>
            </a:r>
            <a:endParaRPr lang="en-GB" b="1" dirty="0">
              <a:ln w="1905">
                <a:solidFill>
                  <a:sysClr val="windowText" lastClr="000000"/>
                </a:solidFill>
              </a:ln>
              <a:solidFill>
                <a:sysClr val="windowText" lastClr="000000"/>
              </a:solidFill>
              <a:effectLst>
                <a:innerShdw blurRad="69850" dist="43180" dir="5400000">
                  <a:srgbClr val="000000">
                    <a:alpha val="65000"/>
                  </a:srgbClr>
                </a:innerShdw>
              </a:effectLst>
            </a:endParaRPr>
          </a:p>
        </p:txBody>
      </p:sp>
      <p:sp>
        <p:nvSpPr>
          <p:cNvPr id="11" name="مربع نص 10"/>
          <p:cNvSpPr txBox="1"/>
          <p:nvPr/>
        </p:nvSpPr>
        <p:spPr>
          <a:xfrm rot="19651641">
            <a:off x="864361" y="5369156"/>
            <a:ext cx="1626075"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wrap="square" rtlCol="0">
            <a:spAutoFit/>
          </a:bodyPr>
          <a:lstStyle/>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الجزئية التراجعية .</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Tree>
    <p:extLst>
      <p:ext uri="{BB962C8B-B14F-4D97-AF65-F5344CB8AC3E}">
        <p14:creationId xmlns:p14="http://schemas.microsoft.com/office/powerpoint/2010/main" val="337795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7.gif"/>
          <p:cNvPicPr>
            <a:picLocks noChangeAspect="1"/>
          </p:cNvPicPr>
          <p:nvPr/>
        </p:nvPicPr>
        <p:blipFill>
          <a:blip r:embed="rId2">
            <a:duotone>
              <a:schemeClr val="accent2">
                <a:shade val="45000"/>
                <a:satMod val="135000"/>
              </a:schemeClr>
              <a:prstClr val="white"/>
            </a:duotone>
          </a:blip>
          <a:srcRect l="19060" t="77463" r="21226" b="19199"/>
          <a:stretch>
            <a:fillRect/>
          </a:stretch>
        </p:blipFill>
        <p:spPr>
          <a:xfrm>
            <a:off x="2169994" y="1473200"/>
            <a:ext cx="5895833" cy="410191"/>
          </a:xfrm>
          <a:prstGeom prst="rect">
            <a:avLst/>
          </a:prstGeom>
        </p:spPr>
      </p:pic>
      <p:pic>
        <p:nvPicPr>
          <p:cNvPr id="5" name="صورة 4" descr="صورة10.gif"/>
          <p:cNvPicPr/>
          <p:nvPr/>
        </p:nvPicPr>
        <p:blipFill>
          <a:blip r:embed="rId3">
            <a:duotone>
              <a:prstClr val="black"/>
              <a:schemeClr val="accent2">
                <a:tint val="45000"/>
                <a:satMod val="400000"/>
              </a:schemeClr>
            </a:duotone>
          </a:blip>
          <a:stretch>
            <a:fillRect/>
          </a:stretch>
        </p:blipFill>
        <p:spPr>
          <a:xfrm>
            <a:off x="8059083" y="1384775"/>
            <a:ext cx="715010" cy="561975"/>
          </a:xfrm>
          <a:prstGeom prst="rect">
            <a:avLst/>
          </a:prstGeom>
        </p:spPr>
      </p:pic>
      <p:pic>
        <p:nvPicPr>
          <p:cNvPr id="6" name="صورة 5" descr="0057.gif"/>
          <p:cNvPicPr>
            <a:picLocks noChangeAspect="1"/>
          </p:cNvPicPr>
          <p:nvPr/>
        </p:nvPicPr>
        <p:blipFill>
          <a:blip r:embed="rId2">
            <a:duotone>
              <a:schemeClr val="accent4">
                <a:shade val="45000"/>
                <a:satMod val="135000"/>
              </a:schemeClr>
              <a:prstClr val="white"/>
            </a:duotone>
          </a:blip>
          <a:srcRect l="11736" t="80912" r="12888" b="9630"/>
          <a:stretch>
            <a:fillRect/>
          </a:stretch>
        </p:blipFill>
        <p:spPr>
          <a:xfrm>
            <a:off x="1446852" y="1965279"/>
            <a:ext cx="7442200" cy="1162379"/>
          </a:xfrm>
          <a:prstGeom prst="rect">
            <a:avLst/>
          </a:prstGeom>
        </p:spPr>
      </p:pic>
      <p:sp>
        <p:nvSpPr>
          <p:cNvPr id="7" name="مربع نص 6"/>
          <p:cNvSpPr txBox="1"/>
          <p:nvPr/>
        </p:nvSpPr>
        <p:spPr>
          <a:xfrm>
            <a:off x="4722126" y="1924334"/>
            <a:ext cx="245659" cy="461665"/>
          </a:xfrm>
          <a:prstGeom prst="rect">
            <a:avLst/>
          </a:prstGeom>
          <a:noFill/>
        </p:spPr>
        <p:txBody>
          <a:bodyPr wrap="square" rtlCol="0">
            <a:spAutoFit/>
          </a:bodyPr>
          <a:lstStyle/>
          <a:p>
            <a:pPr algn="justLow"/>
            <a:r>
              <a:rPr lang="ar-EG" sz="2400" b="1" dirty="0">
                <a:ln w="10541" cmpd="sng">
                  <a:solidFill>
                    <a:sysClr val="windowText" lastClr="000000"/>
                  </a:solidFill>
                  <a:prstDash val="solid"/>
                </a:ln>
                <a:solidFill>
                  <a:sysClr val="windowText" lastClr="000000"/>
                </a:solidFill>
              </a:rPr>
              <a:t>،</a:t>
            </a:r>
            <a:endParaRPr lang="en-GB" sz="2400" b="1" dirty="0">
              <a:ln w="10541" cmpd="sng">
                <a:solidFill>
                  <a:sysClr val="windowText" lastClr="000000"/>
                </a:solidFill>
                <a:prstDash val="solid"/>
              </a:ln>
              <a:solidFill>
                <a:sysClr val="windowText" lastClr="000000"/>
              </a:solidFill>
            </a:endParaRPr>
          </a:p>
        </p:txBody>
      </p:sp>
      <p:sp>
        <p:nvSpPr>
          <p:cNvPr id="8" name="مربع نص 7"/>
          <p:cNvSpPr txBox="1"/>
          <p:nvPr/>
        </p:nvSpPr>
        <p:spPr>
          <a:xfrm>
            <a:off x="2402006" y="1910686"/>
            <a:ext cx="245659" cy="461665"/>
          </a:xfrm>
          <a:prstGeom prst="rect">
            <a:avLst/>
          </a:prstGeom>
          <a:noFill/>
        </p:spPr>
        <p:txBody>
          <a:bodyPr wrap="square" rtlCol="0">
            <a:spAutoFit/>
          </a:bodyPr>
          <a:lstStyle/>
          <a:p>
            <a:pPr algn="justLow"/>
            <a:r>
              <a:rPr lang="ar-EG" sz="2400" b="1" dirty="0">
                <a:ln w="10541" cmpd="sng">
                  <a:solidFill>
                    <a:sysClr val="windowText" lastClr="000000"/>
                  </a:solidFill>
                  <a:prstDash val="solid"/>
                </a:ln>
                <a:solidFill>
                  <a:sysClr val="windowText" lastClr="000000"/>
                </a:solidFill>
              </a:rPr>
              <a:t>،</a:t>
            </a:r>
            <a:endParaRPr lang="en-GB" sz="2400" b="1" dirty="0">
              <a:ln w="10541" cmpd="sng">
                <a:solidFill>
                  <a:sysClr val="windowText" lastClr="000000"/>
                </a:solidFill>
                <a:prstDash val="solid"/>
              </a:ln>
              <a:solidFill>
                <a:sysClr val="windowText" lastClr="000000"/>
              </a:solidFill>
            </a:endParaRPr>
          </a:p>
        </p:txBody>
      </p:sp>
      <p:sp>
        <p:nvSpPr>
          <p:cNvPr id="9" name="مربع نص 8"/>
          <p:cNvSpPr txBox="1"/>
          <p:nvPr/>
        </p:nvSpPr>
        <p:spPr>
          <a:xfrm>
            <a:off x="1705970" y="1910686"/>
            <a:ext cx="245659" cy="461665"/>
          </a:xfrm>
          <a:prstGeom prst="rect">
            <a:avLst/>
          </a:prstGeom>
          <a:noFill/>
        </p:spPr>
        <p:txBody>
          <a:bodyPr wrap="square" rtlCol="0">
            <a:spAutoFit/>
          </a:bodyPr>
          <a:lstStyle/>
          <a:p>
            <a:pPr algn="justLow"/>
            <a:r>
              <a:rPr lang="ar-EG" sz="2400" b="1" dirty="0">
                <a:ln w="10541" cmpd="sng">
                  <a:solidFill>
                    <a:sysClr val="windowText" lastClr="000000"/>
                  </a:solidFill>
                  <a:prstDash val="solid"/>
                </a:ln>
                <a:solidFill>
                  <a:sysClr val="windowText" lastClr="000000"/>
                </a:solidFill>
              </a:rPr>
              <a:t>:</a:t>
            </a:r>
            <a:endParaRPr lang="en-GB" sz="2400" b="1" dirty="0">
              <a:ln w="10541" cmpd="sng">
                <a:solidFill>
                  <a:sysClr val="windowText" lastClr="000000"/>
                </a:solidFill>
                <a:prstDash val="solid"/>
              </a:ln>
              <a:solidFill>
                <a:sysClr val="windowText" lastClr="000000"/>
              </a:solidFill>
            </a:endParaRPr>
          </a:p>
        </p:txBody>
      </p:sp>
      <p:sp>
        <p:nvSpPr>
          <p:cNvPr id="10" name="مربع نص 9"/>
          <p:cNvSpPr txBox="1"/>
          <p:nvPr/>
        </p:nvSpPr>
        <p:spPr>
          <a:xfrm>
            <a:off x="7042245" y="2306472"/>
            <a:ext cx="245659" cy="461665"/>
          </a:xfrm>
          <a:prstGeom prst="rect">
            <a:avLst/>
          </a:prstGeom>
          <a:noFill/>
        </p:spPr>
        <p:txBody>
          <a:bodyPr wrap="square" rtlCol="0">
            <a:spAutoFit/>
          </a:bodyPr>
          <a:lstStyle/>
          <a:p>
            <a:pPr algn="justLow"/>
            <a:r>
              <a:rPr lang="ar-EG" sz="2400" b="1" dirty="0">
                <a:ln w="10541" cmpd="sng">
                  <a:solidFill>
                    <a:sysClr val="windowText" lastClr="000000"/>
                  </a:solidFill>
                  <a:prstDash val="solid"/>
                </a:ln>
                <a:solidFill>
                  <a:sysClr val="windowText" lastClr="000000"/>
                </a:solidFill>
              </a:rPr>
              <a:t>؛</a:t>
            </a:r>
            <a:endParaRPr lang="en-GB" sz="2400" b="1" dirty="0">
              <a:ln w="10541" cmpd="sng">
                <a:solidFill>
                  <a:sysClr val="windowText" lastClr="000000"/>
                </a:solidFill>
                <a:prstDash val="solid"/>
              </a:ln>
              <a:solidFill>
                <a:sysClr val="windowText" lastClr="000000"/>
              </a:solidFill>
            </a:endParaRPr>
          </a:p>
        </p:txBody>
      </p:sp>
      <p:sp>
        <p:nvSpPr>
          <p:cNvPr id="11" name="مربع نص 10"/>
          <p:cNvSpPr txBox="1"/>
          <p:nvPr/>
        </p:nvSpPr>
        <p:spPr>
          <a:xfrm>
            <a:off x="6673755" y="2279176"/>
            <a:ext cx="245659" cy="461665"/>
          </a:xfrm>
          <a:prstGeom prst="rect">
            <a:avLst/>
          </a:prstGeom>
          <a:noFill/>
        </p:spPr>
        <p:txBody>
          <a:bodyPr wrap="square" rtlCol="0">
            <a:spAutoFit/>
          </a:bodyPr>
          <a:lstStyle/>
          <a:p>
            <a:pPr algn="justLow"/>
            <a:r>
              <a:rPr lang="ar-EG" sz="2400" b="1" dirty="0">
                <a:ln w="10541" cmpd="sng">
                  <a:solidFill>
                    <a:sysClr val="windowText" lastClr="000000"/>
                  </a:solidFill>
                  <a:prstDash val="solid"/>
                </a:ln>
                <a:solidFill>
                  <a:sysClr val="windowText" lastClr="000000"/>
                </a:solidFill>
              </a:rPr>
              <a:t>:</a:t>
            </a:r>
            <a:endParaRPr lang="en-GB" sz="2400" b="1" dirty="0">
              <a:ln w="10541" cmpd="sng">
                <a:solidFill>
                  <a:sysClr val="windowText" lastClr="000000"/>
                </a:solidFill>
                <a:prstDash val="solid"/>
              </a:ln>
              <a:solidFill>
                <a:sysClr val="windowText" lastClr="000000"/>
              </a:solidFill>
            </a:endParaRPr>
          </a:p>
        </p:txBody>
      </p:sp>
      <p:sp>
        <p:nvSpPr>
          <p:cNvPr id="12" name="مربع نص 11"/>
          <p:cNvSpPr txBox="1"/>
          <p:nvPr/>
        </p:nvSpPr>
        <p:spPr>
          <a:xfrm>
            <a:off x="3862318" y="2279175"/>
            <a:ext cx="245659" cy="461665"/>
          </a:xfrm>
          <a:prstGeom prst="rect">
            <a:avLst/>
          </a:prstGeom>
          <a:noFill/>
        </p:spPr>
        <p:txBody>
          <a:bodyPr wrap="square" rtlCol="0">
            <a:spAutoFit/>
          </a:bodyPr>
          <a:lstStyle/>
          <a:p>
            <a:pPr algn="justLow"/>
            <a:r>
              <a:rPr lang="ar-EG" sz="2400" b="1" dirty="0">
                <a:ln w="10541" cmpd="sng">
                  <a:solidFill>
                    <a:sysClr val="windowText" lastClr="000000"/>
                  </a:solidFill>
                  <a:prstDash val="solid"/>
                </a:ln>
                <a:solidFill>
                  <a:sysClr val="windowText" lastClr="000000"/>
                </a:solidFill>
              </a:rPr>
              <a:t>،</a:t>
            </a:r>
            <a:endParaRPr lang="en-GB" sz="2400" b="1" dirty="0">
              <a:ln w="10541" cmpd="sng">
                <a:solidFill>
                  <a:sysClr val="windowText" lastClr="000000"/>
                </a:solidFill>
                <a:prstDash val="solid"/>
              </a:ln>
              <a:solidFill>
                <a:sysClr val="windowText" lastClr="000000"/>
              </a:solidFill>
            </a:endParaRPr>
          </a:p>
        </p:txBody>
      </p:sp>
      <p:sp>
        <p:nvSpPr>
          <p:cNvPr id="13" name="مربع نص 12"/>
          <p:cNvSpPr txBox="1"/>
          <p:nvPr/>
        </p:nvSpPr>
        <p:spPr>
          <a:xfrm>
            <a:off x="2279178" y="2279175"/>
            <a:ext cx="245659" cy="461665"/>
          </a:xfrm>
          <a:prstGeom prst="rect">
            <a:avLst/>
          </a:prstGeom>
          <a:noFill/>
        </p:spPr>
        <p:txBody>
          <a:bodyPr wrap="square" rtlCol="0">
            <a:spAutoFit/>
          </a:bodyPr>
          <a:lstStyle/>
          <a:p>
            <a:pPr algn="justLow"/>
            <a:r>
              <a:rPr lang="ar-EG" sz="2400" b="1" dirty="0">
                <a:ln w="10541" cmpd="sng">
                  <a:solidFill>
                    <a:sysClr val="windowText" lastClr="000000"/>
                  </a:solidFill>
                  <a:prstDash val="solid"/>
                </a:ln>
                <a:solidFill>
                  <a:sysClr val="windowText" lastClr="000000"/>
                </a:solidFill>
              </a:rPr>
              <a:t>.</a:t>
            </a:r>
            <a:endParaRPr lang="en-GB" sz="2400" b="1" dirty="0">
              <a:ln w="10541" cmpd="sng">
                <a:solidFill>
                  <a:sysClr val="windowText" lastClr="000000"/>
                </a:solidFill>
                <a:prstDash val="solid"/>
              </a:ln>
              <a:solidFill>
                <a:sysClr val="windowText" lastClr="000000"/>
              </a:solidFill>
            </a:endParaRPr>
          </a:p>
        </p:txBody>
      </p:sp>
      <p:sp>
        <p:nvSpPr>
          <p:cNvPr id="14" name="مربع نص 13"/>
          <p:cNvSpPr txBox="1"/>
          <p:nvPr/>
        </p:nvSpPr>
        <p:spPr>
          <a:xfrm>
            <a:off x="4503764" y="2661313"/>
            <a:ext cx="245659" cy="461665"/>
          </a:xfrm>
          <a:prstGeom prst="rect">
            <a:avLst/>
          </a:prstGeom>
          <a:noFill/>
        </p:spPr>
        <p:txBody>
          <a:bodyPr wrap="square" rtlCol="0">
            <a:spAutoFit/>
          </a:bodyPr>
          <a:lstStyle/>
          <a:p>
            <a:pPr algn="justLow"/>
            <a:r>
              <a:rPr lang="ar-EG" sz="2400" b="1" dirty="0">
                <a:ln w="10541" cmpd="sng">
                  <a:solidFill>
                    <a:sysClr val="windowText" lastClr="000000"/>
                  </a:solidFill>
                  <a:prstDash val="solid"/>
                </a:ln>
                <a:solidFill>
                  <a:sysClr val="windowText" lastClr="000000"/>
                </a:solidFill>
              </a:rPr>
              <a:t>!</a:t>
            </a:r>
            <a:endParaRPr lang="en-GB" sz="2400" b="1" dirty="0">
              <a:ln w="10541" cmpd="sng">
                <a:solidFill>
                  <a:sysClr val="windowText" lastClr="000000"/>
                </a:solidFill>
                <a:prstDash val="solid"/>
              </a:ln>
              <a:solidFill>
                <a:sysClr val="windowText" lastClr="000000"/>
              </a:solidFill>
            </a:endParaRPr>
          </a:p>
        </p:txBody>
      </p:sp>
      <p:pic>
        <p:nvPicPr>
          <p:cNvPr id="16" name="صورة 15" descr="صورة19 copy.gif"/>
          <p:cNvPicPr/>
          <p:nvPr/>
        </p:nvPicPr>
        <p:blipFill>
          <a:blip r:embed="rId4">
            <a:duotone>
              <a:prstClr val="black"/>
              <a:schemeClr val="accent2">
                <a:tint val="45000"/>
                <a:satMod val="400000"/>
              </a:schemeClr>
            </a:duotone>
          </a:blip>
          <a:stretch>
            <a:fillRect/>
          </a:stretch>
        </p:blipFill>
        <p:spPr>
          <a:xfrm>
            <a:off x="8175007" y="3319535"/>
            <a:ext cx="647700" cy="533400"/>
          </a:xfrm>
          <a:prstGeom prst="rect">
            <a:avLst/>
          </a:prstGeom>
        </p:spPr>
      </p:pic>
      <p:pic>
        <p:nvPicPr>
          <p:cNvPr id="17" name="صورة 16" descr="0058.gif"/>
          <p:cNvPicPr>
            <a:picLocks noChangeAspect="1"/>
          </p:cNvPicPr>
          <p:nvPr/>
        </p:nvPicPr>
        <p:blipFill>
          <a:blip r:embed="rId5">
            <a:duotone>
              <a:prstClr val="black"/>
              <a:schemeClr val="accent3">
                <a:tint val="45000"/>
                <a:satMod val="400000"/>
              </a:schemeClr>
            </a:duotone>
          </a:blip>
          <a:srcRect l="16828" t="49055" r="18782" b="44059"/>
          <a:stretch>
            <a:fillRect/>
          </a:stretch>
        </p:blipFill>
        <p:spPr>
          <a:xfrm>
            <a:off x="1801504" y="3257761"/>
            <a:ext cx="6182436" cy="822919"/>
          </a:xfrm>
          <a:prstGeom prst="rect">
            <a:avLst/>
          </a:prstGeom>
        </p:spPr>
      </p:pic>
      <p:pic>
        <p:nvPicPr>
          <p:cNvPr id="18" name="صورة 17" descr="0058.gif"/>
          <p:cNvPicPr>
            <a:picLocks noChangeAspect="1"/>
          </p:cNvPicPr>
          <p:nvPr/>
        </p:nvPicPr>
        <p:blipFill>
          <a:blip r:embed="rId5"/>
          <a:srcRect l="16828" t="55712" r="58581" b="38350"/>
          <a:stretch>
            <a:fillRect/>
          </a:stretch>
        </p:blipFill>
        <p:spPr>
          <a:xfrm>
            <a:off x="1801504" y="4080681"/>
            <a:ext cx="2361063" cy="709684"/>
          </a:xfrm>
          <a:prstGeom prst="rect">
            <a:avLst/>
          </a:prstGeom>
        </p:spPr>
      </p:pic>
      <p:pic>
        <p:nvPicPr>
          <p:cNvPr id="19" name="صورة 18" descr="0058.gif"/>
          <p:cNvPicPr>
            <a:picLocks noChangeAspect="1"/>
          </p:cNvPicPr>
          <p:nvPr/>
        </p:nvPicPr>
        <p:blipFill>
          <a:blip r:embed="rId5"/>
          <a:srcRect l="16828" t="61308" r="12101" b="30013"/>
          <a:stretch>
            <a:fillRect/>
          </a:stretch>
        </p:blipFill>
        <p:spPr>
          <a:xfrm>
            <a:off x="1801504" y="4844957"/>
            <a:ext cx="6823881" cy="1037230"/>
          </a:xfrm>
          <a:prstGeom prst="rect">
            <a:avLst/>
          </a:prstGeom>
        </p:spPr>
      </p:pic>
      <p:sp>
        <p:nvSpPr>
          <p:cNvPr id="20" name="مربع نص 19"/>
          <p:cNvSpPr txBox="1"/>
          <p:nvPr/>
        </p:nvSpPr>
        <p:spPr>
          <a:xfrm>
            <a:off x="1351119" y="5609229"/>
            <a:ext cx="3343702" cy="646331"/>
          </a:xfrm>
          <a:prstGeom prst="rect">
            <a:avLst/>
          </a:prstGeom>
          <a:noFill/>
        </p:spPr>
        <p:txBody>
          <a:bodyPr wrap="square" rtlCol="0">
            <a:spAutoFit/>
          </a:bodyPr>
          <a:lstStyle/>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أفادت بأن الجملة الثانية كانت سببًا للجملة الأولى . </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Tree>
    <p:extLst>
      <p:ext uri="{BB962C8B-B14F-4D97-AF65-F5344CB8AC3E}">
        <p14:creationId xmlns:p14="http://schemas.microsoft.com/office/powerpoint/2010/main" val="198843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to="" calcmode="lin" valueType="num">
                                      <p:cBhvr>
                                        <p:cTn id="57" dur="1" fill="hold"/>
                                        <p:tgtEl>
                                          <p:spTgt spid="14"/>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 to="" calcmode="lin" valueType="num">
                                      <p:cBhvr>
                                        <p:cTn id="62" dur="1" fill="hold"/>
                                        <p:tgtEl>
                                          <p:spTgt spid="16"/>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to="" calcmode="lin" valueType="num">
                                      <p:cBhvr>
                                        <p:cTn id="67" dur="1" fill="hold"/>
                                        <p:tgtEl>
                                          <p:spTgt spid="17"/>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 to="" calcmode="lin" valueType="num">
                                      <p:cBhvr>
                                        <p:cTn id="72" dur="1" fill="hold"/>
                                        <p:tgtEl>
                                          <p:spTgt spid="18"/>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 to="" calcmode="lin" valueType="num">
                                      <p:cBhvr>
                                        <p:cTn id="77" dur="1" fill="hold"/>
                                        <p:tgtEl>
                                          <p:spTgt spid="19"/>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 to="" calcmode="lin" valueType="num">
                                      <p:cBhvr>
                                        <p:cTn id="82" dur="1" fill="hold"/>
                                        <p:tgtEl>
                                          <p:spTgt spid="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0058.gif"/>
          <p:cNvPicPr>
            <a:picLocks noChangeAspect="1"/>
          </p:cNvPicPr>
          <p:nvPr/>
        </p:nvPicPr>
        <p:blipFill>
          <a:blip r:embed="rId2"/>
          <a:srcRect l="11853" t="70101" r="12101" b="23390"/>
          <a:stretch>
            <a:fillRect/>
          </a:stretch>
        </p:blipFill>
        <p:spPr>
          <a:xfrm>
            <a:off x="1446662" y="1705970"/>
            <a:ext cx="7301553" cy="777923"/>
          </a:xfrm>
          <a:prstGeom prst="rect">
            <a:avLst/>
          </a:prstGeom>
        </p:spPr>
      </p:pic>
      <p:pic>
        <p:nvPicPr>
          <p:cNvPr id="6" name="صورة 5" descr="0058.gif"/>
          <p:cNvPicPr>
            <a:picLocks noChangeAspect="1"/>
          </p:cNvPicPr>
          <p:nvPr/>
        </p:nvPicPr>
        <p:blipFill>
          <a:blip r:embed="rId2"/>
          <a:srcRect l="11853" t="82091" r="12101" b="14140"/>
          <a:stretch>
            <a:fillRect/>
          </a:stretch>
        </p:blipFill>
        <p:spPr>
          <a:xfrm>
            <a:off x="1446662" y="3138985"/>
            <a:ext cx="7301553" cy="450376"/>
          </a:xfrm>
          <a:prstGeom prst="rect">
            <a:avLst/>
          </a:prstGeom>
        </p:spPr>
      </p:pic>
      <p:sp>
        <p:nvSpPr>
          <p:cNvPr id="7" name="مربع نص 6"/>
          <p:cNvSpPr txBox="1"/>
          <p:nvPr/>
        </p:nvSpPr>
        <p:spPr>
          <a:xfrm>
            <a:off x="1433012" y="2811438"/>
            <a:ext cx="3343702" cy="646331"/>
          </a:xfrm>
          <a:prstGeom prst="rect">
            <a:avLst/>
          </a:prstGeom>
          <a:noFill/>
        </p:spPr>
        <p:txBody>
          <a:bodyPr wrap="square" rtlCol="0">
            <a:spAutoFit/>
          </a:bodyPr>
          <a:lstStyle/>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أفادت بأن ما بين العلامتين منقول بنصه وليس من تأليف المؤلف . </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8" name="مربع نص 7"/>
          <p:cNvSpPr txBox="1"/>
          <p:nvPr/>
        </p:nvSpPr>
        <p:spPr>
          <a:xfrm>
            <a:off x="1364772" y="3957851"/>
            <a:ext cx="3343702" cy="646331"/>
          </a:xfrm>
          <a:prstGeom prst="rect">
            <a:avLst/>
          </a:prstGeom>
          <a:noFill/>
        </p:spPr>
        <p:txBody>
          <a:bodyPr wrap="square" rtlCol="0">
            <a:spAutoFit/>
          </a:bodyPr>
          <a:lstStyle/>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أفادت بأن صاحب الجملة متألم من آثار التدخين .</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pic>
        <p:nvPicPr>
          <p:cNvPr id="9" name="صورة 8" descr="0058.gif"/>
          <p:cNvPicPr>
            <a:picLocks noChangeAspect="1"/>
          </p:cNvPicPr>
          <p:nvPr/>
        </p:nvPicPr>
        <p:blipFill>
          <a:blip r:embed="rId2"/>
          <a:srcRect l="11853" t="76953" r="61709" b="17452"/>
          <a:stretch>
            <a:fillRect/>
          </a:stretch>
        </p:blipFill>
        <p:spPr>
          <a:xfrm>
            <a:off x="1446663" y="2524836"/>
            <a:ext cx="2538483" cy="668740"/>
          </a:xfrm>
          <a:prstGeom prst="rect">
            <a:avLst/>
          </a:prstGeom>
        </p:spPr>
      </p:pic>
      <p:pic>
        <p:nvPicPr>
          <p:cNvPr id="10" name="صورة 9" descr="0058.gif"/>
          <p:cNvPicPr>
            <a:picLocks noChangeAspect="1"/>
          </p:cNvPicPr>
          <p:nvPr/>
        </p:nvPicPr>
        <p:blipFill>
          <a:blip r:embed="rId2"/>
          <a:srcRect l="11853" t="85631" r="58013" b="8259"/>
          <a:stretch>
            <a:fillRect/>
          </a:stretch>
        </p:blipFill>
        <p:spPr>
          <a:xfrm>
            <a:off x="1446662" y="3562066"/>
            <a:ext cx="2893326" cy="730151"/>
          </a:xfrm>
          <a:prstGeom prst="rect">
            <a:avLst/>
          </a:prstGeom>
        </p:spPr>
      </p:pic>
    </p:spTree>
    <p:extLst>
      <p:ext uri="{BB962C8B-B14F-4D97-AF65-F5344CB8AC3E}">
        <p14:creationId xmlns:p14="http://schemas.microsoft.com/office/powerpoint/2010/main" val="302903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051.gif"/>
          <p:cNvPicPr>
            <a:picLocks noChangeAspect="1"/>
          </p:cNvPicPr>
          <p:nvPr/>
        </p:nvPicPr>
        <p:blipFill>
          <a:blip r:embed="rId2">
            <a:duotone>
              <a:schemeClr val="accent2">
                <a:shade val="45000"/>
                <a:satMod val="135000"/>
              </a:schemeClr>
              <a:prstClr val="white"/>
            </a:duotone>
          </a:blip>
          <a:srcRect l="10122" t="17963" r="16116" b="78314"/>
          <a:stretch>
            <a:fillRect/>
          </a:stretch>
        </p:blipFill>
        <p:spPr>
          <a:xfrm>
            <a:off x="1181100" y="1879599"/>
            <a:ext cx="7277100" cy="457201"/>
          </a:xfrm>
          <a:prstGeom prst="rect">
            <a:avLst/>
          </a:prstGeom>
        </p:spPr>
      </p:pic>
      <p:pic>
        <p:nvPicPr>
          <p:cNvPr id="4" name="صورة 3" descr="0051.gif"/>
          <p:cNvPicPr>
            <a:picLocks noChangeAspect="1"/>
          </p:cNvPicPr>
          <p:nvPr/>
        </p:nvPicPr>
        <p:blipFill>
          <a:blip r:embed="rId2">
            <a:clrChange>
              <a:clrFrom>
                <a:srgbClr val="FFCCFF"/>
              </a:clrFrom>
              <a:clrTo>
                <a:srgbClr val="FFCCFF">
                  <a:alpha val="0"/>
                </a:srgbClr>
              </a:clrTo>
            </a:clrChange>
            <a:duotone>
              <a:schemeClr val="accent3">
                <a:shade val="45000"/>
                <a:satMod val="135000"/>
              </a:schemeClr>
              <a:prstClr val="white"/>
            </a:duotone>
          </a:blip>
          <a:srcRect l="10122" t="22307" r="15178" b="63318"/>
          <a:stretch>
            <a:fillRect/>
          </a:stretch>
        </p:blipFill>
        <p:spPr>
          <a:xfrm>
            <a:off x="1460500" y="2540000"/>
            <a:ext cx="7369601" cy="1765300"/>
          </a:xfrm>
          <a:prstGeom prst="rect">
            <a:avLst/>
          </a:prstGeom>
        </p:spPr>
      </p:pic>
      <p:sp>
        <p:nvSpPr>
          <p:cNvPr id="5" name="مربع نص 4"/>
          <p:cNvSpPr txBox="1"/>
          <p:nvPr/>
        </p:nvSpPr>
        <p:spPr>
          <a:xfrm rot="19975554">
            <a:off x="1039254" y="1207746"/>
            <a:ext cx="1823078"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النشاطات التمهيدية</a:t>
            </a:r>
          </a:p>
        </p:txBody>
      </p:sp>
    </p:spTree>
    <p:extLst>
      <p:ext uri="{BB962C8B-B14F-4D97-AF65-F5344CB8AC3E}">
        <p14:creationId xmlns:p14="http://schemas.microsoft.com/office/powerpoint/2010/main" val="406991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9.gif"/>
          <p:cNvPicPr>
            <a:picLocks noChangeAspect="1"/>
          </p:cNvPicPr>
          <p:nvPr/>
        </p:nvPicPr>
        <p:blipFill>
          <a:blip r:embed="rId2"/>
          <a:srcRect l="3678" t="17910" r="15569" b="78525"/>
          <a:stretch>
            <a:fillRect/>
          </a:stretch>
        </p:blipFill>
        <p:spPr>
          <a:xfrm>
            <a:off x="1405719" y="1883383"/>
            <a:ext cx="7451678" cy="409441"/>
          </a:xfrm>
          <a:prstGeom prst="rect">
            <a:avLst/>
          </a:prstGeom>
          <a:effectLst>
            <a:glow rad="63500">
              <a:schemeClr val="accent5">
                <a:satMod val="175000"/>
                <a:alpha val="40000"/>
              </a:schemeClr>
            </a:glow>
          </a:effectLst>
        </p:spPr>
      </p:pic>
      <p:sp>
        <p:nvSpPr>
          <p:cNvPr id="3" name="مربع نص 2"/>
          <p:cNvSpPr txBox="1"/>
          <p:nvPr/>
        </p:nvSpPr>
        <p:spPr>
          <a:xfrm>
            <a:off x="3985146" y="1228299"/>
            <a:ext cx="2183642" cy="584775"/>
          </a:xfrm>
          <a:prstGeom prst="rect">
            <a:avLst/>
          </a:prstGeom>
          <a:noFill/>
        </p:spPr>
        <p:txBody>
          <a:bodyPr wrap="square" rtlCol="0">
            <a:spAutoFit/>
          </a:bodyPr>
          <a:lstStyle/>
          <a:p>
            <a:pPr algn="ctr"/>
            <a:r>
              <a:rPr lang="ar-EG" sz="3200" b="1" dirty="0">
                <a:ln w="10541" cmpd="sng">
                  <a:solidFill>
                    <a:srgbClr val="0000FF"/>
                  </a:solidFill>
                  <a:prstDash val="solid"/>
                </a:ln>
                <a:solidFill>
                  <a:srgbClr val="0000FF"/>
                </a:solidFill>
                <a:cs typeface="AGA Sindibad Regular" pitchFamily="2" charset="-78"/>
              </a:rPr>
              <a:t>علامات الترقيم</a:t>
            </a:r>
            <a:endParaRPr lang="en-GB" sz="3200" b="1" dirty="0">
              <a:ln w="10541" cmpd="sng">
                <a:solidFill>
                  <a:srgbClr val="0000FF"/>
                </a:solidFill>
                <a:prstDash val="solid"/>
              </a:ln>
              <a:solidFill>
                <a:srgbClr val="0000FF"/>
              </a:solidFill>
              <a:cs typeface="AGA Sindibad Regular" pitchFamily="2" charset="-78"/>
            </a:endParaRPr>
          </a:p>
        </p:txBody>
      </p:sp>
      <p:pic>
        <p:nvPicPr>
          <p:cNvPr id="4" name="صورة 3" descr="0059.gif"/>
          <p:cNvPicPr>
            <a:picLocks noChangeAspect="1"/>
          </p:cNvPicPr>
          <p:nvPr/>
        </p:nvPicPr>
        <p:blipFill>
          <a:blip r:embed="rId2">
            <a:duotone>
              <a:schemeClr val="accent4">
                <a:shade val="45000"/>
                <a:satMod val="135000"/>
              </a:schemeClr>
              <a:prstClr val="white"/>
            </a:duotone>
          </a:blip>
          <a:srcRect l="3678" t="21831" r="15569" b="75080"/>
          <a:stretch>
            <a:fillRect/>
          </a:stretch>
        </p:blipFill>
        <p:spPr>
          <a:xfrm>
            <a:off x="1405719" y="2333767"/>
            <a:ext cx="7451678" cy="354842"/>
          </a:xfrm>
          <a:prstGeom prst="rect">
            <a:avLst/>
          </a:prstGeom>
          <a:ln>
            <a:noFill/>
          </a:ln>
          <a:effectLst>
            <a:outerShdw blurRad="292100" dist="139700" dir="2700000" algn="tl" rotWithShape="0">
              <a:srgbClr val="333333">
                <a:alpha val="65000"/>
              </a:srgbClr>
            </a:outerShdw>
          </a:effectLst>
        </p:spPr>
      </p:pic>
      <p:pic>
        <p:nvPicPr>
          <p:cNvPr id="5" name="صورة 4" descr="0059.gif"/>
          <p:cNvPicPr>
            <a:picLocks noChangeAspect="1"/>
          </p:cNvPicPr>
          <p:nvPr/>
        </p:nvPicPr>
        <p:blipFill>
          <a:blip r:embed="rId2"/>
          <a:srcRect l="3678" t="24802" r="15569" b="72109"/>
          <a:stretch>
            <a:fillRect/>
          </a:stretch>
        </p:blipFill>
        <p:spPr>
          <a:xfrm>
            <a:off x="1405719" y="2674961"/>
            <a:ext cx="7451678" cy="354842"/>
          </a:xfrm>
          <a:prstGeom prst="rect">
            <a:avLst/>
          </a:prstGeom>
        </p:spPr>
      </p:pic>
      <p:pic>
        <p:nvPicPr>
          <p:cNvPr id="6" name="صورة 5" descr="0059.gif"/>
          <p:cNvPicPr>
            <a:picLocks noChangeAspect="1"/>
          </p:cNvPicPr>
          <p:nvPr/>
        </p:nvPicPr>
        <p:blipFill>
          <a:blip r:embed="rId2">
            <a:duotone>
              <a:schemeClr val="accent4">
                <a:shade val="45000"/>
                <a:satMod val="135000"/>
              </a:schemeClr>
              <a:prstClr val="white"/>
            </a:duotone>
          </a:blip>
          <a:srcRect l="3678" t="24802" r="15569" b="72109"/>
          <a:stretch>
            <a:fillRect/>
          </a:stretch>
        </p:blipFill>
        <p:spPr>
          <a:xfrm>
            <a:off x="1405719" y="2674961"/>
            <a:ext cx="7451678" cy="354842"/>
          </a:xfrm>
          <a:prstGeom prst="rect">
            <a:avLst/>
          </a:prstGeom>
          <a:ln>
            <a:noFill/>
          </a:ln>
          <a:effectLst>
            <a:outerShdw blurRad="292100" dist="139700" dir="2700000" algn="tl" rotWithShape="0">
              <a:srgbClr val="333333">
                <a:alpha val="65000"/>
              </a:srgbClr>
            </a:outerShdw>
          </a:effectLst>
        </p:spPr>
      </p:pic>
      <p:pic>
        <p:nvPicPr>
          <p:cNvPr id="7" name="صورة 6" descr="0059.gif"/>
          <p:cNvPicPr>
            <a:picLocks noChangeAspect="1"/>
          </p:cNvPicPr>
          <p:nvPr/>
        </p:nvPicPr>
        <p:blipFill>
          <a:blip r:embed="rId2">
            <a:duotone>
              <a:schemeClr val="accent4">
                <a:shade val="45000"/>
                <a:satMod val="135000"/>
              </a:schemeClr>
              <a:prstClr val="white"/>
            </a:duotone>
          </a:blip>
          <a:srcRect l="3678" t="27891" r="15569" b="69257"/>
          <a:stretch>
            <a:fillRect/>
          </a:stretch>
        </p:blipFill>
        <p:spPr>
          <a:xfrm>
            <a:off x="1405719" y="3029803"/>
            <a:ext cx="7451678" cy="327546"/>
          </a:xfrm>
          <a:prstGeom prst="rect">
            <a:avLst/>
          </a:prstGeom>
          <a:ln>
            <a:noFill/>
          </a:ln>
          <a:effectLst>
            <a:outerShdw blurRad="292100" dist="139700" dir="2700000" algn="tl" rotWithShape="0">
              <a:srgbClr val="333333">
                <a:alpha val="65000"/>
              </a:srgbClr>
            </a:outerShdw>
          </a:effectLst>
        </p:spPr>
      </p:pic>
      <p:pic>
        <p:nvPicPr>
          <p:cNvPr id="8" name="صورة 7" descr="0059.gif"/>
          <p:cNvPicPr>
            <a:picLocks noChangeAspect="1"/>
          </p:cNvPicPr>
          <p:nvPr/>
        </p:nvPicPr>
        <p:blipFill>
          <a:blip r:embed="rId2">
            <a:duotone>
              <a:schemeClr val="accent4">
                <a:shade val="45000"/>
                <a:satMod val="135000"/>
              </a:schemeClr>
              <a:prstClr val="white"/>
            </a:duotone>
          </a:blip>
          <a:srcRect l="3678" t="30743" r="15569" b="66287"/>
          <a:stretch>
            <a:fillRect/>
          </a:stretch>
        </p:blipFill>
        <p:spPr>
          <a:xfrm>
            <a:off x="1405719" y="3357349"/>
            <a:ext cx="7451678" cy="341194"/>
          </a:xfrm>
          <a:prstGeom prst="rect">
            <a:avLst/>
          </a:prstGeom>
          <a:ln>
            <a:noFill/>
          </a:ln>
          <a:effectLst>
            <a:outerShdw blurRad="292100" dist="139700" dir="2700000" algn="tl" rotWithShape="0">
              <a:srgbClr val="333333">
                <a:alpha val="65000"/>
              </a:srgbClr>
            </a:outerShdw>
          </a:effectLst>
        </p:spPr>
      </p:pic>
      <p:pic>
        <p:nvPicPr>
          <p:cNvPr id="9" name="صورة 8" descr="0059.gif"/>
          <p:cNvPicPr>
            <a:picLocks noChangeAspect="1"/>
          </p:cNvPicPr>
          <p:nvPr/>
        </p:nvPicPr>
        <p:blipFill>
          <a:blip r:embed="rId2">
            <a:duotone>
              <a:schemeClr val="accent4">
                <a:shade val="45000"/>
                <a:satMod val="135000"/>
              </a:schemeClr>
              <a:prstClr val="white"/>
            </a:duotone>
          </a:blip>
          <a:srcRect l="3678" t="33832" r="15569" b="63316"/>
          <a:stretch>
            <a:fillRect/>
          </a:stretch>
        </p:blipFill>
        <p:spPr>
          <a:xfrm>
            <a:off x="1405719" y="3712191"/>
            <a:ext cx="7451678" cy="327546"/>
          </a:xfrm>
          <a:prstGeom prst="rect">
            <a:avLst/>
          </a:prstGeom>
          <a:ln>
            <a:noFill/>
          </a:ln>
          <a:effectLst>
            <a:outerShdw blurRad="292100" dist="139700" dir="2700000" algn="tl" rotWithShape="0">
              <a:srgbClr val="333333">
                <a:alpha val="65000"/>
              </a:srgbClr>
            </a:outerShdw>
          </a:effectLst>
        </p:spPr>
      </p:pic>
      <p:pic>
        <p:nvPicPr>
          <p:cNvPr id="10" name="صورة 9" descr="0059.gif"/>
          <p:cNvPicPr>
            <a:picLocks noChangeAspect="1"/>
          </p:cNvPicPr>
          <p:nvPr/>
        </p:nvPicPr>
        <p:blipFill>
          <a:blip r:embed="rId2">
            <a:duotone>
              <a:schemeClr val="accent4">
                <a:shade val="45000"/>
                <a:satMod val="135000"/>
              </a:schemeClr>
              <a:prstClr val="white"/>
            </a:duotone>
          </a:blip>
          <a:srcRect l="3678" t="36684" r="15569" b="59989"/>
          <a:stretch>
            <a:fillRect/>
          </a:stretch>
        </p:blipFill>
        <p:spPr>
          <a:xfrm>
            <a:off x="1405719" y="4039737"/>
            <a:ext cx="7451678" cy="382138"/>
          </a:xfrm>
          <a:prstGeom prst="rect">
            <a:avLst/>
          </a:prstGeom>
          <a:ln>
            <a:noFill/>
          </a:ln>
          <a:effectLst>
            <a:outerShdw blurRad="292100" dist="139700" dir="2700000" algn="tl" rotWithShape="0">
              <a:srgbClr val="333333">
                <a:alpha val="65000"/>
              </a:srgbClr>
            </a:outerShdw>
          </a:effectLst>
        </p:spPr>
      </p:pic>
      <p:pic>
        <p:nvPicPr>
          <p:cNvPr id="11" name="صورة 10" descr="0059.gif"/>
          <p:cNvPicPr>
            <a:picLocks noChangeAspect="1"/>
          </p:cNvPicPr>
          <p:nvPr/>
        </p:nvPicPr>
        <p:blipFill>
          <a:blip r:embed="rId2">
            <a:duotone>
              <a:schemeClr val="accent4">
                <a:shade val="45000"/>
                <a:satMod val="135000"/>
              </a:schemeClr>
              <a:prstClr val="white"/>
            </a:duotone>
          </a:blip>
          <a:srcRect l="3678" t="39773" r="15569" b="57138"/>
          <a:stretch>
            <a:fillRect/>
          </a:stretch>
        </p:blipFill>
        <p:spPr>
          <a:xfrm>
            <a:off x="1405719" y="4394579"/>
            <a:ext cx="7451678" cy="354842"/>
          </a:xfrm>
          <a:prstGeom prst="rect">
            <a:avLst/>
          </a:prstGeom>
          <a:ln>
            <a:noFill/>
          </a:ln>
          <a:effectLst>
            <a:outerShdw blurRad="292100" dist="139700" dir="2700000" algn="tl" rotWithShape="0">
              <a:srgbClr val="333333">
                <a:alpha val="65000"/>
              </a:srgbClr>
            </a:outerShdw>
          </a:effectLst>
        </p:spPr>
      </p:pic>
      <p:pic>
        <p:nvPicPr>
          <p:cNvPr id="12" name="صورة 11" descr="0059.gif"/>
          <p:cNvPicPr>
            <a:picLocks noChangeAspect="1"/>
          </p:cNvPicPr>
          <p:nvPr/>
        </p:nvPicPr>
        <p:blipFill>
          <a:blip r:embed="rId2">
            <a:duotone>
              <a:schemeClr val="accent4">
                <a:shade val="45000"/>
                <a:satMod val="135000"/>
              </a:schemeClr>
              <a:prstClr val="white"/>
            </a:duotone>
          </a:blip>
          <a:srcRect l="3678" t="42743" r="15569" b="54286"/>
          <a:stretch>
            <a:fillRect/>
          </a:stretch>
        </p:blipFill>
        <p:spPr>
          <a:xfrm>
            <a:off x="1405719" y="4735773"/>
            <a:ext cx="7451678" cy="341194"/>
          </a:xfrm>
          <a:prstGeom prst="rect">
            <a:avLst/>
          </a:prstGeom>
          <a:ln>
            <a:noFill/>
          </a:ln>
          <a:effectLst>
            <a:outerShdw blurRad="292100" dist="139700" dir="2700000" algn="tl" rotWithShape="0">
              <a:srgbClr val="333333">
                <a:alpha val="65000"/>
              </a:srgbClr>
            </a:outerShdw>
          </a:effectLst>
        </p:spPr>
      </p:pic>
      <p:pic>
        <p:nvPicPr>
          <p:cNvPr id="13" name="صورة 12" descr="0059.gif"/>
          <p:cNvPicPr>
            <a:picLocks noChangeAspect="1"/>
          </p:cNvPicPr>
          <p:nvPr/>
        </p:nvPicPr>
        <p:blipFill>
          <a:blip r:embed="rId2">
            <a:duotone>
              <a:schemeClr val="accent4">
                <a:shade val="45000"/>
                <a:satMod val="135000"/>
              </a:schemeClr>
              <a:prstClr val="white"/>
            </a:duotone>
          </a:blip>
          <a:srcRect l="3678" t="45595" r="15569" b="51197"/>
          <a:stretch>
            <a:fillRect/>
          </a:stretch>
        </p:blipFill>
        <p:spPr>
          <a:xfrm>
            <a:off x="1405719" y="5063319"/>
            <a:ext cx="7451678" cy="368490"/>
          </a:xfrm>
          <a:prstGeom prst="rect">
            <a:avLst/>
          </a:prstGeom>
          <a:ln>
            <a:noFill/>
          </a:ln>
          <a:effectLst>
            <a:outerShdw blurRad="292100" dist="139700" dir="2700000" algn="tl" rotWithShape="0">
              <a:srgbClr val="333333">
                <a:alpha val="65000"/>
              </a:srgbClr>
            </a:outerShdw>
          </a:effectLst>
        </p:spPr>
      </p:pic>
      <p:pic>
        <p:nvPicPr>
          <p:cNvPr id="14" name="صورة 13" descr="0059.gif"/>
          <p:cNvPicPr>
            <a:picLocks noChangeAspect="1"/>
          </p:cNvPicPr>
          <p:nvPr/>
        </p:nvPicPr>
        <p:blipFill>
          <a:blip r:embed="rId2">
            <a:duotone>
              <a:schemeClr val="accent4">
                <a:shade val="45000"/>
                <a:satMod val="135000"/>
              </a:schemeClr>
              <a:prstClr val="white"/>
            </a:duotone>
          </a:blip>
          <a:srcRect l="3678" t="48684" r="15569" b="47751"/>
          <a:stretch>
            <a:fillRect/>
          </a:stretch>
        </p:blipFill>
        <p:spPr>
          <a:xfrm>
            <a:off x="1405719" y="5418161"/>
            <a:ext cx="7451678" cy="4094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508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to="" calcmode="lin" valueType="num">
                                      <p:cBhvr>
                                        <p:cTn id="52" dur="1" fill="hold"/>
                                        <p:tgtEl>
                                          <p:spTgt spid="12"/>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9.gif"/>
          <p:cNvPicPr>
            <a:picLocks noChangeAspect="1"/>
          </p:cNvPicPr>
          <p:nvPr/>
        </p:nvPicPr>
        <p:blipFill>
          <a:blip r:embed="rId2">
            <a:duotone>
              <a:schemeClr val="accent4">
                <a:shade val="45000"/>
                <a:satMod val="135000"/>
              </a:schemeClr>
              <a:prstClr val="white"/>
            </a:duotone>
          </a:blip>
          <a:srcRect l="3678" t="51774" r="15569" b="45047"/>
          <a:stretch>
            <a:fillRect/>
          </a:stretch>
        </p:blipFill>
        <p:spPr>
          <a:xfrm>
            <a:off x="1446662" y="1910687"/>
            <a:ext cx="7451678" cy="423080"/>
          </a:xfrm>
          <a:prstGeom prst="rect">
            <a:avLst/>
          </a:prstGeom>
          <a:ln>
            <a:noFill/>
          </a:ln>
          <a:effectLst>
            <a:outerShdw blurRad="292100" dist="139700" dir="2700000" algn="tl" rotWithShape="0">
              <a:srgbClr val="333333">
                <a:alpha val="65000"/>
              </a:srgbClr>
            </a:outerShdw>
          </a:effectLst>
        </p:spPr>
      </p:pic>
      <p:pic>
        <p:nvPicPr>
          <p:cNvPr id="3" name="صورة 2" descr="0059.gif"/>
          <p:cNvPicPr>
            <a:picLocks noChangeAspect="1"/>
          </p:cNvPicPr>
          <p:nvPr/>
        </p:nvPicPr>
        <p:blipFill>
          <a:blip r:embed="rId2">
            <a:duotone>
              <a:schemeClr val="accent4">
                <a:shade val="45000"/>
                <a:satMod val="135000"/>
              </a:schemeClr>
              <a:prstClr val="white"/>
            </a:duotone>
          </a:blip>
          <a:srcRect l="3678" t="54953" r="15569" b="42278"/>
          <a:stretch>
            <a:fillRect/>
          </a:stretch>
        </p:blipFill>
        <p:spPr>
          <a:xfrm>
            <a:off x="1446662" y="2333767"/>
            <a:ext cx="7451678" cy="368490"/>
          </a:xfrm>
          <a:prstGeom prst="rect">
            <a:avLst/>
          </a:prstGeom>
          <a:ln>
            <a:noFill/>
          </a:ln>
          <a:effectLst>
            <a:outerShdw blurRad="292100" dist="139700" dir="2700000" algn="tl" rotWithShape="0">
              <a:srgbClr val="333333">
                <a:alpha val="65000"/>
              </a:srgbClr>
            </a:outerShdw>
          </a:effectLst>
        </p:spPr>
      </p:pic>
      <p:pic>
        <p:nvPicPr>
          <p:cNvPr id="4" name="صورة 3" descr="0059.gif"/>
          <p:cNvPicPr>
            <a:picLocks noChangeAspect="1"/>
          </p:cNvPicPr>
          <p:nvPr/>
        </p:nvPicPr>
        <p:blipFill>
          <a:blip r:embed="rId2">
            <a:duotone>
              <a:schemeClr val="accent4">
                <a:shade val="45000"/>
                <a:satMod val="135000"/>
              </a:schemeClr>
              <a:prstClr val="white"/>
            </a:duotone>
          </a:blip>
          <a:srcRect l="3678" t="57722" r="15569" b="39201"/>
          <a:stretch>
            <a:fillRect/>
          </a:stretch>
        </p:blipFill>
        <p:spPr>
          <a:xfrm>
            <a:off x="1446662" y="2702257"/>
            <a:ext cx="7451678" cy="409433"/>
          </a:xfrm>
          <a:prstGeom prst="rect">
            <a:avLst/>
          </a:prstGeom>
          <a:ln>
            <a:noFill/>
          </a:ln>
          <a:effectLst>
            <a:outerShdw blurRad="292100" dist="139700" dir="2700000" algn="tl" rotWithShape="0">
              <a:srgbClr val="333333">
                <a:alpha val="65000"/>
              </a:srgbClr>
            </a:outerShdw>
          </a:effectLst>
        </p:spPr>
      </p:pic>
      <p:pic>
        <p:nvPicPr>
          <p:cNvPr id="5" name="صورة 4" descr="0059.gif"/>
          <p:cNvPicPr>
            <a:picLocks noChangeAspect="1"/>
          </p:cNvPicPr>
          <p:nvPr/>
        </p:nvPicPr>
        <p:blipFill>
          <a:blip r:embed="rId2">
            <a:duotone>
              <a:schemeClr val="accent4">
                <a:shade val="45000"/>
                <a:satMod val="135000"/>
              </a:schemeClr>
              <a:prstClr val="white"/>
            </a:duotone>
          </a:blip>
          <a:srcRect l="3678" t="60902" r="15569" b="36021"/>
          <a:stretch>
            <a:fillRect/>
          </a:stretch>
        </p:blipFill>
        <p:spPr>
          <a:xfrm>
            <a:off x="1446662" y="3125337"/>
            <a:ext cx="7451678" cy="409433"/>
          </a:xfrm>
          <a:prstGeom prst="rect">
            <a:avLst/>
          </a:prstGeom>
          <a:ln>
            <a:noFill/>
          </a:ln>
          <a:effectLst>
            <a:outerShdw blurRad="292100" dist="139700" dir="2700000" algn="tl" rotWithShape="0">
              <a:srgbClr val="333333">
                <a:alpha val="65000"/>
              </a:srgbClr>
            </a:outerShdw>
          </a:effectLst>
        </p:spPr>
      </p:pic>
      <p:pic>
        <p:nvPicPr>
          <p:cNvPr id="6" name="صورة 5" descr="0059.gif"/>
          <p:cNvPicPr>
            <a:picLocks noChangeAspect="1"/>
          </p:cNvPicPr>
          <p:nvPr/>
        </p:nvPicPr>
        <p:blipFill>
          <a:blip r:embed="rId2">
            <a:duotone>
              <a:schemeClr val="accent4">
                <a:shade val="45000"/>
                <a:satMod val="135000"/>
              </a:schemeClr>
              <a:prstClr val="white"/>
            </a:duotone>
          </a:blip>
          <a:srcRect l="3678" t="64081" r="15569" b="32945"/>
          <a:stretch>
            <a:fillRect/>
          </a:stretch>
        </p:blipFill>
        <p:spPr>
          <a:xfrm>
            <a:off x="1446662" y="3548418"/>
            <a:ext cx="7451678" cy="395785"/>
          </a:xfrm>
          <a:prstGeom prst="rect">
            <a:avLst/>
          </a:prstGeom>
          <a:ln>
            <a:noFill/>
          </a:ln>
          <a:effectLst>
            <a:outerShdw blurRad="292100" dist="139700" dir="2700000" algn="tl" rotWithShape="0">
              <a:srgbClr val="333333">
                <a:alpha val="65000"/>
              </a:srgbClr>
            </a:outerShdw>
          </a:effectLst>
        </p:spPr>
      </p:pic>
      <p:pic>
        <p:nvPicPr>
          <p:cNvPr id="7" name="صورة 6" descr="0059.gif"/>
          <p:cNvPicPr>
            <a:picLocks noChangeAspect="1"/>
          </p:cNvPicPr>
          <p:nvPr/>
        </p:nvPicPr>
        <p:blipFill>
          <a:blip r:embed="rId2">
            <a:duotone>
              <a:schemeClr val="accent4">
                <a:shade val="45000"/>
                <a:satMod val="135000"/>
              </a:schemeClr>
              <a:prstClr val="white"/>
            </a:duotone>
          </a:blip>
          <a:srcRect l="3678" t="67158" r="15569" b="30175"/>
          <a:stretch>
            <a:fillRect/>
          </a:stretch>
        </p:blipFill>
        <p:spPr>
          <a:xfrm>
            <a:off x="1446662" y="3957851"/>
            <a:ext cx="7451678" cy="354842"/>
          </a:xfrm>
          <a:prstGeom prst="rect">
            <a:avLst/>
          </a:prstGeom>
          <a:ln>
            <a:noFill/>
          </a:ln>
          <a:effectLst>
            <a:outerShdw blurRad="292100" dist="139700" dir="2700000" algn="tl" rotWithShape="0">
              <a:srgbClr val="333333">
                <a:alpha val="65000"/>
              </a:srgbClr>
            </a:outerShdw>
          </a:effectLst>
        </p:spPr>
      </p:pic>
      <p:pic>
        <p:nvPicPr>
          <p:cNvPr id="8" name="صورة 7" descr="0059.gif"/>
          <p:cNvPicPr>
            <a:picLocks noChangeAspect="1"/>
          </p:cNvPicPr>
          <p:nvPr/>
        </p:nvPicPr>
        <p:blipFill>
          <a:blip r:embed="rId2">
            <a:duotone>
              <a:schemeClr val="accent4">
                <a:shade val="45000"/>
                <a:satMod val="135000"/>
              </a:schemeClr>
              <a:prstClr val="white"/>
            </a:duotone>
          </a:blip>
          <a:srcRect l="3678" t="69927" r="15569" b="25970"/>
          <a:stretch>
            <a:fillRect/>
          </a:stretch>
        </p:blipFill>
        <p:spPr>
          <a:xfrm>
            <a:off x="1446662" y="4326340"/>
            <a:ext cx="7451678" cy="5459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67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0.gif"/>
          <p:cNvPicPr>
            <a:picLocks noChangeAspect="1"/>
          </p:cNvPicPr>
          <p:nvPr/>
        </p:nvPicPr>
        <p:blipFill>
          <a:blip r:embed="rId2">
            <a:clrChange>
              <a:clrFrom>
                <a:srgbClr val="FFFFFF"/>
              </a:clrFrom>
              <a:clrTo>
                <a:srgbClr val="FFFFFF">
                  <a:alpha val="0"/>
                </a:srgbClr>
              </a:clrTo>
            </a:clrChange>
          </a:blip>
          <a:srcRect l="15073" t="22248" r="13339" b="63374"/>
          <a:stretch>
            <a:fillRect/>
          </a:stretch>
        </p:blipFill>
        <p:spPr>
          <a:xfrm>
            <a:off x="1446664" y="1528549"/>
            <a:ext cx="7206018" cy="1801504"/>
          </a:xfrm>
          <a:prstGeom prst="rect">
            <a:avLst/>
          </a:prstGeom>
        </p:spPr>
      </p:pic>
      <p:pic>
        <p:nvPicPr>
          <p:cNvPr id="3" name="صورة 2" descr="0060.gif"/>
          <p:cNvPicPr>
            <a:picLocks noChangeAspect="1"/>
          </p:cNvPicPr>
          <p:nvPr/>
        </p:nvPicPr>
        <p:blipFill>
          <a:blip r:embed="rId2"/>
          <a:srcRect l="15073" t="37497" r="18491" b="58037"/>
          <a:stretch>
            <a:fillRect/>
          </a:stretch>
        </p:blipFill>
        <p:spPr>
          <a:xfrm>
            <a:off x="1446664" y="3370995"/>
            <a:ext cx="6687402" cy="559559"/>
          </a:xfrm>
          <a:prstGeom prst="rect">
            <a:avLst/>
          </a:prstGeom>
        </p:spPr>
      </p:pic>
      <p:pic>
        <p:nvPicPr>
          <p:cNvPr id="4" name="صورة 3" descr="0060.gif"/>
          <p:cNvPicPr>
            <a:picLocks noChangeAspect="1"/>
          </p:cNvPicPr>
          <p:nvPr/>
        </p:nvPicPr>
        <p:blipFill>
          <a:blip r:embed="rId2"/>
          <a:srcRect l="47342" t="18109" r="18491" b="78297"/>
          <a:stretch>
            <a:fillRect/>
          </a:stretch>
        </p:blipFill>
        <p:spPr>
          <a:xfrm>
            <a:off x="4189863" y="1050877"/>
            <a:ext cx="3439236" cy="450376"/>
          </a:xfrm>
          <a:prstGeom prst="rect">
            <a:avLst/>
          </a:prstGeom>
        </p:spPr>
      </p:pic>
      <p:pic>
        <p:nvPicPr>
          <p:cNvPr id="5" name="صورة 4" descr="صورة4.gif"/>
          <p:cNvPicPr/>
          <p:nvPr/>
        </p:nvPicPr>
        <p:blipFill>
          <a:blip r:embed="rId3">
            <a:duotone>
              <a:prstClr val="black"/>
              <a:schemeClr val="accent2">
                <a:tint val="45000"/>
                <a:satMod val="400000"/>
              </a:schemeClr>
            </a:duotone>
          </a:blip>
          <a:stretch>
            <a:fillRect/>
          </a:stretch>
        </p:blipFill>
        <p:spPr>
          <a:xfrm>
            <a:off x="7727415" y="1164328"/>
            <a:ext cx="339090" cy="323850"/>
          </a:xfrm>
          <a:prstGeom prst="rect">
            <a:avLst/>
          </a:prstGeom>
        </p:spPr>
      </p:pic>
      <p:pic>
        <p:nvPicPr>
          <p:cNvPr id="6" name="صورة 5" descr="صورة2.gif"/>
          <p:cNvPicPr/>
          <p:nvPr/>
        </p:nvPicPr>
        <p:blipFill>
          <a:blip r:embed="rId4">
            <a:duotone>
              <a:prstClr val="black"/>
              <a:schemeClr val="accent2">
                <a:tint val="45000"/>
                <a:satMod val="400000"/>
              </a:schemeClr>
            </a:duotone>
          </a:blip>
          <a:stretch>
            <a:fillRect/>
          </a:stretch>
        </p:blipFill>
        <p:spPr>
          <a:xfrm>
            <a:off x="8168826" y="3415070"/>
            <a:ext cx="323850" cy="323850"/>
          </a:xfrm>
          <a:prstGeom prst="rect">
            <a:avLst/>
          </a:prstGeom>
        </p:spPr>
      </p:pic>
      <p:sp>
        <p:nvSpPr>
          <p:cNvPr id="8" name="مربع نص 7"/>
          <p:cNvSpPr txBox="1"/>
          <p:nvPr/>
        </p:nvSpPr>
        <p:spPr>
          <a:xfrm>
            <a:off x="7670042" y="1951629"/>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6837528" y="1951629"/>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10</a:t>
            </a:r>
            <a:endParaRPr lang="en-GB"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6005015" y="1951629"/>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5172501" y="1951629"/>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1</a:t>
            </a:r>
            <a:endParaRPr lang="en-GB"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4258101" y="1951629"/>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3" name="مربع نص 12"/>
          <p:cNvSpPr txBox="1"/>
          <p:nvPr/>
        </p:nvSpPr>
        <p:spPr>
          <a:xfrm>
            <a:off x="3425587" y="1951629"/>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3</a:t>
            </a:r>
            <a:endParaRPr lang="en-GB"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4" name="مربع نص 13"/>
          <p:cNvSpPr txBox="1"/>
          <p:nvPr/>
        </p:nvSpPr>
        <p:spPr>
          <a:xfrm>
            <a:off x="2565778" y="1951629"/>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5" name="مربع نص 14"/>
          <p:cNvSpPr txBox="1"/>
          <p:nvPr/>
        </p:nvSpPr>
        <p:spPr>
          <a:xfrm>
            <a:off x="1760560" y="1951629"/>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9</a:t>
            </a:r>
            <a:endParaRPr lang="en-GB"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6" name="مربع نص 15"/>
          <p:cNvSpPr txBox="1"/>
          <p:nvPr/>
        </p:nvSpPr>
        <p:spPr>
          <a:xfrm>
            <a:off x="7670042" y="2770496"/>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endParaRPr lang="en-GB"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7" name="مربع نص 16"/>
          <p:cNvSpPr txBox="1"/>
          <p:nvPr/>
        </p:nvSpPr>
        <p:spPr>
          <a:xfrm>
            <a:off x="6837528" y="2770496"/>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1</a:t>
            </a:r>
            <a:endParaRPr lang="en-GB"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8" name="مربع نص 17"/>
          <p:cNvSpPr txBox="1"/>
          <p:nvPr/>
        </p:nvSpPr>
        <p:spPr>
          <a:xfrm>
            <a:off x="6005015" y="2770496"/>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endParaRPr lang="en-GB"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9" name="مربع نص 18"/>
          <p:cNvSpPr txBox="1"/>
          <p:nvPr/>
        </p:nvSpPr>
        <p:spPr>
          <a:xfrm>
            <a:off x="5172501" y="2770496"/>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1</a:t>
            </a:r>
            <a:endParaRPr lang="en-GB"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20" name="مربع نص 19"/>
          <p:cNvSpPr txBox="1"/>
          <p:nvPr/>
        </p:nvSpPr>
        <p:spPr>
          <a:xfrm>
            <a:off x="4258101" y="2770496"/>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21" name="مربع نص 20"/>
          <p:cNvSpPr txBox="1"/>
          <p:nvPr/>
        </p:nvSpPr>
        <p:spPr>
          <a:xfrm>
            <a:off x="3425587" y="2770496"/>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3</a:t>
            </a:r>
            <a:endParaRPr lang="en-GB"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graphicFrame>
        <p:nvGraphicFramePr>
          <p:cNvPr id="22" name="مخطط 21"/>
          <p:cNvGraphicFramePr/>
          <p:nvPr/>
        </p:nvGraphicFramePr>
        <p:xfrm>
          <a:off x="1524000" y="3630303"/>
          <a:ext cx="6096000" cy="2594971"/>
        </p:xfrm>
        <a:graphic>
          <a:graphicData uri="http://schemas.openxmlformats.org/drawingml/2006/chart">
            <c:chart xmlns:c="http://schemas.openxmlformats.org/drawingml/2006/chart" xmlns:r="http://schemas.openxmlformats.org/officeDocument/2006/relationships" r:id="rId5"/>
          </a:graphicData>
        </a:graphic>
      </p:graphicFrame>
      <p:sp>
        <p:nvSpPr>
          <p:cNvPr id="23" name="مستطيل ذو زوايا قطرية مستديرة 22"/>
          <p:cNvSpPr/>
          <p:nvPr/>
        </p:nvSpPr>
        <p:spPr>
          <a:xfrm rot="19645814">
            <a:off x="839120" y="1168399"/>
            <a:ext cx="1801560" cy="381000"/>
          </a:xfrm>
          <a:prstGeom prst="round2DiagRect">
            <a:avLst>
              <a:gd name="adj1" fmla="val 50000"/>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1" anchor="ctr"/>
          <a:lstStyle/>
          <a:p>
            <a:pPr algn="ctr"/>
            <a:r>
              <a:rPr lang="ar-EG" sz="16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الملاحظات والاستنتاج</a:t>
            </a:r>
            <a:endParaRPr lang="en-GB" sz="16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endParaRPr>
          </a:p>
        </p:txBody>
      </p:sp>
    </p:spTree>
    <p:extLst>
      <p:ext uri="{BB962C8B-B14F-4D97-AF65-F5344CB8AC3E}">
        <p14:creationId xmlns:p14="http://schemas.microsoft.com/office/powerpoint/2010/main" val="138452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to="" calcmode="lin" valueType="num">
                                      <p:cBhvr>
                                        <p:cTn id="7" dur="1" fill="hold"/>
                                        <p:tgtEl>
                                          <p:spTgt spid="2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to="" calcmode="lin" valueType="num">
                                      <p:cBhvr>
                                        <p:cTn id="22" dur="1" fill="hold"/>
                                        <p:tgtEl>
                                          <p:spTgt spid="2"/>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to="" calcmode="lin" valueType="num">
                                      <p:cBhvr>
                                        <p:cTn id="57" dur="1" fill="hold"/>
                                        <p:tgtEl>
                                          <p:spTgt spid="14"/>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 to="" calcmode="lin" valueType="num">
                                      <p:cBhvr>
                                        <p:cTn id="62" dur="1" fill="hold"/>
                                        <p:tgtEl>
                                          <p:spTgt spid="1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 to="" calcmode="lin" valueType="num">
                                      <p:cBhvr>
                                        <p:cTn id="72" dur="1" fill="hold"/>
                                        <p:tgtEl>
                                          <p:spTgt spid="17"/>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to="" calcmode="lin" valueType="num">
                                      <p:cBhvr>
                                        <p:cTn id="77" dur="1" fill="hold"/>
                                        <p:tgtEl>
                                          <p:spTgt spid="18"/>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 to="" calcmode="lin" valueType="num">
                                      <p:cBhvr>
                                        <p:cTn id="82" dur="1" fill="hold"/>
                                        <p:tgtEl>
                                          <p:spTgt spid="19"/>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 to="" calcmode="lin" valueType="num">
                                      <p:cBhvr>
                                        <p:cTn id="87" dur="1" fill="hold"/>
                                        <p:tgtEl>
                                          <p:spTgt spid="20"/>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 to="" calcmode="lin" valueType="num">
                                      <p:cBhvr>
                                        <p:cTn id="92" dur="1" fill="hold"/>
                                        <p:tgtEl>
                                          <p:spTgt spid="21"/>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nodeType="clickEffect">
                                  <p:stCondLst>
                                    <p:cond delay="0"/>
                                  </p:stCondLst>
                                  <p:childTnLst>
                                    <p:set>
                                      <p:cBhvr>
                                        <p:cTn id="96" dur="1" fill="hold">
                                          <p:stCondLst>
                                            <p:cond delay="0"/>
                                          </p:stCondLst>
                                        </p:cTn>
                                        <p:tgtEl>
                                          <p:spTgt spid="6"/>
                                        </p:tgtEl>
                                        <p:attrNameLst>
                                          <p:attrName>style.visibility</p:attrName>
                                        </p:attrNameLst>
                                      </p:cBhvr>
                                      <p:to>
                                        <p:strVal val="visible"/>
                                      </p:to>
                                    </p:set>
                                    <p:anim to="" calcmode="lin" valueType="num">
                                      <p:cBhvr>
                                        <p:cTn id="97" dur="1" fill="hold"/>
                                        <p:tgtEl>
                                          <p:spTgt spid="6"/>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nodeType="clickEffect">
                                  <p:stCondLst>
                                    <p:cond delay="0"/>
                                  </p:stCondLst>
                                  <p:childTnLst>
                                    <p:set>
                                      <p:cBhvr>
                                        <p:cTn id="101" dur="1" fill="hold">
                                          <p:stCondLst>
                                            <p:cond delay="0"/>
                                          </p:stCondLst>
                                        </p:cTn>
                                        <p:tgtEl>
                                          <p:spTgt spid="3"/>
                                        </p:tgtEl>
                                        <p:attrNameLst>
                                          <p:attrName>style.visibility</p:attrName>
                                        </p:attrNameLst>
                                      </p:cBhvr>
                                      <p:to>
                                        <p:strVal val="visible"/>
                                      </p:to>
                                    </p:set>
                                    <p:anim to="" calcmode="lin" valueType="num">
                                      <p:cBhvr>
                                        <p:cTn id="102" dur="1" fill="hold"/>
                                        <p:tgtEl>
                                          <p:spTgt spid="3"/>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anim to="" calcmode="lin" valueType="num">
                                      <p:cBhvr>
                                        <p:cTn id="107" dur="1" fill="hold"/>
                                        <p:tgtEl>
                                          <p:spTgt spid="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Graphic spid="22" grpId="0">
        <p:bldAsOne/>
      </p:bldGraphic>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0.gif"/>
          <p:cNvPicPr>
            <a:picLocks noChangeAspect="1"/>
          </p:cNvPicPr>
          <p:nvPr/>
        </p:nvPicPr>
        <p:blipFill>
          <a:blip r:embed="rId2">
            <a:duotone>
              <a:schemeClr val="accent2">
                <a:shade val="45000"/>
                <a:satMod val="135000"/>
              </a:schemeClr>
              <a:prstClr val="white"/>
            </a:duotone>
          </a:blip>
          <a:srcRect l="15073" t="60807" r="18762" b="35816"/>
          <a:stretch>
            <a:fillRect/>
          </a:stretch>
        </p:blipFill>
        <p:spPr>
          <a:xfrm>
            <a:off x="1555846" y="1596785"/>
            <a:ext cx="6660106" cy="423081"/>
          </a:xfrm>
          <a:prstGeom prst="rect">
            <a:avLst/>
          </a:prstGeom>
        </p:spPr>
      </p:pic>
      <p:pic>
        <p:nvPicPr>
          <p:cNvPr id="3" name="صورة 2" descr="0060.gif"/>
          <p:cNvPicPr>
            <a:picLocks noChangeAspect="1"/>
          </p:cNvPicPr>
          <p:nvPr/>
        </p:nvPicPr>
        <p:blipFill>
          <a:blip r:embed="rId2">
            <a:clrChange>
              <a:clrFrom>
                <a:srgbClr val="FFFFFF"/>
              </a:clrFrom>
              <a:clrTo>
                <a:srgbClr val="FFFFFF">
                  <a:alpha val="0"/>
                </a:srgbClr>
              </a:clrTo>
            </a:clrChange>
          </a:blip>
          <a:srcRect l="15073" t="64619" r="13339" b="9851"/>
          <a:stretch>
            <a:fillRect/>
          </a:stretch>
        </p:blipFill>
        <p:spPr>
          <a:xfrm>
            <a:off x="1528550" y="2224585"/>
            <a:ext cx="7206018" cy="3198630"/>
          </a:xfrm>
          <a:prstGeom prst="rect">
            <a:avLst/>
          </a:prstGeom>
        </p:spPr>
      </p:pic>
      <p:pic>
        <p:nvPicPr>
          <p:cNvPr id="4" name="صورة 3" descr="صورة45.gif"/>
          <p:cNvPicPr/>
          <p:nvPr/>
        </p:nvPicPr>
        <p:blipFill>
          <a:blip r:embed="rId3">
            <a:duotone>
              <a:prstClr val="black"/>
              <a:schemeClr val="accent2">
                <a:tint val="45000"/>
                <a:satMod val="400000"/>
              </a:schemeClr>
            </a:duotone>
          </a:blip>
          <a:stretch>
            <a:fillRect/>
          </a:stretch>
        </p:blipFill>
        <p:spPr>
          <a:xfrm>
            <a:off x="8323434" y="1625876"/>
            <a:ext cx="323850" cy="323850"/>
          </a:xfrm>
          <a:prstGeom prst="rect">
            <a:avLst/>
          </a:prstGeom>
        </p:spPr>
      </p:pic>
      <p:sp>
        <p:nvSpPr>
          <p:cNvPr id="5" name="مربع نص 4"/>
          <p:cNvSpPr txBox="1"/>
          <p:nvPr/>
        </p:nvSpPr>
        <p:spPr>
          <a:xfrm>
            <a:off x="7820167" y="2906973"/>
            <a:ext cx="750627" cy="584775"/>
          </a:xfrm>
          <a:prstGeom prst="rect">
            <a:avLst/>
          </a:prstGeom>
          <a:noFill/>
        </p:spPr>
        <p:txBody>
          <a:bodyPr wrap="square" rtlCol="0">
            <a:spAutoFit/>
          </a:bodyPr>
          <a:lstStyle/>
          <a:p>
            <a:pPr algn="ctr"/>
            <a:r>
              <a:rPr lang="ar-EG"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a:t>
            </a:r>
            <a:endParaRPr lang="en-GB"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6" name="مربع نص 5"/>
          <p:cNvSpPr txBox="1"/>
          <p:nvPr/>
        </p:nvSpPr>
        <p:spPr>
          <a:xfrm>
            <a:off x="7806519" y="3698543"/>
            <a:ext cx="750627" cy="584775"/>
          </a:xfrm>
          <a:prstGeom prst="rect">
            <a:avLst/>
          </a:prstGeom>
          <a:noFill/>
        </p:spPr>
        <p:txBody>
          <a:bodyPr wrap="square" rtlCol="0">
            <a:spAutoFit/>
          </a:bodyPr>
          <a:lstStyle/>
          <a:p>
            <a:pPr algn="ctr"/>
            <a:r>
              <a:rPr lang="ar-EG"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a:t>
            </a:r>
            <a:endParaRPr lang="en-GB"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7" name="مربع نص 6"/>
          <p:cNvSpPr txBox="1"/>
          <p:nvPr/>
        </p:nvSpPr>
        <p:spPr>
          <a:xfrm>
            <a:off x="7806519" y="4285397"/>
            <a:ext cx="750627" cy="584775"/>
          </a:xfrm>
          <a:prstGeom prst="rect">
            <a:avLst/>
          </a:prstGeom>
          <a:noFill/>
        </p:spPr>
        <p:txBody>
          <a:bodyPr wrap="square" rtlCol="0">
            <a:spAutoFit/>
          </a:bodyPr>
          <a:lstStyle/>
          <a:p>
            <a:pPr algn="ctr"/>
            <a:r>
              <a:rPr lang="ar-EG"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a:t>
            </a:r>
            <a:endParaRPr lang="en-GB"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8" name="مربع نص 7"/>
          <p:cNvSpPr txBox="1"/>
          <p:nvPr/>
        </p:nvSpPr>
        <p:spPr>
          <a:xfrm>
            <a:off x="7820167" y="4763067"/>
            <a:ext cx="750627" cy="584775"/>
          </a:xfrm>
          <a:prstGeom prst="rect">
            <a:avLst/>
          </a:prstGeom>
          <a:noFill/>
        </p:spPr>
        <p:txBody>
          <a:bodyPr wrap="square" rtlCol="0">
            <a:spAutoFit/>
          </a:bodyPr>
          <a:lstStyle/>
          <a:p>
            <a:pPr algn="ctr"/>
            <a:r>
              <a:rPr lang="ar-EG"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a:t>
            </a:r>
            <a:endParaRPr lang="en-GB"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9" name="مربع نص 8"/>
          <p:cNvSpPr txBox="1"/>
          <p:nvPr/>
        </p:nvSpPr>
        <p:spPr>
          <a:xfrm>
            <a:off x="4367283" y="2879677"/>
            <a:ext cx="750627" cy="584775"/>
          </a:xfrm>
          <a:prstGeom prst="rect">
            <a:avLst/>
          </a:prstGeom>
          <a:noFill/>
        </p:spPr>
        <p:txBody>
          <a:bodyPr wrap="square" rtlCol="0">
            <a:spAutoFit/>
          </a:bodyPr>
          <a:lstStyle/>
          <a:p>
            <a:pPr algn="ctr"/>
            <a:r>
              <a:rPr lang="ar-EG" sz="32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a:t>
            </a:r>
            <a:endParaRPr lang="en-GB" sz="32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0" name="مربع نص 9"/>
          <p:cNvSpPr txBox="1"/>
          <p:nvPr/>
        </p:nvSpPr>
        <p:spPr>
          <a:xfrm>
            <a:off x="4353635" y="3671247"/>
            <a:ext cx="750627" cy="584775"/>
          </a:xfrm>
          <a:prstGeom prst="rect">
            <a:avLst/>
          </a:prstGeom>
          <a:noFill/>
        </p:spPr>
        <p:txBody>
          <a:bodyPr wrap="square" rtlCol="0">
            <a:spAutoFit/>
          </a:bodyPr>
          <a:lstStyle/>
          <a:p>
            <a:pPr algn="ctr"/>
            <a:r>
              <a:rPr lang="ar-EG" sz="32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a:t>
            </a:r>
            <a:endParaRPr lang="en-GB" sz="32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1" name="مربع نص 10"/>
          <p:cNvSpPr txBox="1"/>
          <p:nvPr/>
        </p:nvSpPr>
        <p:spPr>
          <a:xfrm>
            <a:off x="4353635" y="4258101"/>
            <a:ext cx="750627" cy="584775"/>
          </a:xfrm>
          <a:prstGeom prst="rect">
            <a:avLst/>
          </a:prstGeom>
          <a:noFill/>
        </p:spPr>
        <p:txBody>
          <a:bodyPr wrap="square" rtlCol="0">
            <a:spAutoFit/>
          </a:bodyPr>
          <a:lstStyle/>
          <a:p>
            <a:pPr algn="ctr"/>
            <a:r>
              <a:rPr lang="ar-EG" sz="32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a:t>
            </a:r>
            <a:endParaRPr lang="en-GB" sz="32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2" name="مربع نص 11"/>
          <p:cNvSpPr txBox="1"/>
          <p:nvPr/>
        </p:nvSpPr>
        <p:spPr>
          <a:xfrm>
            <a:off x="4367283" y="4735771"/>
            <a:ext cx="750627" cy="584775"/>
          </a:xfrm>
          <a:prstGeom prst="rect">
            <a:avLst/>
          </a:prstGeom>
          <a:noFill/>
        </p:spPr>
        <p:txBody>
          <a:bodyPr wrap="square" rtlCol="0">
            <a:spAutoFit/>
          </a:bodyPr>
          <a:lstStyle/>
          <a:p>
            <a:pPr algn="ctr"/>
            <a:r>
              <a:rPr lang="ar-EG" sz="32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a:t>
            </a:r>
            <a:endParaRPr lang="en-GB" sz="32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3" name="مربع نص 12"/>
          <p:cNvSpPr txBox="1"/>
          <p:nvPr/>
        </p:nvSpPr>
        <p:spPr>
          <a:xfrm>
            <a:off x="1651379" y="2688609"/>
            <a:ext cx="2702257" cy="369332"/>
          </a:xfrm>
          <a:prstGeom prst="rect">
            <a:avLst/>
          </a:prstGeom>
          <a:noFill/>
        </p:spPr>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في مقدمة الكلام وآخره.</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4" name="مربع نص 13"/>
          <p:cNvSpPr txBox="1"/>
          <p:nvPr/>
        </p:nvSpPr>
        <p:spPr>
          <a:xfrm>
            <a:off x="1651379" y="3794078"/>
            <a:ext cx="2702257" cy="369332"/>
          </a:xfrm>
          <a:prstGeom prst="rect">
            <a:avLst/>
          </a:prstGeom>
          <a:noFill/>
        </p:spPr>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أثناء الحوار . </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5" name="مربع نص 14"/>
          <p:cNvSpPr txBox="1"/>
          <p:nvPr/>
        </p:nvSpPr>
        <p:spPr>
          <a:xfrm>
            <a:off x="1651379" y="4367284"/>
            <a:ext cx="2702257" cy="369332"/>
          </a:xfrm>
          <a:prstGeom prst="rect">
            <a:avLst/>
          </a:prstGeom>
          <a:noFill/>
        </p:spPr>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ذلك إذا أبطأ ... ففي العنف ...</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6" name="مربع نص 15"/>
          <p:cNvSpPr txBox="1"/>
          <p:nvPr/>
        </p:nvSpPr>
        <p:spPr>
          <a:xfrm>
            <a:off x="1651379" y="4954137"/>
            <a:ext cx="2702257" cy="369332"/>
          </a:xfrm>
          <a:prstGeom prst="rect">
            <a:avLst/>
          </a:prstGeom>
          <a:noFill/>
        </p:spPr>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آخر مقدمة الكلام .</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03344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to="" calcmode="lin" valueType="num">
                                      <p:cBhvr>
                                        <p:cTn id="32" dur="1" fill="hold"/>
                                        <p:tgtEl>
                                          <p:spTgt spid="13"/>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to="" calcmode="lin" valueType="num">
                                      <p:cBhvr>
                                        <p:cTn id="47" dur="1" fill="hold"/>
                                        <p:tgtEl>
                                          <p:spTgt spid="14"/>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 to="" calcmode="lin" valueType="num">
                                      <p:cBhvr>
                                        <p:cTn id="52" dur="1" fill="hold"/>
                                        <p:tgtEl>
                                          <p:spTgt spid="7"/>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 to="" calcmode="lin" valueType="num">
                                      <p:cBhvr>
                                        <p:cTn id="62" dur="1" fill="hold"/>
                                        <p:tgtEl>
                                          <p:spTgt spid="1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to="" calcmode="lin" valueType="num">
                                      <p:cBhvr>
                                        <p:cTn id="67" dur="1" fill="hold"/>
                                        <p:tgtEl>
                                          <p:spTgt spid="8"/>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 to="" calcmode="lin" valueType="num">
                                      <p:cBhvr>
                                        <p:cTn id="72" dur="1" fill="hold"/>
                                        <p:tgtEl>
                                          <p:spTgt spid="12"/>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to="" calcmode="lin" valueType="num">
                                      <p:cBhvr>
                                        <p:cTn id="77" dur="1" fill="hold"/>
                                        <p:tgtEl>
                                          <p:spTgt spid="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1.gif"/>
          <p:cNvPicPr>
            <a:picLocks noChangeAspect="1"/>
          </p:cNvPicPr>
          <p:nvPr/>
        </p:nvPicPr>
        <p:blipFill>
          <a:blip r:embed="rId2">
            <a:duotone>
              <a:schemeClr val="accent2">
                <a:shade val="45000"/>
                <a:satMod val="135000"/>
              </a:schemeClr>
              <a:prstClr val="white"/>
            </a:duotone>
          </a:blip>
          <a:srcRect l="9376" t="18308" r="20306" b="78231"/>
          <a:stretch>
            <a:fillRect/>
          </a:stretch>
        </p:blipFill>
        <p:spPr>
          <a:xfrm>
            <a:off x="1310184" y="1473957"/>
            <a:ext cx="6905768" cy="423082"/>
          </a:xfrm>
          <a:prstGeom prst="rect">
            <a:avLst/>
          </a:prstGeom>
        </p:spPr>
      </p:pic>
      <p:pic>
        <p:nvPicPr>
          <p:cNvPr id="3" name="صورة 2" descr="0061.gif"/>
          <p:cNvPicPr>
            <a:picLocks noChangeAspect="1"/>
          </p:cNvPicPr>
          <p:nvPr/>
        </p:nvPicPr>
        <p:blipFill>
          <a:blip r:embed="rId2">
            <a:duotone>
              <a:schemeClr val="accent4">
                <a:shade val="45000"/>
                <a:satMod val="135000"/>
              </a:schemeClr>
              <a:prstClr val="white"/>
            </a:duotone>
          </a:blip>
          <a:srcRect l="9376" t="21657" r="18777" b="71756"/>
          <a:stretch>
            <a:fillRect/>
          </a:stretch>
        </p:blipFill>
        <p:spPr>
          <a:xfrm>
            <a:off x="1310184" y="1883391"/>
            <a:ext cx="7055894" cy="805218"/>
          </a:xfrm>
          <a:prstGeom prst="rect">
            <a:avLst/>
          </a:prstGeom>
        </p:spPr>
      </p:pic>
      <p:pic>
        <p:nvPicPr>
          <p:cNvPr id="4" name="صورة 3" descr="0061.gif"/>
          <p:cNvPicPr>
            <a:picLocks noChangeAspect="1"/>
          </p:cNvPicPr>
          <p:nvPr/>
        </p:nvPicPr>
        <p:blipFill>
          <a:blip r:embed="rId2">
            <a:duotone>
              <a:schemeClr val="accent6">
                <a:shade val="45000"/>
                <a:satMod val="135000"/>
              </a:schemeClr>
              <a:prstClr val="white"/>
            </a:duotone>
          </a:blip>
          <a:srcRect l="9376" t="28244" r="14330" b="67848"/>
          <a:stretch>
            <a:fillRect/>
          </a:stretch>
        </p:blipFill>
        <p:spPr>
          <a:xfrm>
            <a:off x="1310184" y="2688609"/>
            <a:ext cx="7492621" cy="477672"/>
          </a:xfrm>
          <a:prstGeom prst="rect">
            <a:avLst/>
          </a:prstGeom>
        </p:spPr>
      </p:pic>
      <p:pic>
        <p:nvPicPr>
          <p:cNvPr id="5" name="صورة 4" descr="0061.gif"/>
          <p:cNvPicPr>
            <a:picLocks noChangeAspect="1"/>
          </p:cNvPicPr>
          <p:nvPr/>
        </p:nvPicPr>
        <p:blipFill>
          <a:blip r:embed="rId2">
            <a:duotone>
              <a:schemeClr val="accent1">
                <a:shade val="45000"/>
                <a:satMod val="135000"/>
              </a:schemeClr>
              <a:prstClr val="white"/>
            </a:duotone>
          </a:blip>
          <a:srcRect l="9376" t="31928" r="14330" b="64834"/>
          <a:stretch>
            <a:fillRect/>
          </a:stretch>
        </p:blipFill>
        <p:spPr>
          <a:xfrm>
            <a:off x="1310184" y="3138985"/>
            <a:ext cx="7492621" cy="395785"/>
          </a:xfrm>
          <a:prstGeom prst="rect">
            <a:avLst/>
          </a:prstGeom>
        </p:spPr>
      </p:pic>
      <p:pic>
        <p:nvPicPr>
          <p:cNvPr id="6" name="صورة 5" descr="0061.gif"/>
          <p:cNvPicPr>
            <a:picLocks noChangeAspect="1"/>
          </p:cNvPicPr>
          <p:nvPr/>
        </p:nvPicPr>
        <p:blipFill>
          <a:blip r:embed="rId2">
            <a:duotone>
              <a:schemeClr val="accent5">
                <a:shade val="45000"/>
                <a:satMod val="135000"/>
              </a:schemeClr>
              <a:prstClr val="white"/>
            </a:duotone>
          </a:blip>
          <a:srcRect l="9376" t="34943" r="14330" b="61707"/>
          <a:stretch>
            <a:fillRect/>
          </a:stretch>
        </p:blipFill>
        <p:spPr>
          <a:xfrm>
            <a:off x="1310184" y="3507475"/>
            <a:ext cx="7492621" cy="409432"/>
          </a:xfrm>
          <a:prstGeom prst="rect">
            <a:avLst/>
          </a:prstGeom>
        </p:spPr>
      </p:pic>
      <p:pic>
        <p:nvPicPr>
          <p:cNvPr id="7" name="صورة 6" descr="0061.gif"/>
          <p:cNvPicPr>
            <a:picLocks noChangeAspect="1"/>
          </p:cNvPicPr>
          <p:nvPr/>
        </p:nvPicPr>
        <p:blipFill>
          <a:blip r:embed="rId2">
            <a:duotone>
              <a:schemeClr val="accent5">
                <a:shade val="45000"/>
                <a:satMod val="135000"/>
              </a:schemeClr>
              <a:prstClr val="white"/>
            </a:duotone>
          </a:blip>
          <a:srcRect l="9376" t="38404" r="14330" b="58358"/>
          <a:stretch>
            <a:fillRect/>
          </a:stretch>
        </p:blipFill>
        <p:spPr>
          <a:xfrm>
            <a:off x="1310184" y="3930555"/>
            <a:ext cx="7492621" cy="395785"/>
          </a:xfrm>
          <a:prstGeom prst="rect">
            <a:avLst/>
          </a:prstGeom>
        </p:spPr>
      </p:pic>
      <p:pic>
        <p:nvPicPr>
          <p:cNvPr id="8" name="صورة 7" descr="0061.gif"/>
          <p:cNvPicPr>
            <a:picLocks noChangeAspect="1"/>
          </p:cNvPicPr>
          <p:nvPr/>
        </p:nvPicPr>
        <p:blipFill>
          <a:blip r:embed="rId2">
            <a:duotone>
              <a:schemeClr val="accent5">
                <a:shade val="45000"/>
                <a:satMod val="135000"/>
              </a:schemeClr>
              <a:prstClr val="white"/>
            </a:duotone>
          </a:blip>
          <a:srcRect l="9376" t="41530" r="14330" b="55232"/>
          <a:stretch>
            <a:fillRect/>
          </a:stretch>
        </p:blipFill>
        <p:spPr>
          <a:xfrm>
            <a:off x="1310184" y="4312693"/>
            <a:ext cx="7492621" cy="395785"/>
          </a:xfrm>
          <a:prstGeom prst="rect">
            <a:avLst/>
          </a:prstGeom>
        </p:spPr>
      </p:pic>
      <p:pic>
        <p:nvPicPr>
          <p:cNvPr id="9" name="صورة 8" descr="0061.gif"/>
          <p:cNvPicPr>
            <a:picLocks noChangeAspect="1"/>
          </p:cNvPicPr>
          <p:nvPr/>
        </p:nvPicPr>
        <p:blipFill>
          <a:blip r:embed="rId2">
            <a:duotone>
              <a:schemeClr val="accent5">
                <a:shade val="45000"/>
                <a:satMod val="135000"/>
              </a:schemeClr>
              <a:prstClr val="white"/>
            </a:duotone>
          </a:blip>
          <a:srcRect l="9376" t="44991" r="14330" b="51883"/>
          <a:stretch>
            <a:fillRect/>
          </a:stretch>
        </p:blipFill>
        <p:spPr>
          <a:xfrm>
            <a:off x="1310184" y="4735773"/>
            <a:ext cx="7492621" cy="382137"/>
          </a:xfrm>
          <a:prstGeom prst="rect">
            <a:avLst/>
          </a:prstGeom>
        </p:spPr>
      </p:pic>
      <p:pic>
        <p:nvPicPr>
          <p:cNvPr id="10" name="صورة 9" descr="0061.gif"/>
          <p:cNvPicPr>
            <a:picLocks noChangeAspect="1"/>
          </p:cNvPicPr>
          <p:nvPr/>
        </p:nvPicPr>
        <p:blipFill>
          <a:blip r:embed="rId2">
            <a:duotone>
              <a:schemeClr val="accent1">
                <a:shade val="45000"/>
                <a:satMod val="135000"/>
              </a:schemeClr>
              <a:prstClr val="white"/>
            </a:duotone>
          </a:blip>
          <a:srcRect l="9376" t="48564" r="14330" b="44625"/>
          <a:stretch>
            <a:fillRect/>
          </a:stretch>
        </p:blipFill>
        <p:spPr>
          <a:xfrm>
            <a:off x="1310184" y="5172501"/>
            <a:ext cx="7492621" cy="832516"/>
          </a:xfrm>
          <a:prstGeom prst="rect">
            <a:avLst/>
          </a:prstGeom>
        </p:spPr>
      </p:pic>
      <p:pic>
        <p:nvPicPr>
          <p:cNvPr id="11" name="صورة 10" descr="صورة4.gif"/>
          <p:cNvPicPr/>
          <p:nvPr/>
        </p:nvPicPr>
        <p:blipFill>
          <a:blip r:embed="rId3">
            <a:duotone>
              <a:prstClr val="black"/>
              <a:schemeClr val="accent2">
                <a:tint val="45000"/>
                <a:satMod val="400000"/>
              </a:schemeClr>
            </a:duotone>
          </a:blip>
          <a:stretch>
            <a:fillRect/>
          </a:stretch>
        </p:blipFill>
        <p:spPr>
          <a:xfrm>
            <a:off x="8300621" y="1519170"/>
            <a:ext cx="339090" cy="323850"/>
          </a:xfrm>
          <a:prstGeom prst="rect">
            <a:avLst/>
          </a:prstGeom>
        </p:spPr>
      </p:pic>
      <p:sp>
        <p:nvSpPr>
          <p:cNvPr id="13" name="مستطيل ذو زوايا قطرية مستديرة 12"/>
          <p:cNvSpPr/>
          <p:nvPr/>
        </p:nvSpPr>
        <p:spPr>
          <a:xfrm rot="19645814">
            <a:off x="1027494" y="1187812"/>
            <a:ext cx="1710510" cy="445788"/>
          </a:xfrm>
          <a:prstGeom prst="round2DiagRect">
            <a:avLst>
              <a:gd name="adj1" fmla="val 50000"/>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1" anchor="ctr"/>
          <a:lstStyle/>
          <a:p>
            <a:pPr algn="ctr"/>
            <a:r>
              <a:rPr lang="ar-EG"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Koufi" pitchFamily="2" charset="-78"/>
                <a:ea typeface="Monotype Koufi" pitchFamily="2" charset="-78"/>
                <a:cs typeface="Times New Roman"/>
              </a:rPr>
              <a:t>نشاطات التعلم</a:t>
            </a:r>
            <a:endParaRPr lang="en-GB"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Koufi" pitchFamily="2" charset="-78"/>
              <a:ea typeface="Monotype Koufi" pitchFamily="2" charset="-78"/>
            </a:endParaRPr>
          </a:p>
        </p:txBody>
      </p:sp>
      <p:sp>
        <p:nvSpPr>
          <p:cNvPr id="14" name="مربع نص 13"/>
          <p:cNvSpPr txBox="1"/>
          <p:nvPr/>
        </p:nvSpPr>
        <p:spPr>
          <a:xfrm>
            <a:off x="4285397" y="1869742"/>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5" name="مربع نص 14"/>
          <p:cNvSpPr txBox="1"/>
          <p:nvPr/>
        </p:nvSpPr>
        <p:spPr>
          <a:xfrm>
            <a:off x="3439236" y="1856095"/>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6" name="مربع نص 15"/>
          <p:cNvSpPr txBox="1"/>
          <p:nvPr/>
        </p:nvSpPr>
        <p:spPr>
          <a:xfrm>
            <a:off x="7287904" y="2224585"/>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7" name="مربع نص 16"/>
          <p:cNvSpPr txBox="1"/>
          <p:nvPr/>
        </p:nvSpPr>
        <p:spPr>
          <a:xfrm>
            <a:off x="6237027" y="2715904"/>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8" name="مربع نص 17"/>
          <p:cNvSpPr txBox="1"/>
          <p:nvPr/>
        </p:nvSpPr>
        <p:spPr>
          <a:xfrm>
            <a:off x="3398292" y="2688609"/>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9" name="مربع نص 18"/>
          <p:cNvSpPr txBox="1"/>
          <p:nvPr/>
        </p:nvSpPr>
        <p:spPr>
          <a:xfrm>
            <a:off x="1842448" y="2688609"/>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20" name="مربع نص 19"/>
          <p:cNvSpPr txBox="1"/>
          <p:nvPr/>
        </p:nvSpPr>
        <p:spPr>
          <a:xfrm>
            <a:off x="7042245" y="3916906"/>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21" name="مربع نص 20"/>
          <p:cNvSpPr txBox="1"/>
          <p:nvPr/>
        </p:nvSpPr>
        <p:spPr>
          <a:xfrm>
            <a:off x="5813946" y="3507474"/>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22" name="مربع نص 21"/>
          <p:cNvSpPr txBox="1"/>
          <p:nvPr/>
        </p:nvSpPr>
        <p:spPr>
          <a:xfrm>
            <a:off x="5172501" y="4312691"/>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23" name="مربع نص 22"/>
          <p:cNvSpPr txBox="1"/>
          <p:nvPr/>
        </p:nvSpPr>
        <p:spPr>
          <a:xfrm>
            <a:off x="5718411" y="4667533"/>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24" name="مربع نص 23"/>
          <p:cNvSpPr txBox="1"/>
          <p:nvPr/>
        </p:nvSpPr>
        <p:spPr>
          <a:xfrm>
            <a:off x="7574507" y="3507474"/>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25" name="مربع نص 24"/>
          <p:cNvSpPr txBox="1"/>
          <p:nvPr/>
        </p:nvSpPr>
        <p:spPr>
          <a:xfrm>
            <a:off x="7574507" y="3889612"/>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26" name="مربع نص 25"/>
          <p:cNvSpPr txBox="1"/>
          <p:nvPr/>
        </p:nvSpPr>
        <p:spPr>
          <a:xfrm>
            <a:off x="7588155" y="4285396"/>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27" name="مربع نص 26"/>
          <p:cNvSpPr txBox="1"/>
          <p:nvPr/>
        </p:nvSpPr>
        <p:spPr>
          <a:xfrm>
            <a:off x="7588155" y="4667534"/>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28" name="مربع نص 27"/>
          <p:cNvSpPr txBox="1"/>
          <p:nvPr/>
        </p:nvSpPr>
        <p:spPr>
          <a:xfrm>
            <a:off x="5431808" y="5158854"/>
            <a:ext cx="300251"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29" name="مربع نص 28"/>
          <p:cNvSpPr txBox="1"/>
          <p:nvPr/>
        </p:nvSpPr>
        <p:spPr>
          <a:xfrm>
            <a:off x="4653886" y="5158854"/>
            <a:ext cx="300251"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30" name="مربع نص 29"/>
          <p:cNvSpPr txBox="1"/>
          <p:nvPr/>
        </p:nvSpPr>
        <p:spPr>
          <a:xfrm>
            <a:off x="7206017" y="5595583"/>
            <a:ext cx="300251"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77571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to="" calcmode="lin" valueType="num">
                                      <p:cBhvr>
                                        <p:cTn id="27" dur="1" fill="hold"/>
                                        <p:tgtEl>
                                          <p:spTgt spid="1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to="" calcmode="lin" valueType="num">
                                      <p:cBhvr>
                                        <p:cTn id="32" dur="1" fill="hold"/>
                                        <p:tgtEl>
                                          <p:spTgt spid="1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to="" calcmode="lin" valueType="num">
                                      <p:cBhvr>
                                        <p:cTn id="37" dur="1" fill="hold"/>
                                        <p:tgtEl>
                                          <p:spTgt spid="1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to="" calcmode="lin" valueType="num">
                                      <p:cBhvr>
                                        <p:cTn id="42" dur="1" fill="hold"/>
                                        <p:tgtEl>
                                          <p:spTgt spid="4"/>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to="" calcmode="lin" valueType="num">
                                      <p:cBhvr>
                                        <p:cTn id="47" dur="1" fill="hold"/>
                                        <p:tgtEl>
                                          <p:spTgt spid="1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to="" calcmode="lin" valueType="num">
                                      <p:cBhvr>
                                        <p:cTn id="52" dur="1" fill="hold"/>
                                        <p:tgtEl>
                                          <p:spTgt spid="1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to="" calcmode="lin" valueType="num">
                                      <p:cBhvr>
                                        <p:cTn id="57" dur="1" fill="hold"/>
                                        <p:tgtEl>
                                          <p:spTgt spid="19"/>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 to="" calcmode="lin" valueType="num">
                                      <p:cBhvr>
                                        <p:cTn id="62" dur="1" fill="hold"/>
                                        <p:tgtEl>
                                          <p:spTgt spid="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 to="" calcmode="lin" valueType="num">
                                      <p:cBhvr>
                                        <p:cTn id="67" dur="1" fill="hold"/>
                                        <p:tgtEl>
                                          <p:spTgt spid="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to="" calcmode="lin" valueType="num">
                                      <p:cBhvr>
                                        <p:cTn id="72" dur="1" fill="hold"/>
                                        <p:tgtEl>
                                          <p:spTgt spid="24"/>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to="" calcmode="lin" valueType="num">
                                      <p:cBhvr>
                                        <p:cTn id="77" dur="1" fill="hold"/>
                                        <p:tgtEl>
                                          <p:spTgt spid="21"/>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0"/>
                                          </p:stCondLst>
                                        </p:cTn>
                                        <p:tgtEl>
                                          <p:spTgt spid="7"/>
                                        </p:tgtEl>
                                        <p:attrNameLst>
                                          <p:attrName>style.visibility</p:attrName>
                                        </p:attrNameLst>
                                      </p:cBhvr>
                                      <p:to>
                                        <p:strVal val="visible"/>
                                      </p:to>
                                    </p:set>
                                    <p:anim to="" calcmode="lin" valueType="num">
                                      <p:cBhvr>
                                        <p:cTn id="82" dur="1" fill="hold"/>
                                        <p:tgtEl>
                                          <p:spTgt spid="7"/>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 to="" calcmode="lin" valueType="num">
                                      <p:cBhvr>
                                        <p:cTn id="87" dur="1" fill="hold"/>
                                        <p:tgtEl>
                                          <p:spTgt spid="25"/>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 to="" calcmode="lin" valueType="num">
                                      <p:cBhvr>
                                        <p:cTn id="92" dur="1" fill="hold"/>
                                        <p:tgtEl>
                                          <p:spTgt spid="20"/>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nodeType="clickEffect">
                                  <p:stCondLst>
                                    <p:cond delay="0"/>
                                  </p:stCondLst>
                                  <p:childTnLst>
                                    <p:set>
                                      <p:cBhvr>
                                        <p:cTn id="96" dur="1" fill="hold">
                                          <p:stCondLst>
                                            <p:cond delay="0"/>
                                          </p:stCondLst>
                                        </p:cTn>
                                        <p:tgtEl>
                                          <p:spTgt spid="8"/>
                                        </p:tgtEl>
                                        <p:attrNameLst>
                                          <p:attrName>style.visibility</p:attrName>
                                        </p:attrNameLst>
                                      </p:cBhvr>
                                      <p:to>
                                        <p:strVal val="visible"/>
                                      </p:to>
                                    </p:set>
                                    <p:anim to="" calcmode="lin" valueType="num">
                                      <p:cBhvr>
                                        <p:cTn id="97" dur="1" fill="hold"/>
                                        <p:tgtEl>
                                          <p:spTgt spid="8"/>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 to="" calcmode="lin" valueType="num">
                                      <p:cBhvr>
                                        <p:cTn id="102" dur="1" fill="hold"/>
                                        <p:tgtEl>
                                          <p:spTgt spid="26"/>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anim to="" calcmode="lin" valueType="num">
                                      <p:cBhvr>
                                        <p:cTn id="107" dur="1" fill="hold"/>
                                        <p:tgtEl>
                                          <p:spTgt spid="22"/>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nodeType="clickEffect">
                                  <p:stCondLst>
                                    <p:cond delay="0"/>
                                  </p:stCondLst>
                                  <p:childTnLst>
                                    <p:set>
                                      <p:cBhvr>
                                        <p:cTn id="111" dur="1" fill="hold">
                                          <p:stCondLst>
                                            <p:cond delay="0"/>
                                          </p:stCondLst>
                                        </p:cTn>
                                        <p:tgtEl>
                                          <p:spTgt spid="9"/>
                                        </p:tgtEl>
                                        <p:attrNameLst>
                                          <p:attrName>style.visibility</p:attrName>
                                        </p:attrNameLst>
                                      </p:cBhvr>
                                      <p:to>
                                        <p:strVal val="visible"/>
                                      </p:to>
                                    </p:set>
                                    <p:anim to="" calcmode="lin" valueType="num">
                                      <p:cBhvr>
                                        <p:cTn id="112" dur="1" fill="hold"/>
                                        <p:tgtEl>
                                          <p:spTgt spid="9"/>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27"/>
                                        </p:tgtEl>
                                        <p:attrNameLst>
                                          <p:attrName>style.visibility</p:attrName>
                                        </p:attrNameLst>
                                      </p:cBhvr>
                                      <p:to>
                                        <p:strVal val="visible"/>
                                      </p:to>
                                    </p:set>
                                    <p:anim to="" calcmode="lin" valueType="num">
                                      <p:cBhvr>
                                        <p:cTn id="117" dur="1" fill="hold"/>
                                        <p:tgtEl>
                                          <p:spTgt spid="27"/>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23"/>
                                        </p:tgtEl>
                                        <p:attrNameLst>
                                          <p:attrName>style.visibility</p:attrName>
                                        </p:attrNameLst>
                                      </p:cBhvr>
                                      <p:to>
                                        <p:strVal val="visible"/>
                                      </p:to>
                                    </p:set>
                                    <p:anim to="" calcmode="lin" valueType="num">
                                      <p:cBhvr>
                                        <p:cTn id="122" dur="1" fill="hold"/>
                                        <p:tgtEl>
                                          <p:spTgt spid="23"/>
                                        </p:tgtEl>
                                        <p:attrNameLst>
                                          <p:attrName/>
                                        </p:attrNameLst>
                                      </p:cBhvr>
                                    </p:anim>
                                  </p:childTnLst>
                                </p:cTn>
                              </p:par>
                            </p:childTnLst>
                          </p:cTn>
                        </p:par>
                      </p:childTnLst>
                    </p:cTn>
                  </p:par>
                  <p:par>
                    <p:cTn id="123" fill="hold">
                      <p:stCondLst>
                        <p:cond delay="indefinite"/>
                      </p:stCondLst>
                      <p:childTnLst>
                        <p:par>
                          <p:cTn id="124" fill="hold">
                            <p:stCondLst>
                              <p:cond delay="0"/>
                            </p:stCondLst>
                            <p:childTnLst>
                              <p:par>
                                <p:cTn id="125" presetID="24" presetClass="entr" presetSubtype="0" fill="hold" nodeType="clickEffect">
                                  <p:stCondLst>
                                    <p:cond delay="0"/>
                                  </p:stCondLst>
                                  <p:childTnLst>
                                    <p:set>
                                      <p:cBhvr>
                                        <p:cTn id="126" dur="1" fill="hold">
                                          <p:stCondLst>
                                            <p:cond delay="0"/>
                                          </p:stCondLst>
                                        </p:cTn>
                                        <p:tgtEl>
                                          <p:spTgt spid="10"/>
                                        </p:tgtEl>
                                        <p:attrNameLst>
                                          <p:attrName>style.visibility</p:attrName>
                                        </p:attrNameLst>
                                      </p:cBhvr>
                                      <p:to>
                                        <p:strVal val="visible"/>
                                      </p:to>
                                    </p:set>
                                    <p:anim to="" calcmode="lin" valueType="num">
                                      <p:cBhvr>
                                        <p:cTn id="127" dur="1" fill="hold"/>
                                        <p:tgtEl>
                                          <p:spTgt spid="10"/>
                                        </p:tgtEl>
                                        <p:attrNameLst>
                                          <p:attrName/>
                                        </p:attrNameLst>
                                      </p:cBhvr>
                                    </p:anim>
                                  </p:childTnLst>
                                </p:cTn>
                              </p:par>
                            </p:childTnLst>
                          </p:cTn>
                        </p:par>
                      </p:childTnLst>
                    </p:cTn>
                  </p:par>
                  <p:par>
                    <p:cTn id="128" fill="hold">
                      <p:stCondLst>
                        <p:cond delay="indefinite"/>
                      </p:stCondLst>
                      <p:childTnLst>
                        <p:par>
                          <p:cTn id="129" fill="hold">
                            <p:stCondLst>
                              <p:cond delay="0"/>
                            </p:stCondLst>
                            <p:childTnLst>
                              <p:par>
                                <p:cTn id="130" presetID="24" presetClass="entr" presetSubtype="0" fill="hold" grpId="0" nodeType="clickEffect">
                                  <p:stCondLst>
                                    <p:cond delay="0"/>
                                  </p:stCondLst>
                                  <p:childTnLst>
                                    <p:set>
                                      <p:cBhvr>
                                        <p:cTn id="131" dur="1" fill="hold">
                                          <p:stCondLst>
                                            <p:cond delay="0"/>
                                          </p:stCondLst>
                                        </p:cTn>
                                        <p:tgtEl>
                                          <p:spTgt spid="28"/>
                                        </p:tgtEl>
                                        <p:attrNameLst>
                                          <p:attrName>style.visibility</p:attrName>
                                        </p:attrNameLst>
                                      </p:cBhvr>
                                      <p:to>
                                        <p:strVal val="visible"/>
                                      </p:to>
                                    </p:set>
                                    <p:anim to="" calcmode="lin" valueType="num">
                                      <p:cBhvr>
                                        <p:cTn id="132" dur="1" fill="hold"/>
                                        <p:tgtEl>
                                          <p:spTgt spid="28"/>
                                        </p:tgtEl>
                                        <p:attrNameLst>
                                          <p:attrName/>
                                        </p:attrNameLst>
                                      </p:cBhvr>
                                    </p:anim>
                                  </p:childTnLst>
                                </p:cTn>
                              </p:par>
                            </p:childTnLst>
                          </p:cTn>
                        </p:par>
                      </p:childTnLst>
                    </p:cTn>
                  </p:par>
                  <p:par>
                    <p:cTn id="133" fill="hold">
                      <p:stCondLst>
                        <p:cond delay="indefinite"/>
                      </p:stCondLst>
                      <p:childTnLst>
                        <p:par>
                          <p:cTn id="134" fill="hold">
                            <p:stCondLst>
                              <p:cond delay="0"/>
                            </p:stCondLst>
                            <p:childTnLst>
                              <p:par>
                                <p:cTn id="135" presetID="24" presetClass="entr" presetSubtype="0" fill="hold" grpId="0" nodeType="clickEffect">
                                  <p:stCondLst>
                                    <p:cond delay="0"/>
                                  </p:stCondLst>
                                  <p:childTnLst>
                                    <p:set>
                                      <p:cBhvr>
                                        <p:cTn id="136" dur="1" fill="hold">
                                          <p:stCondLst>
                                            <p:cond delay="0"/>
                                          </p:stCondLst>
                                        </p:cTn>
                                        <p:tgtEl>
                                          <p:spTgt spid="29"/>
                                        </p:tgtEl>
                                        <p:attrNameLst>
                                          <p:attrName>style.visibility</p:attrName>
                                        </p:attrNameLst>
                                      </p:cBhvr>
                                      <p:to>
                                        <p:strVal val="visible"/>
                                      </p:to>
                                    </p:set>
                                    <p:anim to="" calcmode="lin" valueType="num">
                                      <p:cBhvr>
                                        <p:cTn id="137" dur="1" fill="hold"/>
                                        <p:tgtEl>
                                          <p:spTgt spid="29"/>
                                        </p:tgtEl>
                                        <p:attrNameLst>
                                          <p:attrName/>
                                        </p:attrNameLst>
                                      </p:cBhvr>
                                    </p:anim>
                                  </p:childTnLst>
                                </p:cTn>
                              </p:par>
                            </p:childTnLst>
                          </p:cTn>
                        </p:par>
                      </p:childTnLst>
                    </p:cTn>
                  </p:par>
                  <p:par>
                    <p:cTn id="138" fill="hold">
                      <p:stCondLst>
                        <p:cond delay="indefinite"/>
                      </p:stCondLst>
                      <p:childTnLst>
                        <p:par>
                          <p:cTn id="139" fill="hold">
                            <p:stCondLst>
                              <p:cond delay="0"/>
                            </p:stCondLst>
                            <p:childTnLst>
                              <p:par>
                                <p:cTn id="140" presetID="24" presetClass="entr" presetSubtype="0" fill="hold" grpId="0" nodeType="clickEffect">
                                  <p:stCondLst>
                                    <p:cond delay="0"/>
                                  </p:stCondLst>
                                  <p:childTnLst>
                                    <p:set>
                                      <p:cBhvr>
                                        <p:cTn id="141" dur="1" fill="hold">
                                          <p:stCondLst>
                                            <p:cond delay="0"/>
                                          </p:stCondLst>
                                        </p:cTn>
                                        <p:tgtEl>
                                          <p:spTgt spid="30"/>
                                        </p:tgtEl>
                                        <p:attrNameLst>
                                          <p:attrName>style.visibility</p:attrName>
                                        </p:attrNameLst>
                                      </p:cBhvr>
                                      <p:to>
                                        <p:strVal val="visible"/>
                                      </p:to>
                                    </p:set>
                                    <p:anim to="" calcmode="lin" valueType="num">
                                      <p:cBhvr>
                                        <p:cTn id="142" dur="1" fill="hold"/>
                                        <p:tgtEl>
                                          <p:spTgt spid="3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1.gif"/>
          <p:cNvPicPr>
            <a:picLocks noChangeAspect="1"/>
          </p:cNvPicPr>
          <p:nvPr/>
        </p:nvPicPr>
        <p:blipFill>
          <a:blip r:embed="rId2"/>
          <a:srcRect l="9376" t="55263" r="14330" b="38596"/>
          <a:stretch>
            <a:fillRect/>
          </a:stretch>
        </p:blipFill>
        <p:spPr>
          <a:xfrm>
            <a:off x="1364776" y="1624082"/>
            <a:ext cx="7492621" cy="750628"/>
          </a:xfrm>
          <a:prstGeom prst="rect">
            <a:avLst/>
          </a:prstGeom>
        </p:spPr>
      </p:pic>
      <p:pic>
        <p:nvPicPr>
          <p:cNvPr id="3" name="صورة 2" descr="صورة2.gif"/>
          <p:cNvPicPr/>
          <p:nvPr/>
        </p:nvPicPr>
        <p:blipFill>
          <a:blip r:embed="rId3">
            <a:duotone>
              <a:prstClr val="black"/>
              <a:schemeClr val="accent2">
                <a:tint val="45000"/>
                <a:satMod val="400000"/>
              </a:schemeClr>
            </a:duotone>
          </a:blip>
          <a:stretch>
            <a:fillRect/>
          </a:stretch>
        </p:blipFill>
        <p:spPr>
          <a:xfrm>
            <a:off x="8441782" y="3633433"/>
            <a:ext cx="323850" cy="323850"/>
          </a:xfrm>
          <a:prstGeom prst="rect">
            <a:avLst/>
          </a:prstGeom>
        </p:spPr>
      </p:pic>
      <p:pic>
        <p:nvPicPr>
          <p:cNvPr id="4" name="صورة 3" descr="0061.gif"/>
          <p:cNvPicPr>
            <a:picLocks noChangeAspect="1"/>
          </p:cNvPicPr>
          <p:nvPr/>
        </p:nvPicPr>
        <p:blipFill>
          <a:blip r:embed="rId2"/>
          <a:srcRect l="9376" t="61738" r="14330" b="34689"/>
          <a:stretch>
            <a:fillRect/>
          </a:stretch>
        </p:blipFill>
        <p:spPr>
          <a:xfrm>
            <a:off x="1364776" y="2415654"/>
            <a:ext cx="7492621" cy="436728"/>
          </a:xfrm>
          <a:prstGeom prst="rect">
            <a:avLst/>
          </a:prstGeom>
        </p:spPr>
      </p:pic>
      <p:pic>
        <p:nvPicPr>
          <p:cNvPr id="5" name="صورة 4" descr="0061.gif"/>
          <p:cNvPicPr>
            <a:picLocks noChangeAspect="1"/>
          </p:cNvPicPr>
          <p:nvPr/>
        </p:nvPicPr>
        <p:blipFill>
          <a:blip r:embed="rId2"/>
          <a:srcRect l="9376" t="65422" r="14330" b="30335"/>
          <a:stretch>
            <a:fillRect/>
          </a:stretch>
        </p:blipFill>
        <p:spPr>
          <a:xfrm>
            <a:off x="1364776" y="2866030"/>
            <a:ext cx="7492621" cy="518615"/>
          </a:xfrm>
          <a:prstGeom prst="rect">
            <a:avLst/>
          </a:prstGeom>
        </p:spPr>
      </p:pic>
      <p:pic>
        <p:nvPicPr>
          <p:cNvPr id="6" name="صورة 5" descr="0061.gif"/>
          <p:cNvPicPr>
            <a:picLocks noChangeAspect="1"/>
          </p:cNvPicPr>
          <p:nvPr/>
        </p:nvPicPr>
        <p:blipFill>
          <a:blip r:embed="rId2"/>
          <a:srcRect l="9376" t="71786" r="18916" b="25200"/>
          <a:stretch>
            <a:fillRect/>
          </a:stretch>
        </p:blipFill>
        <p:spPr>
          <a:xfrm>
            <a:off x="1364776" y="3643952"/>
            <a:ext cx="7042245" cy="368490"/>
          </a:xfrm>
          <a:prstGeom prst="rect">
            <a:avLst/>
          </a:prstGeom>
        </p:spPr>
      </p:pic>
      <p:pic>
        <p:nvPicPr>
          <p:cNvPr id="7" name="صورة 6" descr="0061.gif"/>
          <p:cNvPicPr>
            <a:picLocks noChangeAspect="1"/>
          </p:cNvPicPr>
          <p:nvPr/>
        </p:nvPicPr>
        <p:blipFill>
          <a:blip r:embed="rId2"/>
          <a:srcRect l="9376" t="74689" r="14330" b="8259"/>
          <a:stretch>
            <a:fillRect/>
          </a:stretch>
        </p:blipFill>
        <p:spPr>
          <a:xfrm>
            <a:off x="1364776" y="3998794"/>
            <a:ext cx="7492621" cy="2084423"/>
          </a:xfrm>
          <a:prstGeom prst="rect">
            <a:avLst/>
          </a:prstGeom>
        </p:spPr>
      </p:pic>
      <p:sp>
        <p:nvSpPr>
          <p:cNvPr id="8" name="مربع نص 7"/>
          <p:cNvSpPr txBox="1"/>
          <p:nvPr/>
        </p:nvSpPr>
        <p:spPr>
          <a:xfrm>
            <a:off x="6359855" y="1856092"/>
            <a:ext cx="409433"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_</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7315199" y="2429299"/>
            <a:ext cx="28660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6005014" y="2429299"/>
            <a:ext cx="28660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6933061" y="2906970"/>
            <a:ext cx="28660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1787857" y="4708474"/>
            <a:ext cx="6810229" cy="369332"/>
          </a:xfrm>
          <a:prstGeom prst="rect">
            <a:avLst/>
          </a:prstGeom>
          <a:noFill/>
        </p:spPr>
        <p:txBody>
          <a:bodyPr wrap="square" rtlCol="0">
            <a:spAutoFit/>
          </a:bodyPr>
          <a:lstStyle/>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جاء المدير، والوكيل،والمعلم، والطلاب مستعدون . </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13" name="مربع نص 12"/>
          <p:cNvSpPr txBox="1"/>
          <p:nvPr/>
        </p:nvSpPr>
        <p:spPr>
          <a:xfrm>
            <a:off x="1815153" y="5104259"/>
            <a:ext cx="6810229" cy="369332"/>
          </a:xfrm>
          <a:prstGeom prst="rect">
            <a:avLst/>
          </a:prstGeom>
          <a:noFill/>
        </p:spPr>
        <p:txBody>
          <a:bodyPr wrap="square" rtlCol="0">
            <a:spAutoFit/>
          </a:bodyPr>
          <a:lstStyle/>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جاء المدير والوكيل، والمعلم والطلاب مستعدون . </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14" name="مربع نص 13"/>
          <p:cNvSpPr txBox="1"/>
          <p:nvPr/>
        </p:nvSpPr>
        <p:spPr>
          <a:xfrm>
            <a:off x="1842449" y="5472748"/>
            <a:ext cx="6810229" cy="369332"/>
          </a:xfrm>
          <a:prstGeom prst="rect">
            <a:avLst/>
          </a:prstGeom>
          <a:noFill/>
        </p:spPr>
        <p:txBody>
          <a:bodyPr wrap="square" rtlCol="0">
            <a:spAutoFit/>
          </a:bodyPr>
          <a:lstStyle/>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جاء المدير، والوكيل والمعلم والطلاب مستعدون . </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Tree>
    <p:extLst>
      <p:ext uri="{BB962C8B-B14F-4D97-AF65-F5344CB8AC3E}">
        <p14:creationId xmlns:p14="http://schemas.microsoft.com/office/powerpoint/2010/main" val="316785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to="" calcmode="lin" valueType="num">
                                      <p:cBhvr>
                                        <p:cTn id="42" dur="1" fill="hold"/>
                                        <p:tgtEl>
                                          <p:spTgt spid="3"/>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to="" calcmode="lin" valueType="num">
                                      <p:cBhvr>
                                        <p:cTn id="47" dur="1" fill="hold"/>
                                        <p:tgtEl>
                                          <p:spTgt spid="6"/>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 to="" calcmode="lin" valueType="num">
                                      <p:cBhvr>
                                        <p:cTn id="52" dur="1" fill="hold"/>
                                        <p:tgtEl>
                                          <p:spTgt spid="7"/>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2.gif"/>
          <p:cNvPicPr>
            <a:picLocks noChangeAspect="1"/>
          </p:cNvPicPr>
          <p:nvPr/>
        </p:nvPicPr>
        <p:blipFill>
          <a:blip r:embed="rId2">
            <a:duotone>
              <a:schemeClr val="accent2">
                <a:shade val="45000"/>
                <a:satMod val="135000"/>
              </a:schemeClr>
              <a:prstClr val="white"/>
            </a:duotone>
          </a:blip>
          <a:srcRect l="66759" t="9950" r="17556" b="87034"/>
          <a:stretch>
            <a:fillRect/>
          </a:stretch>
        </p:blipFill>
        <p:spPr>
          <a:xfrm>
            <a:off x="5651639" y="1037230"/>
            <a:ext cx="1881925" cy="450376"/>
          </a:xfrm>
          <a:prstGeom prst="rect">
            <a:avLst/>
          </a:prstGeom>
        </p:spPr>
      </p:pic>
      <p:pic>
        <p:nvPicPr>
          <p:cNvPr id="3" name="صورة 2" descr="0062.gif"/>
          <p:cNvPicPr>
            <a:picLocks noChangeAspect="1"/>
          </p:cNvPicPr>
          <p:nvPr/>
        </p:nvPicPr>
        <p:blipFill>
          <a:blip r:embed="rId2"/>
          <a:srcRect l="71985" t="15817" r="14956" b="75082"/>
          <a:stretch>
            <a:fillRect/>
          </a:stretch>
        </p:blipFill>
        <p:spPr>
          <a:xfrm>
            <a:off x="6810233" y="1692322"/>
            <a:ext cx="1132764" cy="982639"/>
          </a:xfrm>
          <a:prstGeom prst="rect">
            <a:avLst/>
          </a:prstGeom>
        </p:spPr>
      </p:pic>
      <p:pic>
        <p:nvPicPr>
          <p:cNvPr id="4" name="صورة 3" descr="صورة45.gif"/>
          <p:cNvPicPr/>
          <p:nvPr/>
        </p:nvPicPr>
        <p:blipFill>
          <a:blip r:embed="rId3">
            <a:duotone>
              <a:prstClr val="black"/>
              <a:schemeClr val="accent2">
                <a:tint val="45000"/>
                <a:satMod val="400000"/>
              </a:schemeClr>
            </a:duotone>
          </a:blip>
          <a:stretch>
            <a:fillRect/>
          </a:stretch>
        </p:blipFill>
        <p:spPr>
          <a:xfrm>
            <a:off x="7600103" y="1175500"/>
            <a:ext cx="323850" cy="323850"/>
          </a:xfrm>
          <a:prstGeom prst="rect">
            <a:avLst/>
          </a:prstGeom>
        </p:spPr>
      </p:pic>
      <p:pic>
        <p:nvPicPr>
          <p:cNvPr id="6" name="صورة 5" descr="0062.gif"/>
          <p:cNvPicPr>
            <a:picLocks noChangeAspect="1"/>
          </p:cNvPicPr>
          <p:nvPr/>
        </p:nvPicPr>
        <p:blipFill>
          <a:blip r:embed="rId2">
            <a:clrChange>
              <a:clrFrom>
                <a:srgbClr val="FFFFFF"/>
              </a:clrFrom>
              <a:clrTo>
                <a:srgbClr val="FFFFFF">
                  <a:alpha val="0"/>
                </a:srgbClr>
              </a:clrTo>
            </a:clrChange>
          </a:blip>
          <a:srcRect l="17861" t="15817" r="28330" b="72175"/>
          <a:stretch>
            <a:fillRect/>
          </a:stretch>
        </p:blipFill>
        <p:spPr>
          <a:xfrm>
            <a:off x="2115403" y="1692322"/>
            <a:ext cx="4667534" cy="1296538"/>
          </a:xfrm>
          <a:prstGeom prst="rect">
            <a:avLst/>
          </a:prstGeom>
        </p:spPr>
      </p:pic>
      <p:pic>
        <p:nvPicPr>
          <p:cNvPr id="7" name="صورة 6" descr="0062.gif"/>
          <p:cNvPicPr>
            <a:picLocks noChangeAspect="1"/>
          </p:cNvPicPr>
          <p:nvPr/>
        </p:nvPicPr>
        <p:blipFill>
          <a:blip r:embed="rId2"/>
          <a:srcRect l="71985" t="29721" r="14956" b="61936"/>
          <a:stretch>
            <a:fillRect/>
          </a:stretch>
        </p:blipFill>
        <p:spPr>
          <a:xfrm>
            <a:off x="6810233" y="3193576"/>
            <a:ext cx="1132764" cy="900752"/>
          </a:xfrm>
          <a:prstGeom prst="rect">
            <a:avLst/>
          </a:prstGeom>
        </p:spPr>
      </p:pic>
      <p:pic>
        <p:nvPicPr>
          <p:cNvPr id="8" name="صورة 7" descr="0062.gif"/>
          <p:cNvPicPr>
            <a:picLocks noChangeAspect="1"/>
          </p:cNvPicPr>
          <p:nvPr/>
        </p:nvPicPr>
        <p:blipFill>
          <a:blip r:embed="rId2"/>
          <a:srcRect l="71985" t="40971" r="14956" b="51571"/>
          <a:stretch>
            <a:fillRect/>
          </a:stretch>
        </p:blipFill>
        <p:spPr>
          <a:xfrm>
            <a:off x="6810233" y="4408227"/>
            <a:ext cx="1132764" cy="805218"/>
          </a:xfrm>
          <a:prstGeom prst="rect">
            <a:avLst/>
          </a:prstGeom>
        </p:spPr>
      </p:pic>
      <p:pic>
        <p:nvPicPr>
          <p:cNvPr id="9" name="صورة 8" descr="0062.gif"/>
          <p:cNvPicPr>
            <a:picLocks noChangeAspect="1"/>
          </p:cNvPicPr>
          <p:nvPr/>
        </p:nvPicPr>
        <p:blipFill>
          <a:blip r:embed="rId2"/>
          <a:srcRect l="71985" t="49314" r="14956" b="43481"/>
          <a:stretch>
            <a:fillRect/>
          </a:stretch>
        </p:blipFill>
        <p:spPr>
          <a:xfrm>
            <a:off x="6810233" y="5308979"/>
            <a:ext cx="1132764" cy="777922"/>
          </a:xfrm>
          <a:prstGeom prst="rect">
            <a:avLst/>
          </a:prstGeom>
        </p:spPr>
      </p:pic>
      <p:pic>
        <p:nvPicPr>
          <p:cNvPr id="10" name="صورة 9" descr="0062.gif"/>
          <p:cNvPicPr>
            <a:picLocks noChangeAspect="1"/>
          </p:cNvPicPr>
          <p:nvPr/>
        </p:nvPicPr>
        <p:blipFill>
          <a:blip r:embed="rId2">
            <a:clrChange>
              <a:clrFrom>
                <a:srgbClr val="FFFFFF"/>
              </a:clrFrom>
              <a:clrTo>
                <a:srgbClr val="FFFFFF">
                  <a:alpha val="0"/>
                </a:srgbClr>
              </a:clrTo>
            </a:clrChange>
          </a:blip>
          <a:srcRect l="17861" t="28205" r="28330" b="59913"/>
          <a:stretch>
            <a:fillRect/>
          </a:stretch>
        </p:blipFill>
        <p:spPr>
          <a:xfrm>
            <a:off x="2115403" y="3029803"/>
            <a:ext cx="4667534" cy="1282890"/>
          </a:xfrm>
          <a:prstGeom prst="rect">
            <a:avLst/>
          </a:prstGeom>
        </p:spPr>
      </p:pic>
      <p:pic>
        <p:nvPicPr>
          <p:cNvPr id="11" name="صورة 10" descr="0062.gif"/>
          <p:cNvPicPr>
            <a:picLocks noChangeAspect="1"/>
          </p:cNvPicPr>
          <p:nvPr/>
        </p:nvPicPr>
        <p:blipFill>
          <a:blip r:embed="rId2">
            <a:clrChange>
              <a:clrFrom>
                <a:srgbClr val="FFFFFF"/>
              </a:clrFrom>
              <a:clrTo>
                <a:srgbClr val="FFFFFF">
                  <a:alpha val="0"/>
                </a:srgbClr>
              </a:clrTo>
            </a:clrChange>
          </a:blip>
          <a:srcRect l="17861" t="40972" r="28330" b="43481"/>
          <a:stretch>
            <a:fillRect/>
          </a:stretch>
        </p:blipFill>
        <p:spPr>
          <a:xfrm>
            <a:off x="2115403" y="4408227"/>
            <a:ext cx="4667534" cy="1678674"/>
          </a:xfrm>
          <a:prstGeom prst="rect">
            <a:avLst/>
          </a:prstGeom>
        </p:spPr>
      </p:pic>
      <p:sp>
        <p:nvSpPr>
          <p:cNvPr id="12" name="مربع نص 11"/>
          <p:cNvSpPr txBox="1"/>
          <p:nvPr/>
        </p:nvSpPr>
        <p:spPr>
          <a:xfrm>
            <a:off x="2238232" y="2524836"/>
            <a:ext cx="4421875" cy="369332"/>
          </a:xfrm>
          <a:prstGeom prst="rect">
            <a:avLst/>
          </a:prstGeom>
          <a:noFill/>
        </p:spPr>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أنام مبكرًا</a:t>
            </a:r>
            <a:r>
              <a:rPr lang="ar-EG" dirty="0">
                <a:ln w="18415" cmpd="sng">
                  <a:solidFill>
                    <a:srgbClr val="0000FF"/>
                  </a:solidFill>
                  <a:prstDash val="solid"/>
                </a:ln>
                <a:solidFill>
                  <a:srgbClr val="0000FF"/>
                </a:solidFill>
                <a:effectLst>
                  <a:outerShdw blurRad="63500" dir="3600000" algn="tl" rotWithShape="0">
                    <a:srgbClr val="000000">
                      <a:alpha val="70000"/>
                    </a:srgbClr>
                  </a:outerShdw>
                </a:effectLst>
              </a:rPr>
              <a:t>؛</a:t>
            </a:r>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 لأن التبكير في النوم ينشط الجسم في الصباح</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3" name="مربع نص 12"/>
          <p:cNvSpPr txBox="1"/>
          <p:nvPr/>
        </p:nvSpPr>
        <p:spPr>
          <a:xfrm>
            <a:off x="2251880" y="3835021"/>
            <a:ext cx="4421875" cy="369332"/>
          </a:xfrm>
          <a:prstGeom prst="rect">
            <a:avLst/>
          </a:prstGeom>
          <a:noFill/>
        </p:spPr>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علوم البلاغة ثلاثة</a:t>
            </a:r>
            <a:r>
              <a:rPr lang="ar-EG" dirty="0">
                <a:ln w="18415" cmpd="sng">
                  <a:solidFill>
                    <a:srgbClr val="0000FF"/>
                  </a:solidFill>
                  <a:prstDash val="solid"/>
                </a:ln>
                <a:solidFill>
                  <a:srgbClr val="0000FF"/>
                </a:solidFill>
                <a:effectLst>
                  <a:outerShdw blurRad="63500" dir="3600000" algn="tl" rotWithShape="0">
                    <a:srgbClr val="000000">
                      <a:alpha val="70000"/>
                    </a:srgbClr>
                  </a:outerShdw>
                </a:effectLst>
              </a:rPr>
              <a:t>: </a:t>
            </a:r>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علم المعاني، والبيان، والبديع . </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4" name="مربع نص 13"/>
          <p:cNvSpPr txBox="1"/>
          <p:nvPr/>
        </p:nvSpPr>
        <p:spPr>
          <a:xfrm>
            <a:off x="2251880" y="5240741"/>
            <a:ext cx="4421875" cy="369332"/>
          </a:xfrm>
          <a:prstGeom prst="rect">
            <a:avLst/>
          </a:prstGeom>
          <a:noFill/>
        </p:spPr>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هل ستكتب خطبة محفلية ؟ </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5" name="مربع نص 14"/>
          <p:cNvSpPr txBox="1"/>
          <p:nvPr/>
        </p:nvSpPr>
        <p:spPr>
          <a:xfrm>
            <a:off x="2251880" y="5568287"/>
            <a:ext cx="4421875" cy="369332"/>
          </a:xfrm>
          <a:prstGeom prst="rect">
            <a:avLst/>
          </a:prstGeom>
          <a:noFill/>
        </p:spPr>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لله در خطبة كتبتها في السنة الماضية !</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70222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to="" calcmode="lin" valueType="num">
                                      <p:cBhvr>
                                        <p:cTn id="27" dur="1" fill="hold"/>
                                        <p:tgtEl>
                                          <p:spTgt spid="12"/>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to="" calcmode="lin" valueType="num">
                                      <p:cBhvr>
                                        <p:cTn id="42" dur="1" fill="hold"/>
                                        <p:tgtEl>
                                          <p:spTgt spid="13"/>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to="" calcmode="lin" valueType="num">
                                      <p:cBhvr>
                                        <p:cTn id="47" dur="1" fill="hold"/>
                                        <p:tgtEl>
                                          <p:spTgt spid="8"/>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 to="" calcmode="lin" valueType="num">
                                      <p:cBhvr>
                                        <p:cTn id="52" dur="1" fill="hold"/>
                                        <p:tgtEl>
                                          <p:spTgt spid="9"/>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to="" calcmode="lin" valueType="num">
                                      <p:cBhvr>
                                        <p:cTn id="67"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2.gif"/>
          <p:cNvPicPr>
            <a:picLocks noChangeAspect="1"/>
          </p:cNvPicPr>
          <p:nvPr/>
        </p:nvPicPr>
        <p:blipFill>
          <a:blip r:embed="rId2"/>
          <a:srcRect l="15816" t="58631" r="17824" b="37492"/>
          <a:stretch>
            <a:fillRect/>
          </a:stretch>
        </p:blipFill>
        <p:spPr>
          <a:xfrm>
            <a:off x="1487606" y="1692322"/>
            <a:ext cx="6755642" cy="491320"/>
          </a:xfrm>
          <a:prstGeom prst="rect">
            <a:avLst/>
          </a:prstGeom>
        </p:spPr>
      </p:pic>
      <p:pic>
        <p:nvPicPr>
          <p:cNvPr id="3" name="صورة 2" descr="صورة46.gif"/>
          <p:cNvPicPr/>
          <p:nvPr/>
        </p:nvPicPr>
        <p:blipFill>
          <a:blip r:embed="rId3">
            <a:duotone>
              <a:prstClr val="black"/>
              <a:schemeClr val="accent2">
                <a:tint val="45000"/>
                <a:satMod val="400000"/>
              </a:schemeClr>
            </a:duotone>
          </a:blip>
          <a:stretch>
            <a:fillRect/>
          </a:stretch>
        </p:blipFill>
        <p:spPr>
          <a:xfrm>
            <a:off x="8300420" y="1775065"/>
            <a:ext cx="323850" cy="314325"/>
          </a:xfrm>
          <a:prstGeom prst="rect">
            <a:avLst/>
          </a:prstGeom>
        </p:spPr>
      </p:pic>
      <p:pic>
        <p:nvPicPr>
          <p:cNvPr id="5" name="صورة 4" descr="0062.gif"/>
          <p:cNvPicPr>
            <a:picLocks noChangeAspect="1"/>
          </p:cNvPicPr>
          <p:nvPr/>
        </p:nvPicPr>
        <p:blipFill>
          <a:blip r:embed="rId2">
            <a:clrChange>
              <a:clrFrom>
                <a:srgbClr val="FFFFFF"/>
              </a:clrFrom>
              <a:clrTo>
                <a:srgbClr val="FFFFFF">
                  <a:alpha val="0"/>
                </a:srgbClr>
              </a:clrTo>
            </a:clrChange>
          </a:blip>
          <a:srcRect l="53755" t="64123" r="14071" b="10136"/>
          <a:stretch>
            <a:fillRect/>
          </a:stretch>
        </p:blipFill>
        <p:spPr>
          <a:xfrm>
            <a:off x="5349922" y="2388358"/>
            <a:ext cx="3275463" cy="3261815"/>
          </a:xfrm>
          <a:prstGeom prst="rect">
            <a:avLst/>
          </a:prstGeom>
        </p:spPr>
      </p:pic>
      <p:pic>
        <p:nvPicPr>
          <p:cNvPr id="6" name="صورة 5" descr="0062.gif"/>
          <p:cNvPicPr>
            <a:picLocks noChangeAspect="1"/>
          </p:cNvPicPr>
          <p:nvPr/>
        </p:nvPicPr>
        <p:blipFill>
          <a:blip r:embed="rId2">
            <a:clrChange>
              <a:clrFrom>
                <a:srgbClr val="FFFFFF"/>
              </a:clrFrom>
              <a:clrTo>
                <a:srgbClr val="FFFFFF">
                  <a:alpha val="0"/>
                </a:srgbClr>
              </a:clrTo>
            </a:clrChange>
          </a:blip>
          <a:srcRect l="17559" t="64123" r="46111" b="10136"/>
          <a:stretch>
            <a:fillRect/>
          </a:stretch>
        </p:blipFill>
        <p:spPr>
          <a:xfrm>
            <a:off x="1665027" y="2388358"/>
            <a:ext cx="3698543" cy="3261815"/>
          </a:xfrm>
          <a:prstGeom prst="rect">
            <a:avLst/>
          </a:prstGeom>
        </p:spPr>
      </p:pic>
      <p:sp>
        <p:nvSpPr>
          <p:cNvPr id="7" name="مربع نص 6"/>
          <p:cNvSpPr txBox="1"/>
          <p:nvPr/>
        </p:nvSpPr>
        <p:spPr>
          <a:xfrm>
            <a:off x="1705970" y="2511187"/>
            <a:ext cx="3575714" cy="1172629"/>
          </a:xfrm>
          <a:prstGeom prst="rect">
            <a:avLst/>
          </a:prstGeom>
          <a:noFill/>
        </p:spPr>
        <p:txBody>
          <a:bodyPr wrap="square" rtlCol="0">
            <a:spAutoFit/>
          </a:bodyPr>
          <a:lstStyle/>
          <a:p>
            <a:pPr indent="457200" algn="justLow">
              <a:lnSpc>
                <a:spcPct val="130000"/>
              </a:lnSpc>
            </a:pPr>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كتب رجل إلى عبد الله بن عمر -</a:t>
            </a:r>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sym typeface="AGA Arabesque"/>
              </a:rPr>
              <a:t>- يسأل عن العلم، فأجابه: إن العلم أكثر من أن أكتب </a:t>
            </a:r>
            <a:r>
              <a:rPr lang="ar-EG"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sym typeface="AGA Arabesque"/>
              </a:rPr>
              <a:t>به</a:t>
            </a:r>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sym typeface="AGA Arabesque"/>
              </a:rPr>
              <a:t> إليك.</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8" name="مربع نص 7"/>
          <p:cNvSpPr txBox="1"/>
          <p:nvPr/>
        </p:nvSpPr>
        <p:spPr>
          <a:xfrm>
            <a:off x="1705970" y="3630305"/>
            <a:ext cx="3575714" cy="1532727"/>
          </a:xfrm>
          <a:prstGeom prst="rect">
            <a:avLst/>
          </a:prstGeom>
          <a:noFill/>
        </p:spPr>
        <p:txBody>
          <a:bodyPr wrap="square" rtlCol="0">
            <a:spAutoFit/>
          </a:bodyPr>
          <a:lstStyle/>
          <a:p>
            <a:pPr indent="457200" algn="justLow">
              <a:lnSpc>
                <a:spcPct val="130000"/>
              </a:lnSpc>
            </a:pPr>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ولكن إذا استطعت أن تلقي لله كاف اللسان عن أعراض المسلمين، خفيف الظن من دمائهم، </a:t>
            </a:r>
            <a:r>
              <a:rPr lang="ar-EG"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خميص</a:t>
            </a:r>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 البطن من أموالهم، ملازمًا لجماعتهم - فافعل</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75596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32004" t="10547" r="20057" b="85932"/>
          <a:stretch>
            <a:fillRect/>
          </a:stretch>
        </p:blipFill>
        <p:spPr>
          <a:xfrm>
            <a:off x="3411940" y="1473958"/>
            <a:ext cx="4626591" cy="423081"/>
          </a:xfrm>
          <a:prstGeom prst="rect">
            <a:avLst/>
          </a:prstGeom>
        </p:spPr>
      </p:pic>
      <p:pic>
        <p:nvPicPr>
          <p:cNvPr id="3" name="صورة 2" descr="0063.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rcRect l="11357" t="14069" r="13835" b="82864"/>
          <a:stretch>
            <a:fillRect/>
          </a:stretch>
        </p:blipFill>
        <p:spPr>
          <a:xfrm>
            <a:off x="1419367" y="1897039"/>
            <a:ext cx="7219666" cy="368489"/>
          </a:xfrm>
          <a:prstGeom prst="rect">
            <a:avLst/>
          </a:prstGeom>
        </p:spPr>
      </p:pic>
      <p:pic>
        <p:nvPicPr>
          <p:cNvPr id="4" name="صورة 3" descr="006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1357" t="17023" r="13835" b="79910"/>
          <a:stretch>
            <a:fillRect/>
          </a:stretch>
        </p:blipFill>
        <p:spPr>
          <a:xfrm>
            <a:off x="1419367" y="2251881"/>
            <a:ext cx="7219666" cy="368489"/>
          </a:xfrm>
          <a:prstGeom prst="rect">
            <a:avLst/>
          </a:prstGeom>
        </p:spPr>
      </p:pic>
      <p:pic>
        <p:nvPicPr>
          <p:cNvPr id="6" name="صورة 5" descr="0063.gif"/>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rcRect l="11357" t="20318" r="13835" b="77183"/>
          <a:stretch>
            <a:fillRect/>
          </a:stretch>
        </p:blipFill>
        <p:spPr>
          <a:xfrm>
            <a:off x="1419367" y="2647666"/>
            <a:ext cx="7219666" cy="300250"/>
          </a:xfrm>
          <a:prstGeom prst="rect">
            <a:avLst/>
          </a:prstGeom>
        </p:spPr>
      </p:pic>
      <p:pic>
        <p:nvPicPr>
          <p:cNvPr id="7" name="صورة 6" descr="0063.gif"/>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rcRect l="11357" t="22931" r="13835" b="73888"/>
          <a:stretch>
            <a:fillRect/>
          </a:stretch>
        </p:blipFill>
        <p:spPr>
          <a:xfrm>
            <a:off x="1419367" y="2961564"/>
            <a:ext cx="7219666" cy="382137"/>
          </a:xfrm>
          <a:prstGeom prst="rect">
            <a:avLst/>
          </a:prstGeom>
        </p:spPr>
      </p:pic>
      <p:pic>
        <p:nvPicPr>
          <p:cNvPr id="8" name="صورة 7" descr="00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357" t="28157" r="19350" b="68776"/>
          <a:stretch>
            <a:fillRect/>
          </a:stretch>
        </p:blipFill>
        <p:spPr>
          <a:xfrm>
            <a:off x="1419367" y="3589361"/>
            <a:ext cx="6687403" cy="368490"/>
          </a:xfrm>
          <a:prstGeom prst="rect">
            <a:avLst/>
          </a:prstGeom>
        </p:spPr>
      </p:pic>
      <p:pic>
        <p:nvPicPr>
          <p:cNvPr id="9" name="صورة 8" descr="00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357" t="31338" r="13835" b="65822"/>
          <a:stretch>
            <a:fillRect/>
          </a:stretch>
        </p:blipFill>
        <p:spPr>
          <a:xfrm>
            <a:off x="1419367" y="3971499"/>
            <a:ext cx="7219666" cy="341194"/>
          </a:xfrm>
          <a:prstGeom prst="rect">
            <a:avLst/>
          </a:prstGeom>
        </p:spPr>
      </p:pic>
      <p:pic>
        <p:nvPicPr>
          <p:cNvPr id="10" name="صورة 9" descr="006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1357" t="40767" r="13835" b="56052"/>
          <a:stretch>
            <a:fillRect/>
          </a:stretch>
        </p:blipFill>
        <p:spPr>
          <a:xfrm>
            <a:off x="1419367" y="5104263"/>
            <a:ext cx="7219666" cy="382137"/>
          </a:xfrm>
          <a:prstGeom prst="rect">
            <a:avLst/>
          </a:prstGeom>
        </p:spPr>
      </p:pic>
      <p:pic>
        <p:nvPicPr>
          <p:cNvPr id="11" name="صورة 10" descr="0063.gif"/>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rcRect l="11357" t="44289" r="13835" b="52303"/>
          <a:stretch>
            <a:fillRect/>
          </a:stretch>
        </p:blipFill>
        <p:spPr>
          <a:xfrm>
            <a:off x="1419367" y="5527343"/>
            <a:ext cx="7219666" cy="409433"/>
          </a:xfrm>
          <a:prstGeom prst="rect">
            <a:avLst/>
          </a:prstGeom>
        </p:spPr>
      </p:pic>
      <p:pic>
        <p:nvPicPr>
          <p:cNvPr id="12" name="صورة 11" descr="صورة47.gif"/>
          <p:cNvPicPr/>
          <p:nvPr/>
        </p:nvPicPr>
        <p:blipFill>
          <a:blip r:embed="rId3">
            <a:duotone>
              <a:prstClr val="black"/>
              <a:schemeClr val="accent2">
                <a:tint val="45000"/>
                <a:satMod val="400000"/>
              </a:schemeClr>
            </a:duotone>
          </a:blip>
          <a:stretch>
            <a:fillRect/>
          </a:stretch>
        </p:blipFill>
        <p:spPr>
          <a:xfrm>
            <a:off x="8168424" y="1583663"/>
            <a:ext cx="316230" cy="323850"/>
          </a:xfrm>
          <a:prstGeom prst="rect">
            <a:avLst/>
          </a:prstGeom>
        </p:spPr>
      </p:pic>
      <p:pic>
        <p:nvPicPr>
          <p:cNvPr id="13" name="صورة 12" descr="صورة41.gif"/>
          <p:cNvPicPr/>
          <p:nvPr/>
        </p:nvPicPr>
        <p:blipFill>
          <a:blip r:embed="rId4">
            <a:duotone>
              <a:prstClr val="black"/>
              <a:schemeClr val="accent2">
                <a:tint val="45000"/>
                <a:satMod val="400000"/>
              </a:schemeClr>
            </a:duotone>
          </a:blip>
          <a:stretch>
            <a:fillRect/>
          </a:stretch>
        </p:blipFill>
        <p:spPr>
          <a:xfrm>
            <a:off x="8173509" y="3602996"/>
            <a:ext cx="335280" cy="333375"/>
          </a:xfrm>
          <a:prstGeom prst="rect">
            <a:avLst/>
          </a:prstGeom>
        </p:spPr>
      </p:pic>
      <p:sp>
        <p:nvSpPr>
          <p:cNvPr id="15" name="مربع نص 14"/>
          <p:cNvSpPr txBox="1"/>
          <p:nvPr/>
        </p:nvSpPr>
        <p:spPr>
          <a:xfrm>
            <a:off x="2947916" y="1937981"/>
            <a:ext cx="4735774"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solidFill>
                    <a:srgbClr val="0000FF"/>
                  </a:solidFill>
                </a:ln>
                <a:solidFill>
                  <a:srgbClr val="0000FF"/>
                </a:solidFill>
                <a:effectLst>
                  <a:outerShdw blurRad="50800" dist="39000" dir="5460000" algn="tl">
                    <a:srgbClr val="000000">
                      <a:alpha val="38000"/>
                    </a:srgbClr>
                  </a:outerShdw>
                </a:effectLst>
              </a:rPr>
              <a:t>لَمْ تشارك زملائك في نشاطهم </a:t>
            </a:r>
            <a:endParaRPr lang="en-GB"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16" name="مربع نص 15"/>
          <p:cNvSpPr txBox="1"/>
          <p:nvPr/>
        </p:nvSpPr>
        <p:spPr>
          <a:xfrm>
            <a:off x="2947916" y="2292823"/>
            <a:ext cx="4735774"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solidFill>
                    <a:srgbClr val="0000FF"/>
                  </a:solidFill>
                </a:ln>
                <a:solidFill>
                  <a:srgbClr val="0000FF"/>
                </a:solidFill>
                <a:effectLst>
                  <a:outerShdw blurRad="50800" dist="39000" dir="5460000" algn="tl">
                    <a:srgbClr val="000000">
                      <a:alpha val="38000"/>
                    </a:srgbClr>
                  </a:outerShdw>
                </a:effectLst>
              </a:rPr>
              <a:t>يجتهد في المذاكرة، ينجح</a:t>
            </a:r>
            <a:endParaRPr lang="en-GB"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17" name="مربع نص 16"/>
          <p:cNvSpPr txBox="1"/>
          <p:nvPr/>
        </p:nvSpPr>
        <p:spPr>
          <a:xfrm>
            <a:off x="2947916" y="2593073"/>
            <a:ext cx="4735774"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solidFill>
                    <a:srgbClr val="0000FF"/>
                  </a:solidFill>
                </a:ln>
                <a:solidFill>
                  <a:srgbClr val="0000FF"/>
                </a:solidFill>
                <a:effectLst>
                  <a:outerShdw blurRad="50800" dist="39000" dir="5460000" algn="tl">
                    <a:srgbClr val="000000">
                      <a:alpha val="38000"/>
                    </a:srgbClr>
                  </a:outerShdw>
                </a:effectLst>
              </a:rPr>
              <a:t>تفعلوا من خير في سبيل الله، يفلحوا </a:t>
            </a:r>
            <a:endParaRPr lang="en-GB"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18" name="مربع نص 17"/>
          <p:cNvSpPr txBox="1"/>
          <p:nvPr/>
        </p:nvSpPr>
        <p:spPr>
          <a:xfrm>
            <a:off x="2961564" y="3002508"/>
            <a:ext cx="4735774"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solidFill>
                    <a:srgbClr val="0000FF"/>
                  </a:solidFill>
                </a:ln>
                <a:solidFill>
                  <a:srgbClr val="0000FF"/>
                </a:solidFill>
                <a:effectLst>
                  <a:outerShdw blurRad="50800" dist="39000" dir="5460000" algn="tl">
                    <a:srgbClr val="000000">
                      <a:alpha val="38000"/>
                    </a:srgbClr>
                  </a:outerShdw>
                </a:effectLst>
              </a:rPr>
              <a:t>أجمل السماء الصافية في ليلة ظهر القمر فيها بدرًا</a:t>
            </a:r>
            <a:endParaRPr lang="en-GB" b="1" dirty="0">
              <a:ln w="11430">
                <a:solidFill>
                  <a:srgbClr val="0000FF"/>
                </a:solidFill>
              </a:ln>
              <a:solidFill>
                <a:srgbClr val="0000FF"/>
              </a:solidFill>
              <a:effectLst>
                <a:outerShdw blurRad="50800" dist="39000" dir="5460000" algn="tl">
                  <a:srgbClr val="000000">
                    <a:alpha val="38000"/>
                  </a:srgbClr>
                </a:outerShdw>
              </a:effectLst>
            </a:endParaRPr>
          </a:p>
        </p:txBody>
      </p:sp>
      <p:pic>
        <p:nvPicPr>
          <p:cNvPr id="19" name="صورة 18" descr="0063.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rcRect l="11357" t="34065" r="13835" b="59687"/>
          <a:stretch>
            <a:fillRect/>
          </a:stretch>
        </p:blipFill>
        <p:spPr>
          <a:xfrm>
            <a:off x="1419367" y="4299045"/>
            <a:ext cx="7219666" cy="750627"/>
          </a:xfrm>
          <a:prstGeom prst="rect">
            <a:avLst/>
          </a:prstGeom>
        </p:spPr>
      </p:pic>
      <p:sp>
        <p:nvSpPr>
          <p:cNvPr id="20" name="مربع نص 19"/>
          <p:cNvSpPr txBox="1"/>
          <p:nvPr/>
        </p:nvSpPr>
        <p:spPr>
          <a:xfrm>
            <a:off x="5909481" y="4244452"/>
            <a:ext cx="245659" cy="461665"/>
          </a:xfrm>
          <a:prstGeom prst="rect">
            <a:avLst/>
          </a:prstGeom>
          <a:noFill/>
        </p:spPr>
        <p:txBody>
          <a:bodyPr wrap="square" rtlCol="0">
            <a:spAutoFit/>
          </a:bodyPr>
          <a:lstStyle/>
          <a:p>
            <a:pPr algn="ctr"/>
            <a:r>
              <a:rPr lang="ar-EG" sz="2400" b="1" cap="all" dirty="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21" name="مربع نص 20"/>
          <p:cNvSpPr txBox="1"/>
          <p:nvPr/>
        </p:nvSpPr>
        <p:spPr>
          <a:xfrm>
            <a:off x="3302758" y="4244452"/>
            <a:ext cx="245659" cy="461665"/>
          </a:xfrm>
          <a:prstGeom prst="rect">
            <a:avLst/>
          </a:prstGeom>
          <a:noFill/>
        </p:spPr>
        <p:txBody>
          <a:bodyPr wrap="square" rtlCol="0">
            <a:spAutoFit/>
          </a:bodyPr>
          <a:lstStyle/>
          <a:p>
            <a:pPr algn="ctr"/>
            <a:r>
              <a:rPr lang="ar-EG" sz="2400" b="1" cap="all" dirty="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22" name="مربع نص 21"/>
          <p:cNvSpPr txBox="1"/>
          <p:nvPr/>
        </p:nvSpPr>
        <p:spPr>
          <a:xfrm>
            <a:off x="6291618" y="4531054"/>
            <a:ext cx="245659" cy="461665"/>
          </a:xfrm>
          <a:prstGeom prst="rect">
            <a:avLst/>
          </a:prstGeom>
          <a:noFill/>
        </p:spPr>
        <p:txBody>
          <a:bodyPr wrap="square" rtlCol="0">
            <a:spAutoFit/>
          </a:bodyPr>
          <a:lstStyle/>
          <a:p>
            <a:pPr algn="ctr"/>
            <a:r>
              <a:rPr lang="ar-EG" sz="2400" b="1" cap="all" dirty="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23" name="مربع نص 22"/>
          <p:cNvSpPr txBox="1"/>
          <p:nvPr/>
        </p:nvSpPr>
        <p:spPr>
          <a:xfrm>
            <a:off x="3916907" y="4531054"/>
            <a:ext cx="245659" cy="461665"/>
          </a:xfrm>
          <a:prstGeom prst="rect">
            <a:avLst/>
          </a:prstGeom>
          <a:noFill/>
        </p:spPr>
        <p:txBody>
          <a:bodyPr wrap="square" rtlCol="0">
            <a:spAutoFit/>
          </a:bodyPr>
          <a:lstStyle/>
          <a:p>
            <a:pPr algn="ctr"/>
            <a:r>
              <a:rPr lang="ar-EG" sz="2400" b="1" cap="all" dirty="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24" name="مربع نص 23"/>
          <p:cNvSpPr txBox="1"/>
          <p:nvPr/>
        </p:nvSpPr>
        <p:spPr>
          <a:xfrm>
            <a:off x="5213444" y="5486397"/>
            <a:ext cx="245659" cy="461665"/>
          </a:xfrm>
          <a:prstGeom prst="rect">
            <a:avLst/>
          </a:prstGeom>
          <a:noFill/>
        </p:spPr>
        <p:txBody>
          <a:bodyPr wrap="square" rtlCol="0">
            <a:spAutoFit/>
          </a:bodyPr>
          <a:lstStyle/>
          <a:p>
            <a:pPr algn="ctr"/>
            <a:r>
              <a:rPr lang="ar-EG" sz="2400" b="1" cap="all" dirty="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25" name="مربع نص 24"/>
          <p:cNvSpPr txBox="1"/>
          <p:nvPr/>
        </p:nvSpPr>
        <p:spPr>
          <a:xfrm>
            <a:off x="5076968" y="5472749"/>
            <a:ext cx="245659" cy="461665"/>
          </a:xfrm>
          <a:prstGeom prst="rect">
            <a:avLst/>
          </a:prstGeom>
          <a:noFill/>
        </p:spPr>
        <p:txBody>
          <a:bodyPr wrap="square" rtlCol="0">
            <a:spAutoFit/>
          </a:bodyPr>
          <a:lstStyle/>
          <a:p>
            <a:pPr algn="ctr"/>
            <a:r>
              <a:rPr lang="ar-EG" sz="2400" b="1" cap="all" dirty="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26" name="مربع نص 25"/>
          <p:cNvSpPr txBox="1"/>
          <p:nvPr/>
        </p:nvSpPr>
        <p:spPr>
          <a:xfrm>
            <a:off x="3589362" y="5472749"/>
            <a:ext cx="245659" cy="461665"/>
          </a:xfrm>
          <a:prstGeom prst="rect">
            <a:avLst/>
          </a:prstGeom>
          <a:noFill/>
        </p:spPr>
        <p:txBody>
          <a:bodyPr wrap="square" rtlCol="0">
            <a:spAutoFit/>
          </a:bodyPr>
          <a:lstStyle/>
          <a:p>
            <a:pPr algn="ctr"/>
            <a:r>
              <a:rPr lang="ar-EG" sz="2400" b="1" cap="all" dirty="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27" name="مربع نص 26"/>
          <p:cNvSpPr txBox="1"/>
          <p:nvPr/>
        </p:nvSpPr>
        <p:spPr>
          <a:xfrm>
            <a:off x="3343702" y="5472749"/>
            <a:ext cx="245659" cy="461665"/>
          </a:xfrm>
          <a:prstGeom prst="rect">
            <a:avLst/>
          </a:prstGeom>
          <a:noFill/>
        </p:spPr>
        <p:txBody>
          <a:bodyPr wrap="square" rtlCol="0">
            <a:spAutoFit/>
          </a:bodyPr>
          <a:lstStyle/>
          <a:p>
            <a:pPr algn="ctr"/>
            <a:r>
              <a:rPr lang="ar-EG" sz="2400" b="1" cap="all" dirty="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a:ln w="9000" cmpd="sng">
                <a:solidFill>
                  <a:srgbClr val="0000FF"/>
                </a:solidFill>
                <a:prstDash val="solid"/>
              </a:ln>
              <a:solidFill>
                <a:srgbClr val="0000FF"/>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406841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to="" calcmode="lin" valueType="num">
                                      <p:cBhvr>
                                        <p:cTn id="22" dur="1" fill="hold"/>
                                        <p:tgtEl>
                                          <p:spTgt spid="1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to="" calcmode="lin" valueType="num">
                                      <p:cBhvr>
                                        <p:cTn id="32" dur="1" fill="hold"/>
                                        <p:tgtEl>
                                          <p:spTgt spid="1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to="" calcmode="lin" valueType="num">
                                      <p:cBhvr>
                                        <p:cTn id="42" dur="1" fill="hold"/>
                                        <p:tgtEl>
                                          <p:spTgt spid="1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to="" calcmode="lin" valueType="num">
                                      <p:cBhvr>
                                        <p:cTn id="47" dur="1" fill="hold"/>
                                        <p:tgtEl>
                                          <p:spTgt spid="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to="" calcmode="lin" valueType="num">
                                      <p:cBhvr>
                                        <p:cTn id="52" dur="1" fill="hold"/>
                                        <p:tgtEl>
                                          <p:spTgt spid="1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to="" calcmode="lin" valueType="num">
                                      <p:cBhvr>
                                        <p:cTn id="62" dur="1" fill="hold"/>
                                        <p:tgtEl>
                                          <p:spTgt spid="8"/>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 to="" calcmode="lin" valueType="num">
                                      <p:cBhvr>
                                        <p:cTn id="67" dur="1" fill="hold"/>
                                        <p:tgtEl>
                                          <p:spTgt spid="9"/>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 to="" calcmode="lin" valueType="num">
                                      <p:cBhvr>
                                        <p:cTn id="72" dur="1" fill="hold"/>
                                        <p:tgtEl>
                                          <p:spTgt spid="19"/>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to="" calcmode="lin" valueType="num">
                                      <p:cBhvr>
                                        <p:cTn id="77" dur="1" fill="hold"/>
                                        <p:tgtEl>
                                          <p:spTgt spid="20"/>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 to="" calcmode="lin" valueType="num">
                                      <p:cBhvr>
                                        <p:cTn id="82" dur="1" fill="hold"/>
                                        <p:tgtEl>
                                          <p:spTgt spid="21"/>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 to="" calcmode="lin" valueType="num">
                                      <p:cBhvr>
                                        <p:cTn id="87" dur="1" fill="hold"/>
                                        <p:tgtEl>
                                          <p:spTgt spid="22"/>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 to="" calcmode="lin" valueType="num">
                                      <p:cBhvr>
                                        <p:cTn id="92" dur="1" fill="hold"/>
                                        <p:tgtEl>
                                          <p:spTgt spid="23"/>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nodeType="clickEffect">
                                  <p:stCondLst>
                                    <p:cond delay="0"/>
                                  </p:stCondLst>
                                  <p:childTnLst>
                                    <p:set>
                                      <p:cBhvr>
                                        <p:cTn id="96" dur="1" fill="hold">
                                          <p:stCondLst>
                                            <p:cond delay="0"/>
                                          </p:stCondLst>
                                        </p:cTn>
                                        <p:tgtEl>
                                          <p:spTgt spid="10"/>
                                        </p:tgtEl>
                                        <p:attrNameLst>
                                          <p:attrName>style.visibility</p:attrName>
                                        </p:attrNameLst>
                                      </p:cBhvr>
                                      <p:to>
                                        <p:strVal val="visible"/>
                                      </p:to>
                                    </p:set>
                                    <p:anim to="" calcmode="lin" valueType="num">
                                      <p:cBhvr>
                                        <p:cTn id="97" dur="1" fill="hold"/>
                                        <p:tgtEl>
                                          <p:spTgt spid="10"/>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nodeType="clickEffect">
                                  <p:stCondLst>
                                    <p:cond delay="0"/>
                                  </p:stCondLst>
                                  <p:childTnLst>
                                    <p:set>
                                      <p:cBhvr>
                                        <p:cTn id="101" dur="1" fill="hold">
                                          <p:stCondLst>
                                            <p:cond delay="0"/>
                                          </p:stCondLst>
                                        </p:cTn>
                                        <p:tgtEl>
                                          <p:spTgt spid="11"/>
                                        </p:tgtEl>
                                        <p:attrNameLst>
                                          <p:attrName>style.visibility</p:attrName>
                                        </p:attrNameLst>
                                      </p:cBhvr>
                                      <p:to>
                                        <p:strVal val="visible"/>
                                      </p:to>
                                    </p:set>
                                    <p:anim to="" calcmode="lin" valueType="num">
                                      <p:cBhvr>
                                        <p:cTn id="102" dur="1" fill="hold"/>
                                        <p:tgtEl>
                                          <p:spTgt spid="11"/>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 to="" calcmode="lin" valueType="num">
                                      <p:cBhvr>
                                        <p:cTn id="107" dur="1" fill="hold"/>
                                        <p:tgtEl>
                                          <p:spTgt spid="24"/>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anim to="" calcmode="lin" valueType="num">
                                      <p:cBhvr>
                                        <p:cTn id="112" dur="1" fill="hold"/>
                                        <p:tgtEl>
                                          <p:spTgt spid="25"/>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26"/>
                                        </p:tgtEl>
                                        <p:attrNameLst>
                                          <p:attrName>style.visibility</p:attrName>
                                        </p:attrNameLst>
                                      </p:cBhvr>
                                      <p:to>
                                        <p:strVal val="visible"/>
                                      </p:to>
                                    </p:set>
                                    <p:anim to="" calcmode="lin" valueType="num">
                                      <p:cBhvr>
                                        <p:cTn id="117" dur="1" fill="hold"/>
                                        <p:tgtEl>
                                          <p:spTgt spid="26"/>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27"/>
                                        </p:tgtEl>
                                        <p:attrNameLst>
                                          <p:attrName>style.visibility</p:attrName>
                                        </p:attrNameLst>
                                      </p:cBhvr>
                                      <p:to>
                                        <p:strVal val="visible"/>
                                      </p:to>
                                    </p:set>
                                    <p:anim to="" calcmode="lin" valueType="num">
                                      <p:cBhvr>
                                        <p:cTn id="122" dur="1" fill="hold"/>
                                        <p:tgtEl>
                                          <p:spTgt spid="2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0" grpId="0"/>
      <p:bldP spid="21" grpId="0"/>
      <p:bldP spid="22" grpId="0"/>
      <p:bldP spid="23" grpId="0"/>
      <p:bldP spid="24" grpId="0"/>
      <p:bldP spid="25" grpId="0"/>
      <p:bldP spid="26"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357" t="48038" r="13835" b="49115"/>
          <a:stretch>
            <a:fillRect/>
          </a:stretch>
        </p:blipFill>
        <p:spPr>
          <a:xfrm>
            <a:off x="1351129" y="1555845"/>
            <a:ext cx="7246962" cy="300251"/>
          </a:xfrm>
          <a:prstGeom prst="rect">
            <a:avLst/>
          </a:prstGeom>
        </p:spPr>
      </p:pic>
      <p:pic>
        <p:nvPicPr>
          <p:cNvPr id="3" name="صورة 2" descr="صورة3.gif"/>
          <p:cNvPicPr/>
          <p:nvPr/>
        </p:nvPicPr>
        <p:blipFill>
          <a:blip r:embed="rId3">
            <a:duotone>
              <a:prstClr val="black"/>
              <a:schemeClr val="accent2">
                <a:tint val="45000"/>
                <a:satMod val="400000"/>
              </a:schemeClr>
            </a:duotone>
          </a:blip>
          <a:stretch>
            <a:fillRect/>
          </a:stretch>
        </p:blipFill>
        <p:spPr>
          <a:xfrm>
            <a:off x="8218735" y="2537935"/>
            <a:ext cx="323850" cy="323850"/>
          </a:xfrm>
          <a:prstGeom prst="rect">
            <a:avLst/>
          </a:prstGeom>
        </p:spPr>
      </p:pic>
      <p:pic>
        <p:nvPicPr>
          <p:cNvPr id="4" name="صورة 3" descr="006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1357" t="50885" r="13835" b="42514"/>
          <a:stretch>
            <a:fillRect/>
          </a:stretch>
        </p:blipFill>
        <p:spPr>
          <a:xfrm>
            <a:off x="1351129" y="1856096"/>
            <a:ext cx="7246962" cy="696035"/>
          </a:xfrm>
          <a:prstGeom prst="rect">
            <a:avLst/>
          </a:prstGeom>
        </p:spPr>
      </p:pic>
      <p:pic>
        <p:nvPicPr>
          <p:cNvPr id="5" name="صورة 4" descr="00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357" t="57486" r="19048" b="35525"/>
          <a:stretch>
            <a:fillRect/>
          </a:stretch>
        </p:blipFill>
        <p:spPr>
          <a:xfrm>
            <a:off x="1351129" y="2552131"/>
            <a:ext cx="6741993" cy="736979"/>
          </a:xfrm>
          <a:prstGeom prst="rect">
            <a:avLst/>
          </a:prstGeom>
        </p:spPr>
      </p:pic>
      <p:pic>
        <p:nvPicPr>
          <p:cNvPr id="6" name="صورة 5" descr="0063.gif"/>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rcRect l="14456" t="64475" r="13835" b="8259"/>
          <a:stretch>
            <a:fillRect/>
          </a:stretch>
        </p:blipFill>
        <p:spPr>
          <a:xfrm>
            <a:off x="1651379" y="3289110"/>
            <a:ext cx="6946712" cy="2875251"/>
          </a:xfrm>
          <a:prstGeom prst="rect">
            <a:avLst/>
          </a:prstGeom>
        </p:spPr>
      </p:pic>
      <p:sp>
        <p:nvSpPr>
          <p:cNvPr id="7" name="مربع نص 6"/>
          <p:cNvSpPr txBox="1"/>
          <p:nvPr/>
        </p:nvSpPr>
        <p:spPr>
          <a:xfrm>
            <a:off x="3807726" y="3848669"/>
            <a:ext cx="2101755" cy="369332"/>
          </a:xfrm>
          <a:prstGeom prst="rect">
            <a:avLst/>
          </a:prstGeom>
          <a:noFill/>
        </p:spPr>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ما أجمل مصايف المملكة؟</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8" name="مربع نص 7"/>
          <p:cNvSpPr txBox="1"/>
          <p:nvPr/>
        </p:nvSpPr>
        <p:spPr>
          <a:xfrm>
            <a:off x="1705970" y="3835021"/>
            <a:ext cx="2101755" cy="369332"/>
          </a:xfrm>
          <a:prstGeom prst="rect">
            <a:avLst/>
          </a:prstGeom>
          <a:noFill/>
        </p:spPr>
        <p:txBody>
          <a:bodyPr wrap="square" rtlCol="0">
            <a:spAutoFit/>
          </a:bodyPr>
          <a:lstStyle/>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الاستفهام عن أمر مجهول</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9" name="مربع نص 8"/>
          <p:cNvSpPr txBox="1"/>
          <p:nvPr/>
        </p:nvSpPr>
        <p:spPr>
          <a:xfrm>
            <a:off x="3794079" y="4244454"/>
            <a:ext cx="2101755" cy="646331"/>
          </a:xfrm>
          <a:prstGeom prst="rect">
            <a:avLst/>
          </a:prstGeom>
          <a:noFill/>
        </p:spPr>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استمعت إلى حديثه بإنصات؛ لأني أريد أن ...</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0" name="مربع نص 9"/>
          <p:cNvSpPr txBox="1"/>
          <p:nvPr/>
        </p:nvSpPr>
        <p:spPr>
          <a:xfrm>
            <a:off x="1692323" y="4230806"/>
            <a:ext cx="2101755" cy="646331"/>
          </a:xfrm>
          <a:prstGeom prst="rect">
            <a:avLst/>
          </a:prstGeom>
          <a:noFill/>
        </p:spPr>
        <p:txBody>
          <a:bodyPr wrap="square" rtlCol="0">
            <a:spAutoFit/>
          </a:bodyPr>
          <a:lstStyle/>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إنَّ الجملة الأول نتيجة للجملة الثانية . </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11" name="مربع نص 10"/>
          <p:cNvSpPr txBox="1"/>
          <p:nvPr/>
        </p:nvSpPr>
        <p:spPr>
          <a:xfrm>
            <a:off x="3807726" y="4967785"/>
            <a:ext cx="2101755" cy="369332"/>
          </a:xfrm>
          <a:prstGeom prst="rect">
            <a:avLst/>
          </a:prstGeom>
          <a:noFill/>
        </p:spPr>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أ ترغب في المذاكرة </a:t>
            </a:r>
            <a:r>
              <a:rPr lang="ar-EG"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معى</a:t>
            </a:r>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2" name="مربع نص 11"/>
          <p:cNvSpPr txBox="1"/>
          <p:nvPr/>
        </p:nvSpPr>
        <p:spPr>
          <a:xfrm>
            <a:off x="1705970" y="4954137"/>
            <a:ext cx="2101755" cy="369332"/>
          </a:xfrm>
          <a:prstGeom prst="rect">
            <a:avLst/>
          </a:prstGeom>
          <a:noFill/>
        </p:spPr>
        <p:txBody>
          <a:bodyPr wrap="square" rtlCol="0">
            <a:spAutoFit/>
          </a:bodyPr>
          <a:lstStyle/>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الاستفهام عن الرغبة</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13" name="مربع نص 12"/>
          <p:cNvSpPr txBox="1"/>
          <p:nvPr/>
        </p:nvSpPr>
        <p:spPr>
          <a:xfrm>
            <a:off x="3807726" y="5377218"/>
            <a:ext cx="2101755" cy="646331"/>
          </a:xfrm>
          <a:prstGeom prst="rect">
            <a:avLst/>
          </a:prstGeom>
          <a:noFill/>
        </p:spPr>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ما أكثر حوادث المرور التي يرتكبها المدخنون !</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4" name="مربع نص 13"/>
          <p:cNvSpPr txBox="1"/>
          <p:nvPr/>
        </p:nvSpPr>
        <p:spPr>
          <a:xfrm>
            <a:off x="1705970" y="5363570"/>
            <a:ext cx="2101755" cy="646331"/>
          </a:xfrm>
          <a:prstGeom prst="rect">
            <a:avLst/>
          </a:prstGeom>
          <a:noFill/>
        </p:spPr>
        <p:txBody>
          <a:bodyPr wrap="square" rtlCol="0">
            <a:spAutoFit/>
          </a:bodyPr>
          <a:lstStyle/>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التعجب من كثرة الحوادث المرورية من التدخين .</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Tree>
    <p:extLst>
      <p:ext uri="{BB962C8B-B14F-4D97-AF65-F5344CB8AC3E}">
        <p14:creationId xmlns:p14="http://schemas.microsoft.com/office/powerpoint/2010/main" val="156660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مجموعة 13"/>
          <p:cNvGrpSpPr/>
          <p:nvPr/>
        </p:nvGrpSpPr>
        <p:grpSpPr>
          <a:xfrm>
            <a:off x="1460500" y="1587500"/>
            <a:ext cx="7277100" cy="4419600"/>
            <a:chOff x="1460500" y="1587500"/>
            <a:chExt cx="7277100" cy="4419600"/>
          </a:xfrm>
        </p:grpSpPr>
        <p:pic>
          <p:nvPicPr>
            <p:cNvPr id="2" name="صورة 1" descr="0051.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0122" t="36372" r="16116" b="30638"/>
            <a:stretch>
              <a:fillRect/>
            </a:stretch>
          </p:blipFill>
          <p:spPr>
            <a:xfrm>
              <a:off x="1460500" y="1955800"/>
              <a:ext cx="7277100" cy="4051300"/>
            </a:xfrm>
            <a:prstGeom prst="rect">
              <a:avLst/>
            </a:prstGeom>
          </p:spPr>
        </p:pic>
        <p:pic>
          <p:nvPicPr>
            <p:cNvPr id="13" name="صورة 12" descr="0051.gif"/>
            <p:cNvPicPr>
              <a:picLocks noChangeAspect="1"/>
            </p:cNvPicPr>
            <p:nvPr/>
          </p:nvPicPr>
          <p:blipFill>
            <a:blip r:embed="rId2">
              <a:clrChange>
                <a:clrFrom>
                  <a:srgbClr val="FFCCFF"/>
                </a:clrFrom>
                <a:clrTo>
                  <a:srgbClr val="FFCCFF">
                    <a:alpha val="0"/>
                  </a:srgbClr>
                </a:clrTo>
              </a:clrChange>
              <a:duotone>
                <a:schemeClr val="accent3">
                  <a:shade val="45000"/>
                  <a:satMod val="135000"/>
                </a:schemeClr>
                <a:prstClr val="white"/>
              </a:duotone>
            </a:blip>
            <a:srcRect l="10122" t="22307" r="16116" b="74487"/>
            <a:stretch>
              <a:fillRect/>
            </a:stretch>
          </p:blipFill>
          <p:spPr>
            <a:xfrm>
              <a:off x="1460500" y="1587500"/>
              <a:ext cx="7277100" cy="393700"/>
            </a:xfrm>
            <a:prstGeom prst="rect">
              <a:avLst/>
            </a:prstGeom>
          </p:spPr>
        </p:pic>
      </p:grpSp>
      <p:sp>
        <p:nvSpPr>
          <p:cNvPr id="3" name="مربع نص 2"/>
          <p:cNvSpPr txBox="1"/>
          <p:nvPr/>
        </p:nvSpPr>
        <p:spPr>
          <a:xfrm>
            <a:off x="8255000" y="3606800"/>
            <a:ext cx="431800" cy="70788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4" name="مربع نص 3"/>
          <p:cNvSpPr txBox="1"/>
          <p:nvPr/>
        </p:nvSpPr>
        <p:spPr>
          <a:xfrm>
            <a:off x="2844800" y="3975100"/>
            <a:ext cx="4318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5" name="مربع نص 4"/>
          <p:cNvSpPr txBox="1"/>
          <p:nvPr/>
        </p:nvSpPr>
        <p:spPr>
          <a:xfrm>
            <a:off x="2286000" y="3962400"/>
            <a:ext cx="4318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3378200" y="4483100"/>
            <a:ext cx="4318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2095500" y="5092700"/>
            <a:ext cx="4318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2400300" y="2476500"/>
            <a:ext cx="4318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1320800" y="2489200"/>
            <a:ext cx="4318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2781300" y="2857500"/>
            <a:ext cx="4318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2082800" y="2882900"/>
            <a:ext cx="4318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39513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to="" calcmode="lin" valueType="num">
                                      <p:cBhvr>
                                        <p:cTn id="32" dur="1" fill="hold"/>
                                        <p:tgtEl>
                                          <p:spTgt spid="11"/>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to="" calcmode="lin" valueType="num">
                                      <p:cBhvr>
                                        <p:cTn id="37" dur="1" fill="hold"/>
                                        <p:tgtEl>
                                          <p:spTgt spid="4"/>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to="" calcmode="lin" valueType="num">
                                      <p:cBhvr>
                                        <p:cTn id="42" dur="1" fill="hold"/>
                                        <p:tgtEl>
                                          <p:spTgt spid="5"/>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to="" calcmode="lin" valueType="num">
                                      <p:cBhvr>
                                        <p:cTn id="47" dur="1" fill="hold"/>
                                        <p:tgtEl>
                                          <p:spTgt spid="6"/>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 to="" calcmode="lin" valueType="num">
                                      <p:cBhvr>
                                        <p:cTn id="5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4.gif"/>
          <p:cNvPicPr>
            <a:picLocks noChangeAspect="1"/>
          </p:cNvPicPr>
          <p:nvPr/>
        </p:nvPicPr>
        <p:blipFill>
          <a:blip r:embed="rId2">
            <a:duotone>
              <a:schemeClr val="accent2">
                <a:shade val="45000"/>
                <a:satMod val="135000"/>
              </a:schemeClr>
              <a:prstClr val="white"/>
            </a:duotone>
          </a:blip>
          <a:srcRect l="13091" t="13532" r="18401" b="83645"/>
          <a:stretch>
            <a:fillRect/>
          </a:stretch>
        </p:blipFill>
        <p:spPr>
          <a:xfrm>
            <a:off x="1364776" y="1501253"/>
            <a:ext cx="6796585" cy="395786"/>
          </a:xfrm>
          <a:prstGeom prst="rect">
            <a:avLst/>
          </a:prstGeom>
        </p:spPr>
      </p:pic>
      <p:pic>
        <p:nvPicPr>
          <p:cNvPr id="3" name="صورة 2" descr="0064.gif"/>
          <p:cNvPicPr>
            <a:picLocks noChangeAspect="1"/>
          </p:cNvPicPr>
          <p:nvPr/>
        </p:nvPicPr>
        <p:blipFill>
          <a:blip r:embed="rId2">
            <a:duotone>
              <a:schemeClr val="accent4">
                <a:shade val="45000"/>
                <a:satMod val="135000"/>
              </a:schemeClr>
              <a:prstClr val="white"/>
            </a:duotone>
          </a:blip>
          <a:srcRect l="13091" t="16452" r="11110" b="68559"/>
          <a:stretch>
            <a:fillRect/>
          </a:stretch>
        </p:blipFill>
        <p:spPr>
          <a:xfrm>
            <a:off x="1364776" y="1910687"/>
            <a:ext cx="7519917" cy="2101755"/>
          </a:xfrm>
          <a:prstGeom prst="rect">
            <a:avLst/>
          </a:prstGeom>
        </p:spPr>
      </p:pic>
      <p:pic>
        <p:nvPicPr>
          <p:cNvPr id="4" name="صورة 3" descr="0064.gif"/>
          <p:cNvPicPr>
            <a:picLocks noChangeAspect="1"/>
          </p:cNvPicPr>
          <p:nvPr/>
        </p:nvPicPr>
        <p:blipFill>
          <a:blip r:embed="rId2">
            <a:duotone>
              <a:schemeClr val="accent3">
                <a:shade val="45000"/>
                <a:satMod val="135000"/>
              </a:schemeClr>
              <a:prstClr val="white"/>
            </a:duotone>
          </a:blip>
          <a:srcRect l="13091" t="31539" r="11110" b="55224"/>
          <a:stretch>
            <a:fillRect/>
          </a:stretch>
        </p:blipFill>
        <p:spPr>
          <a:xfrm>
            <a:off x="1364776" y="4026090"/>
            <a:ext cx="7519917" cy="1856095"/>
          </a:xfrm>
          <a:prstGeom prst="rect">
            <a:avLst/>
          </a:prstGeom>
        </p:spPr>
      </p:pic>
      <p:pic>
        <p:nvPicPr>
          <p:cNvPr id="5" name="صورة 4" descr="صورة42.gif"/>
          <p:cNvPicPr/>
          <p:nvPr/>
        </p:nvPicPr>
        <p:blipFill>
          <a:blip r:embed="rId3">
            <a:duotone>
              <a:prstClr val="black"/>
              <a:schemeClr val="accent2">
                <a:tint val="45000"/>
                <a:satMod val="400000"/>
              </a:schemeClr>
            </a:duotone>
          </a:blip>
          <a:stretch>
            <a:fillRect/>
          </a:stretch>
        </p:blipFill>
        <p:spPr>
          <a:xfrm>
            <a:off x="8291656" y="1554359"/>
            <a:ext cx="333375" cy="342900"/>
          </a:xfrm>
          <a:prstGeom prst="rect">
            <a:avLst/>
          </a:prstGeom>
        </p:spPr>
      </p:pic>
    </p:spTree>
    <p:extLst>
      <p:ext uri="{BB962C8B-B14F-4D97-AF65-F5344CB8AC3E}">
        <p14:creationId xmlns:p14="http://schemas.microsoft.com/office/powerpoint/2010/main" val="392473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1419367" y="1569485"/>
            <a:ext cx="7165075" cy="461664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1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كفى هزءًا </a:t>
            </a:r>
            <a:r>
              <a:rPr lang="ar-EG" sz="21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بي</a:t>
            </a:r>
            <a:r>
              <a:rPr lang="ar-EG" sz="21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p>
          <a:p>
            <a:pPr algn="justLow"/>
            <a:r>
              <a:rPr lang="ar-EG" sz="21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 وكيف يا رفيقة الدرب ؟!</a:t>
            </a:r>
          </a:p>
          <a:p>
            <a:pPr algn="justLow"/>
            <a:r>
              <a:rPr lang="ar-EG" sz="21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لقد تعبت معط، وصبرت من الإهمال والإقصاء والاختفاء!</a:t>
            </a:r>
          </a:p>
          <a:p>
            <a:pPr algn="justLow"/>
            <a:r>
              <a:rPr lang="ar-EG" sz="21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 ماذا تريد من حتى تكون مسرورة ؟</a:t>
            </a:r>
          </a:p>
          <a:p>
            <a:pPr algn="justLow"/>
            <a:r>
              <a:rPr lang="ar-EG" sz="21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أريد ألا تضعني في موضع أخشى على نفسي فيه كما هو الحال.</a:t>
            </a:r>
          </a:p>
          <a:p>
            <a:pPr algn="justLow"/>
            <a:r>
              <a:rPr lang="ar-EG" sz="21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 اعلمي، أيتها الصديقة: إن لكل كوضع أضعك فيه منزلة لا نيا لها غيرك.</a:t>
            </a:r>
          </a:p>
          <a:p>
            <a:pPr algn="justLow"/>
            <a:r>
              <a:rPr lang="ar-EG" sz="21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كيف ؟!  لقد أشعرتني بالراحة قليلا . </a:t>
            </a:r>
          </a:p>
          <a:p>
            <a:pPr algn="justLow"/>
            <a:r>
              <a:rPr lang="ar-EG" sz="21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 هذا التغيير في موضعك دليل على تعدد الوظائف التي تقومين </a:t>
            </a:r>
            <a:r>
              <a:rPr lang="ar-EG" sz="2100"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بها</a:t>
            </a:r>
            <a:r>
              <a:rPr lang="ar-EG" sz="21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 .</a:t>
            </a:r>
          </a:p>
          <a:p>
            <a:pPr algn="justLow"/>
            <a:r>
              <a:rPr lang="ar-EG" sz="21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الله !!</a:t>
            </a:r>
          </a:p>
          <a:p>
            <a:pPr algn="justLow"/>
            <a:r>
              <a:rPr lang="ar-EG" sz="21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 إي والله.</a:t>
            </a:r>
          </a:p>
          <a:p>
            <a:pPr algn="justLow"/>
            <a:r>
              <a:rPr lang="ar-EG" sz="21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عندما نضعك هكذا  (خ) أو هكذا (ج) فقد تغير الحرف أو نضعك نقطة آخر الجملة من أجل الراحة وعندما تتكرر النقاط هذا يعني أن هناك كلامًا محذوفًا ... </a:t>
            </a:r>
            <a:r>
              <a:rPr lang="ar-EG" sz="21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إلخ</a:t>
            </a:r>
            <a:endParaRPr lang="ar-EG" sz="21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a:p>
            <a:pPr algn="justLow"/>
            <a:r>
              <a:rPr lang="ar-EG" sz="21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 الآن أشعرتني – بالراحة، فشكرًا على لطفك .</a:t>
            </a:r>
          </a:p>
        </p:txBody>
      </p:sp>
    </p:spTree>
    <p:extLst>
      <p:ext uri="{BB962C8B-B14F-4D97-AF65-F5344CB8AC3E}">
        <p14:creationId xmlns:p14="http://schemas.microsoft.com/office/powerpoint/2010/main" val="84280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iterate type="wd">
                                    <p:tmAbs val="500"/>
                                  </p:iterate>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5.gif"/>
          <p:cNvPicPr>
            <a:picLocks noChangeAspect="1"/>
          </p:cNvPicPr>
          <p:nvPr/>
        </p:nvPicPr>
        <p:blipFill>
          <a:blip r:embed="rId2">
            <a:duotone>
              <a:schemeClr val="accent2">
                <a:shade val="45000"/>
                <a:satMod val="135000"/>
              </a:schemeClr>
              <a:prstClr val="white"/>
            </a:duotone>
          </a:blip>
          <a:srcRect l="11605" t="10149" r="16994" b="82195"/>
          <a:stretch>
            <a:fillRect/>
          </a:stretch>
        </p:blipFill>
        <p:spPr>
          <a:xfrm>
            <a:off x="1433016" y="1337478"/>
            <a:ext cx="6646459" cy="887105"/>
          </a:xfrm>
          <a:prstGeom prst="rect">
            <a:avLst/>
          </a:prstGeom>
        </p:spPr>
      </p:pic>
      <p:pic>
        <p:nvPicPr>
          <p:cNvPr id="4" name="صورة 3" descr="46.gif"/>
          <p:cNvPicPr>
            <a:picLocks noChangeAspect="1"/>
          </p:cNvPicPr>
          <p:nvPr/>
        </p:nvPicPr>
        <p:blipFill>
          <a:blip r:embed="rId3"/>
          <a:stretch>
            <a:fillRect/>
          </a:stretch>
        </p:blipFill>
        <p:spPr>
          <a:xfrm>
            <a:off x="1187354" y="2006219"/>
            <a:ext cx="7956646" cy="4316973"/>
          </a:xfrm>
          <a:prstGeom prst="rect">
            <a:avLst/>
          </a:prstGeom>
        </p:spPr>
      </p:pic>
      <p:sp>
        <p:nvSpPr>
          <p:cNvPr id="5" name="مربع نص 4"/>
          <p:cNvSpPr txBox="1"/>
          <p:nvPr/>
        </p:nvSpPr>
        <p:spPr>
          <a:xfrm>
            <a:off x="2361062" y="2169994"/>
            <a:ext cx="5431809" cy="1477328"/>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رئيس تحرير صحيفة ( مـا ) المحترم؛</a:t>
            </a:r>
          </a:p>
          <a:p>
            <a:pPr algn="justLow"/>
            <a:r>
              <a:rPr lang="ar-EG"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السلام عليكم ورحمة الله وبركاته،</a:t>
            </a:r>
          </a:p>
          <a:p>
            <a:pPr algn="justLow"/>
            <a:r>
              <a:rPr lang="ar-EG"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أعلم أنَّ علامات الترقيم رموز توضع بين أجزاء الكلام؛ كي يتمكن القارئ من فهم المقروء، ويميز بين الاستفهام والتأثر، وبين القول والمقول.</a:t>
            </a:r>
          </a:p>
        </p:txBody>
      </p:sp>
      <p:sp>
        <p:nvSpPr>
          <p:cNvPr id="6" name="مربع نص 5"/>
          <p:cNvSpPr txBox="1"/>
          <p:nvPr/>
        </p:nvSpPr>
        <p:spPr>
          <a:xfrm>
            <a:off x="2361062" y="4572005"/>
            <a:ext cx="5431809" cy="1200329"/>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والترقيم هو فن أُخِذ عن الغرب، واستعمل في الكتابة العربية من بعد مجيء الحملة الفرنسية على مصر والشام، فهل عرف علمائنا الترقيم؟ نعم، حيث كانت عندهم رموز ومختصرات تدل على مفاهيم تساعد على إدراك المحتوى.</a:t>
            </a:r>
          </a:p>
        </p:txBody>
      </p:sp>
      <p:sp>
        <p:nvSpPr>
          <p:cNvPr id="7" name="مربع نص 6"/>
          <p:cNvSpPr txBox="1"/>
          <p:nvPr/>
        </p:nvSpPr>
        <p:spPr>
          <a:xfrm>
            <a:off x="2388357" y="3562070"/>
            <a:ext cx="5431809" cy="92333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إنَّ لعلامات الترقيم فوائد جمة منها:</a:t>
            </a:r>
          </a:p>
          <a:p>
            <a:pPr marL="342900" indent="-342900" algn="justLow">
              <a:buFontTx/>
              <a:buAutoNum type="arabicPeriod"/>
            </a:pPr>
            <a:r>
              <a:rPr lang="ar-EG"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تميز بين كلام الكاتب والكلام المنقول عن غيره .</a:t>
            </a:r>
          </a:p>
          <a:p>
            <a:pPr marL="342900" indent="-342900" algn="justLow">
              <a:buFontTx/>
              <a:buAutoNum type="arabicPeriod"/>
            </a:pPr>
            <a:r>
              <a:rPr lang="ar-EG"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يفسر كلمات غامضة ربما يؤثر جهل معناها على فهم المقروء.</a:t>
            </a:r>
          </a:p>
        </p:txBody>
      </p:sp>
      <p:pic>
        <p:nvPicPr>
          <p:cNvPr id="8" name="صورة 7" descr="صورة44.gif"/>
          <p:cNvPicPr/>
          <p:nvPr/>
        </p:nvPicPr>
        <p:blipFill>
          <a:blip r:embed="rId4">
            <a:duotone>
              <a:prstClr val="black"/>
              <a:schemeClr val="accent2">
                <a:tint val="45000"/>
                <a:satMod val="400000"/>
              </a:schemeClr>
            </a:duotone>
          </a:blip>
          <a:stretch>
            <a:fillRect/>
          </a:stretch>
        </p:blipFill>
        <p:spPr>
          <a:xfrm>
            <a:off x="8173108" y="1402495"/>
            <a:ext cx="323850" cy="333375"/>
          </a:xfrm>
          <a:prstGeom prst="rect">
            <a:avLst/>
          </a:prstGeom>
        </p:spPr>
      </p:pic>
    </p:spTree>
    <p:extLst>
      <p:ext uri="{BB962C8B-B14F-4D97-AF65-F5344CB8AC3E}">
        <p14:creationId xmlns:p14="http://schemas.microsoft.com/office/powerpoint/2010/main" val="60837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5.gif"/>
          <p:cNvPicPr>
            <a:picLocks noChangeAspect="1"/>
          </p:cNvPicPr>
          <p:nvPr/>
        </p:nvPicPr>
        <p:blipFill>
          <a:blip r:embed="rId2">
            <a:duotone>
              <a:schemeClr val="accent2">
                <a:shade val="45000"/>
                <a:satMod val="135000"/>
              </a:schemeClr>
              <a:prstClr val="white"/>
            </a:duotone>
          </a:blip>
          <a:srcRect l="11605" t="67393" r="16848" b="25304"/>
          <a:stretch>
            <a:fillRect/>
          </a:stretch>
        </p:blipFill>
        <p:spPr>
          <a:xfrm>
            <a:off x="1487607" y="1364775"/>
            <a:ext cx="6660106" cy="846161"/>
          </a:xfrm>
          <a:prstGeom prst="rect">
            <a:avLst/>
          </a:prstGeom>
        </p:spPr>
      </p:pic>
      <p:pic>
        <p:nvPicPr>
          <p:cNvPr id="3" name="صورة 2" descr="55.png"/>
          <p:cNvPicPr>
            <a:picLocks noChangeAspect="1"/>
          </p:cNvPicPr>
          <p:nvPr/>
        </p:nvPicPr>
        <p:blipFill>
          <a:blip r:embed="rId3"/>
          <a:stretch>
            <a:fillRect/>
          </a:stretch>
        </p:blipFill>
        <p:spPr>
          <a:xfrm>
            <a:off x="1323834" y="2306473"/>
            <a:ext cx="7564866" cy="3903260"/>
          </a:xfrm>
          <a:prstGeom prst="rect">
            <a:avLst/>
          </a:prstGeom>
        </p:spPr>
      </p:pic>
      <p:sp>
        <p:nvSpPr>
          <p:cNvPr id="4" name="مستطيل 3"/>
          <p:cNvSpPr/>
          <p:nvPr/>
        </p:nvSpPr>
        <p:spPr>
          <a:xfrm>
            <a:off x="6155140" y="2866033"/>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تقع أول الكلام</a:t>
            </a:r>
            <a:endParaRPr lang="en-GB"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endParaRPr>
          </a:p>
        </p:txBody>
      </p:sp>
      <p:sp>
        <p:nvSpPr>
          <p:cNvPr id="5" name="مستطيل 4"/>
          <p:cNvSpPr/>
          <p:nvPr/>
        </p:nvSpPr>
        <p:spPr>
          <a:xfrm>
            <a:off x="3916907" y="2866033"/>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تقع وسط الكلام</a:t>
            </a:r>
            <a:endParaRPr lang="en-GB"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endParaRPr>
          </a:p>
        </p:txBody>
      </p:sp>
      <p:sp>
        <p:nvSpPr>
          <p:cNvPr id="6" name="مستطيل 5"/>
          <p:cNvSpPr/>
          <p:nvPr/>
        </p:nvSpPr>
        <p:spPr>
          <a:xfrm>
            <a:off x="1678673" y="2866034"/>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لا تقع إلا آخر الكلام</a:t>
            </a:r>
            <a:endParaRPr lang="en-GB"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endParaRPr>
          </a:p>
        </p:txBody>
      </p:sp>
      <p:sp>
        <p:nvSpPr>
          <p:cNvPr id="7" name="مستطيل 6"/>
          <p:cNvSpPr/>
          <p:nvPr/>
        </p:nvSpPr>
        <p:spPr>
          <a:xfrm>
            <a:off x="6155140" y="3398296"/>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onotype Koufi" pitchFamily="2" charset="-78"/>
                <a:ea typeface="Monotype Koufi" pitchFamily="2" charset="-78"/>
                <a:cs typeface="Times New Roman"/>
              </a:rPr>
              <a:t>تنصيص “         </a:t>
            </a:r>
            <a:r>
              <a:rPr lang="ar-EG"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onotype Koufi" pitchFamily="2" charset="-78"/>
                <a:ea typeface="Monotype Koufi" pitchFamily="2" charset="-78"/>
              </a:rPr>
              <a:t>”</a:t>
            </a:r>
            <a:endParaRPr lang="en-GB"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onotype Koufi" pitchFamily="2" charset="-78"/>
              <a:ea typeface="Monotype Koufi" pitchFamily="2" charset="-78"/>
            </a:endParaRPr>
          </a:p>
        </p:txBody>
      </p:sp>
      <p:sp>
        <p:nvSpPr>
          <p:cNvPr id="8" name="مستطيل 7"/>
          <p:cNvSpPr/>
          <p:nvPr/>
        </p:nvSpPr>
        <p:spPr>
          <a:xfrm>
            <a:off x="3916907" y="3398296"/>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onotype Koufi" pitchFamily="2" charset="-78"/>
                <a:ea typeface="Monotype Koufi" pitchFamily="2" charset="-78"/>
                <a:cs typeface="Times New Roman"/>
              </a:rPr>
              <a:t>فاصلة    ،</a:t>
            </a:r>
            <a:endParaRPr lang="en-GB"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onotype Koufi" pitchFamily="2" charset="-78"/>
              <a:ea typeface="Monotype Koufi" pitchFamily="2" charset="-78"/>
            </a:endParaRPr>
          </a:p>
        </p:txBody>
      </p:sp>
      <p:sp>
        <p:nvSpPr>
          <p:cNvPr id="9" name="مستطيل 8"/>
          <p:cNvSpPr/>
          <p:nvPr/>
        </p:nvSpPr>
        <p:spPr>
          <a:xfrm>
            <a:off x="1678673" y="3398297"/>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onotype Koufi" pitchFamily="2" charset="-78"/>
                <a:ea typeface="Monotype Koufi" pitchFamily="2" charset="-78"/>
                <a:cs typeface="Times New Roman"/>
              </a:rPr>
              <a:t>نقطة       .</a:t>
            </a:r>
            <a:endParaRPr lang="en-GB"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onotype Koufi" pitchFamily="2" charset="-78"/>
              <a:ea typeface="Monotype Koufi" pitchFamily="2" charset="-78"/>
            </a:endParaRPr>
          </a:p>
        </p:txBody>
      </p:sp>
      <p:sp>
        <p:nvSpPr>
          <p:cNvPr id="10" name="مستطيل 9"/>
          <p:cNvSpPr/>
          <p:nvPr/>
        </p:nvSpPr>
        <p:spPr>
          <a:xfrm>
            <a:off x="6141493" y="3957854"/>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onotype Koufi" pitchFamily="2" charset="-78"/>
                <a:ea typeface="Monotype Koufi" pitchFamily="2" charset="-78"/>
                <a:cs typeface="Times New Roman"/>
              </a:rPr>
              <a:t>قوسان   (          )</a:t>
            </a:r>
            <a:endParaRPr lang="en-GB"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onotype Koufi" pitchFamily="2" charset="-78"/>
              <a:ea typeface="Monotype Koufi" pitchFamily="2" charset="-78"/>
            </a:endParaRPr>
          </a:p>
        </p:txBody>
      </p:sp>
      <p:sp>
        <p:nvSpPr>
          <p:cNvPr id="11" name="مستطيل 10"/>
          <p:cNvSpPr/>
          <p:nvPr/>
        </p:nvSpPr>
        <p:spPr>
          <a:xfrm>
            <a:off x="3903260" y="3957854"/>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onotype Koufi" pitchFamily="2" charset="-78"/>
                <a:ea typeface="Monotype Koufi" pitchFamily="2" charset="-78"/>
                <a:cs typeface="Times New Roman"/>
              </a:rPr>
              <a:t>فاصله منقوطة  ؛</a:t>
            </a:r>
            <a:endParaRPr lang="en-GB"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onotype Koufi" pitchFamily="2" charset="-78"/>
              <a:ea typeface="Monotype Koufi" pitchFamily="2" charset="-78"/>
            </a:endParaRPr>
          </a:p>
        </p:txBody>
      </p:sp>
      <p:sp>
        <p:nvSpPr>
          <p:cNvPr id="12" name="مستطيل 11"/>
          <p:cNvSpPr/>
          <p:nvPr/>
        </p:nvSpPr>
        <p:spPr>
          <a:xfrm>
            <a:off x="1665026" y="3957855"/>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onotype Koufi" pitchFamily="2" charset="-78"/>
                <a:ea typeface="Monotype Koufi" pitchFamily="2" charset="-78"/>
                <a:cs typeface="Times New Roman"/>
              </a:rPr>
              <a:t>استفهام     ؟</a:t>
            </a:r>
            <a:endParaRPr lang="en-GB"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onotype Koufi" pitchFamily="2" charset="-78"/>
              <a:ea typeface="Monotype Koufi" pitchFamily="2" charset="-78"/>
            </a:endParaRPr>
          </a:p>
        </p:txBody>
      </p:sp>
      <p:sp>
        <p:nvSpPr>
          <p:cNvPr id="13" name="مستطيل 12"/>
          <p:cNvSpPr/>
          <p:nvPr/>
        </p:nvSpPr>
        <p:spPr>
          <a:xfrm>
            <a:off x="6141493" y="4490117"/>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onotype Koufi" pitchFamily="2" charset="-78"/>
                <a:ea typeface="Monotype Koufi" pitchFamily="2" charset="-78"/>
                <a:cs typeface="Times New Roman"/>
              </a:rPr>
              <a:t>قوسا ترتيب {          }</a:t>
            </a:r>
            <a:endParaRPr lang="en-GB"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onotype Koufi" pitchFamily="2" charset="-78"/>
              <a:ea typeface="Monotype Koufi" pitchFamily="2" charset="-78"/>
            </a:endParaRPr>
          </a:p>
        </p:txBody>
      </p:sp>
      <p:sp>
        <p:nvSpPr>
          <p:cNvPr id="14" name="مستطيل 13"/>
          <p:cNvSpPr/>
          <p:nvPr/>
        </p:nvSpPr>
        <p:spPr>
          <a:xfrm>
            <a:off x="3903260" y="4490117"/>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onotype Koufi" pitchFamily="2" charset="-78"/>
                <a:ea typeface="Monotype Koufi" pitchFamily="2" charset="-78"/>
                <a:cs typeface="Times New Roman"/>
              </a:rPr>
              <a:t>تعجب   !</a:t>
            </a:r>
            <a:endParaRPr lang="en-GB"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onotype Koufi" pitchFamily="2" charset="-78"/>
              <a:ea typeface="Monotype Koufi" pitchFamily="2" charset="-78"/>
            </a:endParaRPr>
          </a:p>
        </p:txBody>
      </p:sp>
      <p:sp>
        <p:nvSpPr>
          <p:cNvPr id="15" name="مستطيل 14"/>
          <p:cNvSpPr/>
          <p:nvPr/>
        </p:nvSpPr>
        <p:spPr>
          <a:xfrm>
            <a:off x="1665026" y="4490118"/>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onotype Koufi" pitchFamily="2" charset="-78"/>
                <a:ea typeface="Monotype Koufi" pitchFamily="2" charset="-78"/>
                <a:cs typeface="Times New Roman"/>
              </a:rPr>
              <a:t>........ علامة الحذف</a:t>
            </a:r>
            <a:endParaRPr lang="en-GB"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onotype Koufi" pitchFamily="2" charset="-78"/>
              <a:ea typeface="Monotype Koufi" pitchFamily="2" charset="-78"/>
            </a:endParaRPr>
          </a:p>
        </p:txBody>
      </p:sp>
      <p:sp>
        <p:nvSpPr>
          <p:cNvPr id="16" name="مستطيل 15"/>
          <p:cNvSpPr/>
          <p:nvPr/>
        </p:nvSpPr>
        <p:spPr>
          <a:xfrm>
            <a:off x="3903260" y="5008732"/>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onotype Koufi" pitchFamily="2" charset="-78"/>
                <a:ea typeface="Monotype Koufi" pitchFamily="2" charset="-78"/>
                <a:cs typeface="Times New Roman"/>
              </a:rPr>
              <a:t>شرطة   -       -</a:t>
            </a:r>
            <a:endParaRPr lang="en-GB"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onotype Koufi" pitchFamily="2" charset="-78"/>
              <a:ea typeface="Monotype Koufi" pitchFamily="2" charset="-78"/>
            </a:endParaRPr>
          </a:p>
        </p:txBody>
      </p:sp>
      <p:pic>
        <p:nvPicPr>
          <p:cNvPr id="19" name="صورة 18" descr="10.gif"/>
          <p:cNvPicPr>
            <a:picLocks noChangeAspect="1"/>
          </p:cNvPicPr>
          <p:nvPr/>
        </p:nvPicPr>
        <p:blipFill>
          <a:blip r:embed="rId4">
            <a:duotone>
              <a:prstClr val="black"/>
              <a:schemeClr val="accent2">
                <a:tint val="45000"/>
                <a:satMod val="400000"/>
              </a:schemeClr>
            </a:duotone>
          </a:blip>
          <a:stretch>
            <a:fillRect/>
          </a:stretch>
        </p:blipFill>
        <p:spPr>
          <a:xfrm>
            <a:off x="8172847" y="1479993"/>
            <a:ext cx="361950" cy="342900"/>
          </a:xfrm>
          <a:prstGeom prst="rect">
            <a:avLst/>
          </a:prstGeom>
        </p:spPr>
      </p:pic>
    </p:spTree>
    <p:extLst>
      <p:ext uri="{BB962C8B-B14F-4D97-AF65-F5344CB8AC3E}">
        <p14:creationId xmlns:p14="http://schemas.microsoft.com/office/powerpoint/2010/main" val="303714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to="" calcmode="lin" valueType="num">
                                      <p:cBhvr>
                                        <p:cTn id="7" dur="1" fill="hold"/>
                                        <p:tgtEl>
                                          <p:spTgt spid="1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to="" calcmode="lin" valueType="num">
                                      <p:cBhvr>
                                        <p:cTn id="47" dur="1" fill="hold"/>
                                        <p:tgtEl>
                                          <p:spTgt spid="13"/>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to="" calcmode="lin" valueType="num">
                                      <p:cBhvr>
                                        <p:cTn id="52" dur="1" fill="hold"/>
                                        <p:tgtEl>
                                          <p:spTgt spid="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 to="" calcmode="lin" valueType="num">
                                      <p:cBhvr>
                                        <p:cTn id="72" dur="1" fill="hold"/>
                                        <p:tgtEl>
                                          <p:spTgt spid="9"/>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 to="" calcmode="lin" valueType="num">
                                      <p:cBhvr>
                                        <p:cTn id="77" dur="1" fill="hold"/>
                                        <p:tgtEl>
                                          <p:spTgt spid="12"/>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 to="" calcmode="lin" valueType="num">
                                      <p:cBhvr>
                                        <p:cTn id="8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6.gif"/>
          <p:cNvPicPr>
            <a:picLocks noChangeAspect="1"/>
          </p:cNvPicPr>
          <p:nvPr/>
        </p:nvPicPr>
        <p:blipFill>
          <a:blip r:embed="rId2">
            <a:duotone>
              <a:schemeClr val="accent2">
                <a:shade val="45000"/>
                <a:satMod val="135000"/>
              </a:schemeClr>
              <a:prstClr val="white"/>
            </a:duotone>
          </a:blip>
          <a:srcRect l="17798" t="11343" r="19416" b="85420"/>
          <a:stretch>
            <a:fillRect/>
          </a:stretch>
        </p:blipFill>
        <p:spPr>
          <a:xfrm>
            <a:off x="1419367" y="1596788"/>
            <a:ext cx="6591869" cy="423081"/>
          </a:xfrm>
          <a:prstGeom prst="rect">
            <a:avLst/>
          </a:prstGeom>
        </p:spPr>
      </p:pic>
      <p:pic>
        <p:nvPicPr>
          <p:cNvPr id="3" name="صورة 2" descr="0066.gif"/>
          <p:cNvPicPr>
            <a:picLocks noChangeAspect="1"/>
          </p:cNvPicPr>
          <p:nvPr/>
        </p:nvPicPr>
        <p:blipFill>
          <a:blip r:embed="rId2"/>
          <a:srcRect l="23128" t="16982" r="13307" b="68293"/>
          <a:stretch>
            <a:fillRect/>
          </a:stretch>
        </p:blipFill>
        <p:spPr>
          <a:xfrm>
            <a:off x="1733264" y="2333767"/>
            <a:ext cx="6673755" cy="1924334"/>
          </a:xfrm>
          <a:prstGeom prst="rect">
            <a:avLst/>
          </a:prstGeom>
        </p:spPr>
      </p:pic>
      <p:pic>
        <p:nvPicPr>
          <p:cNvPr id="4" name="صورة 3" descr="0066.gif"/>
          <p:cNvPicPr>
            <a:picLocks noChangeAspect="1"/>
          </p:cNvPicPr>
          <p:nvPr/>
        </p:nvPicPr>
        <p:blipFill>
          <a:blip r:embed="rId2"/>
          <a:srcRect l="17798" t="31707" r="11357" b="55656"/>
          <a:stretch>
            <a:fillRect/>
          </a:stretch>
        </p:blipFill>
        <p:spPr>
          <a:xfrm>
            <a:off x="1419367" y="4394581"/>
            <a:ext cx="7438030" cy="1651380"/>
          </a:xfrm>
          <a:prstGeom prst="rect">
            <a:avLst/>
          </a:prstGeom>
        </p:spPr>
      </p:pic>
      <p:pic>
        <p:nvPicPr>
          <p:cNvPr id="5" name="صورة 4" descr="11.gif"/>
          <p:cNvPicPr>
            <a:picLocks noChangeAspect="1"/>
          </p:cNvPicPr>
          <p:nvPr/>
        </p:nvPicPr>
        <p:blipFill>
          <a:blip r:embed="rId3">
            <a:duotone>
              <a:prstClr val="black"/>
              <a:schemeClr val="accent2">
                <a:tint val="45000"/>
                <a:satMod val="400000"/>
              </a:schemeClr>
            </a:duotone>
          </a:blip>
          <a:stretch>
            <a:fillRect/>
          </a:stretch>
        </p:blipFill>
        <p:spPr>
          <a:xfrm>
            <a:off x="8106059" y="1646166"/>
            <a:ext cx="361950" cy="342900"/>
          </a:xfrm>
          <a:prstGeom prst="rect">
            <a:avLst/>
          </a:prstGeom>
        </p:spPr>
      </p:pic>
    </p:spTree>
    <p:extLst>
      <p:ext uri="{BB962C8B-B14F-4D97-AF65-F5344CB8AC3E}">
        <p14:creationId xmlns:p14="http://schemas.microsoft.com/office/powerpoint/2010/main" val="140356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6.gif"/>
          <p:cNvPicPr>
            <a:picLocks noChangeAspect="1"/>
          </p:cNvPicPr>
          <p:nvPr/>
        </p:nvPicPr>
        <p:blipFill>
          <a:blip r:embed="rId2"/>
          <a:srcRect l="23128" t="52281" r="13827" b="36649"/>
          <a:stretch>
            <a:fillRect/>
          </a:stretch>
        </p:blipFill>
        <p:spPr>
          <a:xfrm>
            <a:off x="1910687" y="1528549"/>
            <a:ext cx="6619165" cy="1446663"/>
          </a:xfrm>
          <a:prstGeom prst="rect">
            <a:avLst/>
          </a:prstGeom>
        </p:spPr>
      </p:pic>
      <p:pic>
        <p:nvPicPr>
          <p:cNvPr id="3" name="صورة 2" descr="0066.gif"/>
          <p:cNvPicPr>
            <a:picLocks noChangeAspect="1"/>
          </p:cNvPicPr>
          <p:nvPr/>
        </p:nvPicPr>
        <p:blipFill>
          <a:blip r:embed="rId2"/>
          <a:srcRect l="17798" t="63351" r="11357" b="12836"/>
          <a:stretch>
            <a:fillRect/>
          </a:stretch>
        </p:blipFill>
        <p:spPr>
          <a:xfrm>
            <a:off x="1446662" y="3029804"/>
            <a:ext cx="7438030" cy="3112118"/>
          </a:xfrm>
          <a:prstGeom prst="rect">
            <a:avLst/>
          </a:prstGeom>
        </p:spPr>
      </p:pic>
    </p:spTree>
    <p:extLst>
      <p:ext uri="{BB962C8B-B14F-4D97-AF65-F5344CB8AC3E}">
        <p14:creationId xmlns:p14="http://schemas.microsoft.com/office/powerpoint/2010/main" val="364392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12.gif"/>
          <p:cNvPicPr>
            <a:picLocks noChangeAspect="1"/>
          </p:cNvPicPr>
          <p:nvPr/>
        </p:nvPicPr>
        <p:blipFill>
          <a:blip r:embed="rId2">
            <a:duotone>
              <a:prstClr val="black"/>
              <a:schemeClr val="accent2">
                <a:tint val="45000"/>
                <a:satMod val="400000"/>
              </a:schemeClr>
            </a:duotone>
          </a:blip>
          <a:stretch>
            <a:fillRect/>
          </a:stretch>
        </p:blipFill>
        <p:spPr>
          <a:xfrm>
            <a:off x="8179227" y="1647304"/>
            <a:ext cx="361950" cy="342900"/>
          </a:xfrm>
          <a:prstGeom prst="rect">
            <a:avLst/>
          </a:prstGeom>
        </p:spPr>
      </p:pic>
      <p:pic>
        <p:nvPicPr>
          <p:cNvPr id="4" name="صورة 3" descr="0067.gif"/>
          <p:cNvPicPr>
            <a:picLocks noChangeAspect="1"/>
          </p:cNvPicPr>
          <p:nvPr/>
        </p:nvPicPr>
        <p:blipFill>
          <a:blip r:embed="rId3">
            <a:clrChange>
              <a:clrFrom>
                <a:srgbClr val="FFFFFF"/>
              </a:clrFrom>
              <a:clrTo>
                <a:srgbClr val="FFFFFF">
                  <a:alpha val="0"/>
                </a:srgbClr>
              </a:clrTo>
            </a:clrChange>
            <a:duotone>
              <a:prstClr val="black"/>
              <a:schemeClr val="accent4">
                <a:tint val="45000"/>
                <a:satMod val="400000"/>
              </a:schemeClr>
            </a:duotone>
          </a:blip>
          <a:srcRect l="16191" t="20090" r="15796" b="57355"/>
          <a:stretch>
            <a:fillRect/>
          </a:stretch>
        </p:blipFill>
        <p:spPr>
          <a:xfrm>
            <a:off x="1542197" y="2538484"/>
            <a:ext cx="7042245" cy="2906973"/>
          </a:xfrm>
          <a:prstGeom prst="rect">
            <a:avLst/>
          </a:prstGeom>
        </p:spPr>
      </p:pic>
      <p:grpSp>
        <p:nvGrpSpPr>
          <p:cNvPr id="6" name="مجموعة 5"/>
          <p:cNvGrpSpPr/>
          <p:nvPr/>
        </p:nvGrpSpPr>
        <p:grpSpPr>
          <a:xfrm>
            <a:off x="1323833" y="1542198"/>
            <a:ext cx="7001301" cy="873460"/>
            <a:chOff x="1323833" y="1282886"/>
            <a:chExt cx="7001301" cy="873460"/>
          </a:xfrm>
        </p:grpSpPr>
        <p:pic>
          <p:nvPicPr>
            <p:cNvPr id="2" name="صورة 1" descr="0067.gif"/>
            <p:cNvPicPr>
              <a:picLocks noChangeAspect="1"/>
            </p:cNvPicPr>
            <p:nvPr/>
          </p:nvPicPr>
          <p:blipFill>
            <a:blip r:embed="rId3"/>
            <a:srcRect l="14082" t="10348" r="20673" b="86264"/>
            <a:stretch>
              <a:fillRect/>
            </a:stretch>
          </p:blipFill>
          <p:spPr>
            <a:xfrm>
              <a:off x="1323833" y="1282886"/>
              <a:ext cx="6755642" cy="436732"/>
            </a:xfrm>
            <a:prstGeom prst="rect">
              <a:avLst/>
            </a:prstGeom>
          </p:spPr>
        </p:pic>
        <p:pic>
          <p:nvPicPr>
            <p:cNvPr id="5" name="صورة 4" descr="0067.gif"/>
            <p:cNvPicPr>
              <a:picLocks noChangeAspect="1"/>
            </p:cNvPicPr>
            <p:nvPr/>
          </p:nvPicPr>
          <p:blipFill>
            <a:blip r:embed="rId3"/>
            <a:srcRect l="14082" t="14054" r="18300" b="82875"/>
            <a:stretch>
              <a:fillRect/>
            </a:stretch>
          </p:blipFill>
          <p:spPr>
            <a:xfrm>
              <a:off x="1323833" y="1760561"/>
              <a:ext cx="7001301" cy="395785"/>
            </a:xfrm>
            <a:prstGeom prst="rect">
              <a:avLst/>
            </a:prstGeom>
          </p:spPr>
        </p:pic>
      </p:grpSp>
    </p:spTree>
    <p:extLst>
      <p:ext uri="{BB962C8B-B14F-4D97-AF65-F5344CB8AC3E}">
        <p14:creationId xmlns:p14="http://schemas.microsoft.com/office/powerpoint/2010/main" val="34143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7.gif"/>
          <p:cNvPicPr>
            <a:picLocks noChangeAspect="1"/>
          </p:cNvPicPr>
          <p:nvPr/>
        </p:nvPicPr>
        <p:blipFill>
          <a:blip r:embed="rId2">
            <a:duotone>
              <a:prstClr val="black"/>
              <a:schemeClr val="accent4">
                <a:tint val="45000"/>
                <a:satMod val="400000"/>
              </a:schemeClr>
            </a:duotone>
            <a:clrChange>
              <a:clrFrom>
                <a:srgbClr val="FFFFFF"/>
              </a:clrFrom>
              <a:clrTo>
                <a:srgbClr val="FFFFFF">
                  <a:alpha val="0"/>
                </a:srgbClr>
              </a:clrTo>
            </a:clrChange>
          </a:blip>
          <a:srcRect l="16191" t="42857" r="15664" b="27493"/>
          <a:stretch>
            <a:fillRect/>
          </a:stretch>
        </p:blipFill>
        <p:spPr>
          <a:xfrm>
            <a:off x="1596788" y="1528550"/>
            <a:ext cx="7055893" cy="3821373"/>
          </a:xfrm>
          <a:prstGeom prst="rect">
            <a:avLst/>
          </a:prstGeom>
        </p:spPr>
      </p:pic>
    </p:spTree>
    <p:extLst>
      <p:ext uri="{BB962C8B-B14F-4D97-AF65-F5344CB8AC3E}">
        <p14:creationId xmlns:p14="http://schemas.microsoft.com/office/powerpoint/2010/main" val="14904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7.gif"/>
          <p:cNvPicPr>
            <a:picLocks noChangeAspect="1"/>
          </p:cNvPicPr>
          <p:nvPr/>
        </p:nvPicPr>
        <p:blipFill>
          <a:blip r:embed="rId2">
            <a:duotone>
              <a:prstClr val="black"/>
              <a:schemeClr val="accent4">
                <a:tint val="45000"/>
                <a:satMod val="400000"/>
              </a:schemeClr>
            </a:duotone>
            <a:clrChange>
              <a:clrFrom>
                <a:srgbClr val="FFFFFF"/>
              </a:clrFrom>
              <a:clrTo>
                <a:srgbClr val="FFFFFF">
                  <a:alpha val="0"/>
                </a:srgbClr>
              </a:clrTo>
            </a:clrChange>
          </a:blip>
          <a:srcRect l="16191" t="72613" r="15664" b="14890"/>
          <a:stretch>
            <a:fillRect/>
          </a:stretch>
        </p:blipFill>
        <p:spPr>
          <a:xfrm>
            <a:off x="1596788" y="1610435"/>
            <a:ext cx="7055893" cy="1610437"/>
          </a:xfrm>
          <a:prstGeom prst="rect">
            <a:avLst/>
          </a:prstGeom>
        </p:spPr>
      </p:pic>
      <p:pic>
        <p:nvPicPr>
          <p:cNvPr id="3" name="صورة 2" descr="0068.gif"/>
          <p:cNvPicPr>
            <a:picLocks noChangeAspect="1"/>
          </p:cNvPicPr>
          <p:nvPr/>
        </p:nvPicPr>
        <p:blipFill>
          <a:blip r:embed="rId3">
            <a:duotone>
              <a:schemeClr val="accent2">
                <a:shade val="45000"/>
                <a:satMod val="135000"/>
              </a:schemeClr>
              <a:prstClr val="white"/>
            </a:duotone>
          </a:blip>
          <a:srcRect l="65491" t="11864" r="23572" b="85242"/>
          <a:stretch>
            <a:fillRect/>
          </a:stretch>
        </p:blipFill>
        <p:spPr>
          <a:xfrm>
            <a:off x="6517057" y="3384645"/>
            <a:ext cx="1657949" cy="545911"/>
          </a:xfrm>
          <a:prstGeom prst="rect">
            <a:avLst/>
          </a:prstGeom>
        </p:spPr>
      </p:pic>
      <p:pic>
        <p:nvPicPr>
          <p:cNvPr id="4" name="صورة 3" descr="0068.gif"/>
          <p:cNvPicPr>
            <a:picLocks noChangeAspect="1"/>
          </p:cNvPicPr>
          <p:nvPr/>
        </p:nvPicPr>
        <p:blipFill>
          <a:blip r:embed="rId3">
            <a:duotone>
              <a:schemeClr val="accent6">
                <a:shade val="45000"/>
                <a:satMod val="135000"/>
              </a:schemeClr>
              <a:prstClr val="white"/>
            </a:duotone>
          </a:blip>
          <a:srcRect l="18408" t="15186" r="13835" b="72277"/>
          <a:stretch>
            <a:fillRect/>
          </a:stretch>
        </p:blipFill>
        <p:spPr>
          <a:xfrm>
            <a:off x="1774209" y="4107978"/>
            <a:ext cx="6933063" cy="1596788"/>
          </a:xfrm>
          <a:prstGeom prst="rect">
            <a:avLst/>
          </a:prstGeom>
        </p:spPr>
      </p:pic>
      <p:pic>
        <p:nvPicPr>
          <p:cNvPr id="5" name="صورة 4" descr="13.gif"/>
          <p:cNvPicPr>
            <a:picLocks noChangeAspect="1"/>
          </p:cNvPicPr>
          <p:nvPr/>
        </p:nvPicPr>
        <p:blipFill>
          <a:blip r:embed="rId4">
            <a:duotone>
              <a:prstClr val="black"/>
              <a:schemeClr val="accent2">
                <a:tint val="45000"/>
                <a:satMod val="400000"/>
              </a:schemeClr>
            </a:duotone>
          </a:blip>
          <a:stretch>
            <a:fillRect/>
          </a:stretch>
        </p:blipFill>
        <p:spPr>
          <a:xfrm>
            <a:off x="8280636" y="3466531"/>
            <a:ext cx="400667" cy="379579"/>
          </a:xfrm>
          <a:prstGeom prst="rect">
            <a:avLst/>
          </a:prstGeom>
        </p:spPr>
      </p:pic>
    </p:spTree>
    <p:extLst>
      <p:ext uri="{BB962C8B-B14F-4D97-AF65-F5344CB8AC3E}">
        <p14:creationId xmlns:p14="http://schemas.microsoft.com/office/powerpoint/2010/main" val="189797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9.gif"/>
          <p:cNvPicPr>
            <a:picLocks noChangeAspect="1"/>
          </p:cNvPicPr>
          <p:nvPr/>
        </p:nvPicPr>
        <p:blipFill>
          <a:blip r:embed="rId2"/>
          <a:srcRect l="12844" t="18308" r="20566" b="77925"/>
          <a:stretch>
            <a:fillRect/>
          </a:stretch>
        </p:blipFill>
        <p:spPr>
          <a:xfrm>
            <a:off x="1392071" y="1487606"/>
            <a:ext cx="6782937" cy="477672"/>
          </a:xfrm>
          <a:prstGeom prst="rect">
            <a:avLst/>
          </a:prstGeom>
        </p:spPr>
      </p:pic>
      <p:pic>
        <p:nvPicPr>
          <p:cNvPr id="3" name="صورة 2" descr="0069.gif"/>
          <p:cNvPicPr>
            <a:picLocks noChangeAspect="1"/>
          </p:cNvPicPr>
          <p:nvPr/>
        </p:nvPicPr>
        <p:blipFill>
          <a:blip r:embed="rId2"/>
          <a:srcRect l="14318" t="24013" r="15073" b="40420"/>
          <a:stretch>
            <a:fillRect/>
          </a:stretch>
        </p:blipFill>
        <p:spPr>
          <a:xfrm>
            <a:off x="1542197" y="1978922"/>
            <a:ext cx="7192369" cy="4189866"/>
          </a:xfrm>
          <a:prstGeom prst="rect">
            <a:avLst/>
          </a:prstGeom>
        </p:spPr>
      </p:pic>
      <p:sp>
        <p:nvSpPr>
          <p:cNvPr id="4" name="مستطيل ذو زوايا قطرية مستديرة 3"/>
          <p:cNvSpPr/>
          <p:nvPr/>
        </p:nvSpPr>
        <p:spPr>
          <a:xfrm rot="19645814">
            <a:off x="1166451" y="983092"/>
            <a:ext cx="1241524" cy="445788"/>
          </a:xfrm>
          <a:prstGeom prst="round2DiagRect">
            <a:avLst>
              <a:gd name="adj1" fmla="val 50000"/>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1" anchor="ctr"/>
          <a:lstStyle/>
          <a:p>
            <a:pPr algn="ctr"/>
            <a:r>
              <a:rPr lang="ar-EG"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Koufi" pitchFamily="2" charset="-78"/>
                <a:ea typeface="Monotype Koufi" pitchFamily="2" charset="-78"/>
                <a:cs typeface="Times New Roman"/>
              </a:rPr>
              <a:t>اختبار قبلي</a:t>
            </a:r>
            <a:endParaRPr lang="en-GB"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Koufi" pitchFamily="2" charset="-78"/>
              <a:ea typeface="Monotype Koufi" pitchFamily="2" charset="-78"/>
            </a:endParaRPr>
          </a:p>
        </p:txBody>
      </p:sp>
      <p:pic>
        <p:nvPicPr>
          <p:cNvPr id="5" name="صورة 4" descr="صورة2.gif"/>
          <p:cNvPicPr/>
          <p:nvPr/>
        </p:nvPicPr>
        <p:blipFill>
          <a:blip r:embed="rId3">
            <a:duotone>
              <a:prstClr val="black"/>
              <a:schemeClr val="accent2">
                <a:tint val="45000"/>
                <a:satMod val="400000"/>
              </a:schemeClr>
            </a:duotone>
          </a:blip>
          <a:stretch>
            <a:fillRect/>
          </a:stretch>
        </p:blipFill>
        <p:spPr>
          <a:xfrm>
            <a:off x="8168357" y="1352384"/>
            <a:ext cx="715010" cy="581025"/>
          </a:xfrm>
          <a:prstGeom prst="rect">
            <a:avLst/>
          </a:prstGeom>
        </p:spPr>
      </p:pic>
      <p:sp>
        <p:nvSpPr>
          <p:cNvPr id="9" name="مربع نص 8"/>
          <p:cNvSpPr txBox="1"/>
          <p:nvPr/>
        </p:nvSpPr>
        <p:spPr>
          <a:xfrm>
            <a:off x="5295331" y="2825087"/>
            <a:ext cx="2156347" cy="3108543"/>
          </a:xfrm>
          <a:prstGeom prst="rect">
            <a:avLst/>
          </a:prstGeom>
          <a:noFill/>
        </p:spPr>
        <p:txBody>
          <a:bodyPr wrap="square" rtlCol="0">
            <a:spAutoFit/>
          </a:bodyPr>
          <a:lstStyle/>
          <a:p>
            <a:pPr algn="justLow"/>
            <a:r>
              <a:rPr lang="ar-EG" sz="28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ستحدث فوضى مرورية تؤدي إلى حوادث كثيرة ينتج من ذلك وفيات وأضرار مادية وتعطيل المصالح . </a:t>
            </a:r>
            <a:endParaRPr lang="en-GB" sz="28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10" name="مربع نص 9"/>
          <p:cNvSpPr txBox="1"/>
          <p:nvPr/>
        </p:nvSpPr>
        <p:spPr>
          <a:xfrm>
            <a:off x="1678674" y="2825087"/>
            <a:ext cx="2156347" cy="3139321"/>
          </a:xfrm>
          <a:prstGeom prst="rect">
            <a:avLst/>
          </a:prstGeom>
          <a:noFill/>
        </p:spPr>
        <p:txBody>
          <a:bodyPr wrap="square" rtlCol="0">
            <a:spAutoFit/>
          </a:bodyPr>
          <a:lstStyle/>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النص الذي يخلو من علامات الترقيم لا يستطيع القارئ – ولا سيما المبتدئ – أن يفهم الكلام، ولا أن يميز بعضه من بعض؛ فربما خلط بين الاستفهام، والتأثير، ووضع على الشرط، </a:t>
            </a:r>
            <a:r>
              <a:rPr lang="ar-EG"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وخفى</a:t>
            </a:r>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عليه الجواب، .... </a:t>
            </a:r>
            <a:r>
              <a:rPr lang="ar-EG"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إلخ</a:t>
            </a:r>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p>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فهل بوسعنا أن نفهم علامات الترقيم؟</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Tree>
    <p:extLst>
      <p:ext uri="{BB962C8B-B14F-4D97-AF65-F5344CB8AC3E}">
        <p14:creationId xmlns:p14="http://schemas.microsoft.com/office/powerpoint/2010/main" val="37855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5"/>
          <p:cNvGrpSpPr/>
          <p:nvPr/>
        </p:nvGrpSpPr>
        <p:grpSpPr>
          <a:xfrm>
            <a:off x="1511300" y="1866900"/>
            <a:ext cx="7277100" cy="2998906"/>
            <a:chOff x="1511300" y="1866900"/>
            <a:chExt cx="7277100" cy="2998906"/>
          </a:xfrm>
        </p:grpSpPr>
        <p:pic>
          <p:nvPicPr>
            <p:cNvPr id="5" name="صورة 4" descr="0051.gif"/>
            <p:cNvPicPr>
              <a:picLocks noChangeAspect="1"/>
            </p:cNvPicPr>
            <p:nvPr/>
          </p:nvPicPr>
          <p:blipFill>
            <a:blip r:embed="rId2">
              <a:clrChange>
                <a:clrFrom>
                  <a:srgbClr val="FFCCFF"/>
                </a:clrFrom>
                <a:clrTo>
                  <a:srgbClr val="FFCCFF">
                    <a:alpha val="0"/>
                  </a:srgbClr>
                </a:clrTo>
              </a:clrChange>
              <a:duotone>
                <a:schemeClr val="accent3">
                  <a:shade val="45000"/>
                  <a:satMod val="135000"/>
                </a:schemeClr>
                <a:prstClr val="white"/>
              </a:duotone>
            </a:blip>
            <a:srcRect l="10122" t="22307" r="16116" b="74487"/>
            <a:stretch>
              <a:fillRect/>
            </a:stretch>
          </p:blipFill>
          <p:spPr>
            <a:xfrm>
              <a:off x="1511300" y="1866900"/>
              <a:ext cx="7277100" cy="393700"/>
            </a:xfrm>
            <a:prstGeom prst="rect">
              <a:avLst/>
            </a:prstGeom>
          </p:spPr>
        </p:pic>
        <p:pic>
          <p:nvPicPr>
            <p:cNvPr id="2" name="صورة 1" descr="0051.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0122" t="68949" r="16116" b="9630"/>
            <a:stretch>
              <a:fillRect/>
            </a:stretch>
          </p:blipFill>
          <p:spPr>
            <a:xfrm>
              <a:off x="1511300" y="2235200"/>
              <a:ext cx="7277100" cy="2630606"/>
            </a:xfrm>
            <a:prstGeom prst="rect">
              <a:avLst/>
            </a:prstGeom>
          </p:spPr>
        </p:pic>
      </p:grpSp>
      <p:sp>
        <p:nvSpPr>
          <p:cNvPr id="3" name="مربع نص 2"/>
          <p:cNvSpPr txBox="1"/>
          <p:nvPr/>
        </p:nvSpPr>
        <p:spPr>
          <a:xfrm>
            <a:off x="8293100" y="3441700"/>
            <a:ext cx="431800" cy="70788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4" name="مربع نص 3"/>
          <p:cNvSpPr txBox="1"/>
          <p:nvPr/>
        </p:nvSpPr>
        <p:spPr>
          <a:xfrm>
            <a:off x="3136900" y="2705100"/>
            <a:ext cx="431800" cy="70788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63598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9.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37899" t="62225" r="20700" b="34438"/>
          <a:stretch>
            <a:fillRect/>
          </a:stretch>
        </p:blipFill>
        <p:spPr>
          <a:xfrm>
            <a:off x="3575714" y="1583140"/>
            <a:ext cx="4217159" cy="423081"/>
          </a:xfrm>
          <a:prstGeom prst="rect">
            <a:avLst/>
          </a:prstGeom>
        </p:spPr>
      </p:pic>
      <p:pic>
        <p:nvPicPr>
          <p:cNvPr id="5" name="صورة 4" descr="صورة10.gif"/>
          <p:cNvPicPr/>
          <p:nvPr/>
        </p:nvPicPr>
        <p:blipFill>
          <a:blip r:embed="rId3">
            <a:duotone>
              <a:prstClr val="black"/>
              <a:schemeClr val="accent2">
                <a:tint val="45000"/>
                <a:satMod val="400000"/>
              </a:schemeClr>
            </a:duotone>
          </a:blip>
          <a:stretch>
            <a:fillRect/>
          </a:stretch>
        </p:blipFill>
        <p:spPr>
          <a:xfrm>
            <a:off x="7854367" y="1493957"/>
            <a:ext cx="715010" cy="561975"/>
          </a:xfrm>
          <a:prstGeom prst="rect">
            <a:avLst/>
          </a:prstGeom>
        </p:spPr>
      </p:pic>
      <p:pic>
        <p:nvPicPr>
          <p:cNvPr id="6" name="صورة 5" descr="0069.gif"/>
          <p:cNvPicPr>
            <a:picLocks noChangeAspect="1"/>
          </p:cNvPicPr>
          <p:nvPr/>
        </p:nvPicPr>
        <p:blipFill>
          <a:blip r:embed="rId2">
            <a:clrChange>
              <a:clrFrom>
                <a:srgbClr val="FFFFFF"/>
              </a:clrFrom>
              <a:clrTo>
                <a:srgbClr val="FFFFFF">
                  <a:alpha val="0"/>
                </a:srgbClr>
              </a:clrTo>
            </a:clrChange>
          </a:blip>
          <a:srcRect l="14318" t="67177" r="16011" b="10846"/>
          <a:stretch>
            <a:fillRect/>
          </a:stretch>
        </p:blipFill>
        <p:spPr>
          <a:xfrm>
            <a:off x="1637731" y="2292827"/>
            <a:ext cx="7096836" cy="2786488"/>
          </a:xfrm>
          <a:prstGeom prst="rect">
            <a:avLst/>
          </a:prstGeom>
        </p:spPr>
      </p:pic>
      <p:sp>
        <p:nvSpPr>
          <p:cNvPr id="7" name="مربع نص 6"/>
          <p:cNvSpPr txBox="1"/>
          <p:nvPr/>
        </p:nvSpPr>
        <p:spPr>
          <a:xfrm>
            <a:off x="6359857" y="3111690"/>
            <a:ext cx="2333767" cy="382137"/>
          </a:xfrm>
          <a:prstGeom prst="rect">
            <a:avLst/>
          </a:prstGeom>
          <a:noFill/>
        </p:spPr>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يحب الله المتقين</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8" name="مربع نص 7"/>
          <p:cNvSpPr txBox="1"/>
          <p:nvPr/>
        </p:nvSpPr>
        <p:spPr>
          <a:xfrm>
            <a:off x="6359857" y="3493827"/>
            <a:ext cx="2333767" cy="382137"/>
          </a:xfrm>
          <a:prstGeom prst="rect">
            <a:avLst/>
          </a:prstGeom>
          <a:noFill/>
        </p:spPr>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إن تنصروا الله ينصركم</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9" name="مربع نص 8"/>
          <p:cNvSpPr txBox="1"/>
          <p:nvPr/>
        </p:nvSpPr>
        <p:spPr>
          <a:xfrm>
            <a:off x="6359857" y="4258102"/>
            <a:ext cx="2333767" cy="382137"/>
          </a:xfrm>
          <a:prstGeom prst="rect">
            <a:avLst/>
          </a:prstGeom>
          <a:noFill/>
        </p:spPr>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تم بناء المدن الجديدة</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0" name="مربع نص 9"/>
          <p:cNvSpPr txBox="1"/>
          <p:nvPr/>
        </p:nvSpPr>
        <p:spPr>
          <a:xfrm>
            <a:off x="6359857" y="4626591"/>
            <a:ext cx="2333767" cy="382137"/>
          </a:xfrm>
          <a:prstGeom prst="rect">
            <a:avLst/>
          </a:prstGeom>
          <a:noFill/>
        </p:spPr>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وقفت السيارة وسط الطريق</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1" name="مربع نص 10"/>
          <p:cNvSpPr txBox="1"/>
          <p:nvPr/>
        </p:nvSpPr>
        <p:spPr>
          <a:xfrm>
            <a:off x="4026090" y="3493827"/>
            <a:ext cx="2333767" cy="382137"/>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a:ln w="0">
                  <a:solidFill>
                    <a:srgbClr val="0000FF"/>
                  </a:solidFill>
                </a:ln>
                <a:solidFill>
                  <a:srgbClr val="0000FF"/>
                </a:solidFill>
                <a:effectLst>
                  <a:reflection blurRad="12700" stA="50000" endPos="50000" dist="5000" dir="5400000" sy="-100000" rotWithShape="0"/>
                </a:effectLst>
              </a:rPr>
              <a:t>ما اسمك يا فتى ؟ </a:t>
            </a:r>
            <a:endParaRPr lang="en-GB" b="1" cap="all" dirty="0">
              <a:ln w="0">
                <a:solidFill>
                  <a:srgbClr val="0000FF"/>
                </a:solidFill>
              </a:ln>
              <a:solidFill>
                <a:srgbClr val="0000FF"/>
              </a:solidFill>
              <a:effectLst>
                <a:reflection blurRad="12700" stA="50000" endPos="50000" dist="5000" dir="5400000" sy="-100000" rotWithShape="0"/>
              </a:effectLst>
            </a:endParaRPr>
          </a:p>
        </p:txBody>
      </p:sp>
      <p:sp>
        <p:nvSpPr>
          <p:cNvPr id="12" name="مربع نص 11"/>
          <p:cNvSpPr txBox="1"/>
          <p:nvPr/>
        </p:nvSpPr>
        <p:spPr>
          <a:xfrm>
            <a:off x="4039738" y="3889612"/>
            <a:ext cx="2333767" cy="382137"/>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a:ln w="0">
                  <a:solidFill>
                    <a:srgbClr val="0000FF"/>
                  </a:solidFill>
                </a:ln>
                <a:solidFill>
                  <a:srgbClr val="0000FF"/>
                </a:solidFill>
                <a:effectLst>
                  <a:reflection blurRad="12700" stA="50000" endPos="50000" dist="5000" dir="5400000" sy="-100000" rotWithShape="0"/>
                </a:effectLst>
              </a:rPr>
              <a:t>من تكون أيها التلميذ ؟!</a:t>
            </a:r>
            <a:endParaRPr lang="en-GB" b="1" cap="all" dirty="0">
              <a:ln w="0">
                <a:solidFill>
                  <a:srgbClr val="0000FF"/>
                </a:solidFill>
              </a:ln>
              <a:solidFill>
                <a:srgbClr val="0000FF"/>
              </a:solidFill>
              <a:effectLst>
                <a:reflection blurRad="12700" stA="50000" endPos="50000" dist="5000" dir="5400000" sy="-100000" rotWithShape="0"/>
              </a:effectLst>
            </a:endParaRPr>
          </a:p>
        </p:txBody>
      </p:sp>
      <p:sp>
        <p:nvSpPr>
          <p:cNvPr id="13" name="مربع نص 12"/>
          <p:cNvSpPr txBox="1"/>
          <p:nvPr/>
        </p:nvSpPr>
        <p:spPr>
          <a:xfrm>
            <a:off x="4039738" y="4258101"/>
            <a:ext cx="2333767" cy="382137"/>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a:ln w="0">
                  <a:solidFill>
                    <a:srgbClr val="0000FF"/>
                  </a:solidFill>
                </a:ln>
                <a:solidFill>
                  <a:srgbClr val="0000FF"/>
                </a:solidFill>
                <a:effectLst>
                  <a:reflection blurRad="12700" stA="50000" endPos="50000" dist="5000" dir="5400000" sy="-100000" rotWithShape="0"/>
                </a:effectLst>
              </a:rPr>
              <a:t>أين تسكن يا صديقي ؟ </a:t>
            </a:r>
            <a:endParaRPr lang="en-GB" b="1" cap="all" dirty="0">
              <a:ln w="0">
                <a:solidFill>
                  <a:srgbClr val="0000FF"/>
                </a:solidFill>
              </a:ln>
              <a:solidFill>
                <a:srgbClr val="0000FF"/>
              </a:solidFill>
              <a:effectLst>
                <a:reflection blurRad="12700" stA="50000" endPos="50000" dist="5000" dir="5400000" sy="-100000" rotWithShape="0"/>
              </a:effectLst>
            </a:endParaRPr>
          </a:p>
        </p:txBody>
      </p:sp>
      <p:sp>
        <p:nvSpPr>
          <p:cNvPr id="14" name="مربع نص 13"/>
          <p:cNvSpPr txBox="1"/>
          <p:nvPr/>
        </p:nvSpPr>
        <p:spPr>
          <a:xfrm>
            <a:off x="4039738" y="4626590"/>
            <a:ext cx="2333767" cy="382137"/>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a:ln w="0">
                  <a:solidFill>
                    <a:srgbClr val="0000FF"/>
                  </a:solidFill>
                </a:ln>
                <a:solidFill>
                  <a:srgbClr val="0000FF"/>
                </a:solidFill>
                <a:effectLst>
                  <a:reflection blurRad="12700" stA="50000" endPos="50000" dist="5000" dir="5400000" sy="-100000" rotWithShape="0"/>
                </a:effectLst>
              </a:rPr>
              <a:t>متى ستزورني في البيت ؟ </a:t>
            </a:r>
            <a:endParaRPr lang="en-GB" b="1" cap="all" dirty="0">
              <a:ln w="0">
                <a:solidFill>
                  <a:srgbClr val="0000FF"/>
                </a:solidFill>
              </a:ln>
              <a:solidFill>
                <a:srgbClr val="0000FF"/>
              </a:solidFill>
              <a:effectLst>
                <a:reflection blurRad="12700" stA="50000" endPos="50000" dist="5000" dir="5400000" sy="-100000" rotWithShape="0"/>
              </a:effectLst>
            </a:endParaRPr>
          </a:p>
        </p:txBody>
      </p:sp>
      <p:sp>
        <p:nvSpPr>
          <p:cNvPr id="15" name="مربع نص 14"/>
          <p:cNvSpPr txBox="1"/>
          <p:nvPr/>
        </p:nvSpPr>
        <p:spPr>
          <a:xfrm>
            <a:off x="1692322" y="3111690"/>
            <a:ext cx="2333767" cy="382137"/>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اللهم انصر المظلومين !</a:t>
            </a:r>
            <a:endParaRPr lang="en-GB"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sp>
        <p:nvSpPr>
          <p:cNvPr id="16" name="مربع نص 15"/>
          <p:cNvSpPr txBox="1"/>
          <p:nvPr/>
        </p:nvSpPr>
        <p:spPr>
          <a:xfrm>
            <a:off x="1692322" y="3862317"/>
            <a:ext cx="2333767" cy="382137"/>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لقد ربحنا المباراة !</a:t>
            </a:r>
            <a:endParaRPr lang="en-GB"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sp>
        <p:nvSpPr>
          <p:cNvPr id="17" name="مربع نص 16"/>
          <p:cNvSpPr txBox="1"/>
          <p:nvPr/>
        </p:nvSpPr>
        <p:spPr>
          <a:xfrm>
            <a:off x="1678675" y="4258101"/>
            <a:ext cx="2333767" cy="382137"/>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لله در خالد بين الوليد !</a:t>
            </a:r>
            <a:endParaRPr lang="en-GB"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sp>
        <p:nvSpPr>
          <p:cNvPr id="18" name="مربع نص 17"/>
          <p:cNvSpPr txBox="1"/>
          <p:nvPr/>
        </p:nvSpPr>
        <p:spPr>
          <a:xfrm>
            <a:off x="1678675" y="4626590"/>
            <a:ext cx="2333767" cy="382137"/>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ما أجمل السماء في الربيع !</a:t>
            </a:r>
            <a:endParaRPr lang="en-GB"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07650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to="" calcmode="lin" valueType="num">
                                      <p:cBhvr>
                                        <p:cTn id="27" dur="1" fill="hold"/>
                                        <p:tgtEl>
                                          <p:spTgt spid="1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to="" calcmode="lin" valueType="num">
                                      <p:cBhvr>
                                        <p:cTn id="42" dur="1" fill="hold"/>
                                        <p:tgtEl>
                                          <p:spTgt spid="12"/>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to="" calcmode="lin" valueType="num">
                                      <p:cBhvr>
                                        <p:cTn id="47" dur="1" fill="hold"/>
                                        <p:tgtEl>
                                          <p:spTgt spid="16"/>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to="" calcmode="lin" valueType="num">
                                      <p:cBhvr>
                                        <p:cTn id="52" dur="1" fill="hold"/>
                                        <p:tgtEl>
                                          <p:spTgt spid="9"/>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to="" calcmode="lin" valueType="num">
                                      <p:cBhvr>
                                        <p:cTn id="62" dur="1" fill="hold"/>
                                        <p:tgtEl>
                                          <p:spTgt spid="17"/>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 to="" calcmode="lin" valueType="num">
                                      <p:cBhvr>
                                        <p:cTn id="67" dur="1" fill="hold"/>
                                        <p:tgtEl>
                                          <p:spTgt spid="10"/>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 to="" calcmode="lin" valueType="num">
                                      <p:cBhvr>
                                        <p:cTn id="72" dur="1" fill="hold"/>
                                        <p:tgtEl>
                                          <p:spTgt spid="14"/>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to="" calcmode="lin" valueType="num">
                                      <p:cBhvr>
                                        <p:cTn id="77" dur="1" fill="hold"/>
                                        <p:tgtEl>
                                          <p:spTgt spid="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0.gif"/>
          <p:cNvPicPr>
            <a:picLocks noChangeAspect="1"/>
          </p:cNvPicPr>
          <p:nvPr/>
        </p:nvPicPr>
        <p:blipFill>
          <a:blip r:embed="rId2"/>
          <a:srcRect l="15321" t="12139" r="16041" b="84671"/>
          <a:stretch>
            <a:fillRect/>
          </a:stretch>
        </p:blipFill>
        <p:spPr>
          <a:xfrm>
            <a:off x="1255594" y="1412543"/>
            <a:ext cx="6960358" cy="402609"/>
          </a:xfrm>
          <a:prstGeom prst="rect">
            <a:avLst/>
          </a:prstGeom>
        </p:spPr>
      </p:pic>
      <p:pic>
        <p:nvPicPr>
          <p:cNvPr id="3" name="صورة 2" descr="0070.gif"/>
          <p:cNvPicPr>
            <a:picLocks noChangeAspect="1"/>
          </p:cNvPicPr>
          <p:nvPr/>
        </p:nvPicPr>
        <p:blipFill>
          <a:blip r:embed="rId2"/>
          <a:srcRect l="19628" t="18789" r="10119" b="35259"/>
          <a:stretch>
            <a:fillRect/>
          </a:stretch>
        </p:blipFill>
        <p:spPr>
          <a:xfrm>
            <a:off x="2388353" y="1883390"/>
            <a:ext cx="5459107" cy="4444674"/>
          </a:xfrm>
          <a:prstGeom prst="rect">
            <a:avLst/>
          </a:prstGeom>
        </p:spPr>
      </p:pic>
      <p:sp>
        <p:nvSpPr>
          <p:cNvPr id="4" name="مربع نص 3"/>
          <p:cNvSpPr txBox="1"/>
          <p:nvPr/>
        </p:nvSpPr>
        <p:spPr>
          <a:xfrm>
            <a:off x="2483889" y="2006220"/>
            <a:ext cx="2947917" cy="409342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Times New Roman"/>
              </a:rPr>
              <a:t>الزواج رباط شرعي تنزلت </a:t>
            </a:r>
            <a:r>
              <a:rPr lang="ar-EG" sz="2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Times New Roman"/>
              </a:rPr>
              <a:t>به</a:t>
            </a:r>
            <a:r>
              <a:rPr lang="ar-EG" sz="2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Times New Roman"/>
              </a:rPr>
              <a:t> الشرائع السماوية، وأقرته النظم الاجتماعية؛ لأنه وسيلة لحفظ النوع، والأنساب، والأغراض، وطريقة إلى السعادة، وجلب الراحة والطمأنينة والسكينة. قال تعالى: </a:t>
            </a:r>
            <a:r>
              <a:rPr lang="ar-EG"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cs typeface="DecoType Naskh Special" pitchFamily="2" charset="-78"/>
              </a:rPr>
              <a:t>{وَمِنْ آيَاتِهِ أَنْ خَلَقَ لَكُم مِّنْ أَنفُسِكُمْ أَزْوَاجاً لِّتَسْكُنُوا إِلَيْهَا وَجَعَلَ بَيْنَكُم مَّوَدَّةً وَرَحْمَةً إِنَّ فِي ذَلِكَ لَآيَاتٍ لِّقَوْمٍ يَتَفَكَّرُونَ} </a:t>
            </a:r>
            <a:r>
              <a:rPr lang="ar-EG" sz="2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سورة الروم: 21 وهل إشباع الحاجات الفسيولوجية بطريقة طاهرة خير أم الانغماس في </a:t>
            </a:r>
            <a:r>
              <a:rPr lang="ar-EG" sz="2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حمأة</a:t>
            </a:r>
            <a:r>
              <a:rPr lang="ar-EG" sz="2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الرزيلة ؟ </a:t>
            </a:r>
            <a:endParaRPr lang="en-GB"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pic>
        <p:nvPicPr>
          <p:cNvPr id="5" name="صورة 4" descr="صورة19 copy.gif"/>
          <p:cNvPicPr/>
          <p:nvPr/>
        </p:nvPicPr>
        <p:blipFill>
          <a:blip r:embed="rId3">
            <a:duotone>
              <a:prstClr val="black"/>
              <a:schemeClr val="accent2">
                <a:tint val="45000"/>
                <a:satMod val="400000"/>
              </a:schemeClr>
            </a:duotone>
          </a:blip>
          <a:stretch>
            <a:fillRect/>
          </a:stretch>
        </p:blipFill>
        <p:spPr>
          <a:xfrm>
            <a:off x="8268173" y="1381553"/>
            <a:ext cx="647700" cy="533400"/>
          </a:xfrm>
          <a:prstGeom prst="rect">
            <a:avLst/>
          </a:prstGeom>
        </p:spPr>
      </p:pic>
    </p:spTree>
    <p:extLst>
      <p:ext uri="{BB962C8B-B14F-4D97-AF65-F5344CB8AC3E}">
        <p14:creationId xmlns:p14="http://schemas.microsoft.com/office/powerpoint/2010/main" val="121159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0.gif"/>
          <p:cNvPicPr>
            <a:picLocks noChangeAspect="1"/>
          </p:cNvPicPr>
          <p:nvPr/>
        </p:nvPicPr>
        <p:blipFill>
          <a:blip r:embed="rId2">
            <a:duotone>
              <a:schemeClr val="accent2">
                <a:shade val="45000"/>
                <a:satMod val="135000"/>
              </a:schemeClr>
              <a:prstClr val="white"/>
            </a:duotone>
          </a:blip>
          <a:srcRect l="15321" t="66471" r="17252" b="26717"/>
          <a:stretch>
            <a:fillRect/>
          </a:stretch>
        </p:blipFill>
        <p:spPr>
          <a:xfrm>
            <a:off x="1351127" y="1351129"/>
            <a:ext cx="6837528" cy="859809"/>
          </a:xfrm>
          <a:prstGeom prst="rect">
            <a:avLst/>
          </a:prstGeom>
        </p:spPr>
      </p:pic>
      <p:pic>
        <p:nvPicPr>
          <p:cNvPr id="3" name="صورة 2" descr="صورة23.png"/>
          <p:cNvPicPr/>
          <p:nvPr/>
        </p:nvPicPr>
        <p:blipFill>
          <a:blip r:embed="rId3" cstate="print">
            <a:duotone>
              <a:prstClr val="black"/>
              <a:schemeClr val="accent2">
                <a:tint val="45000"/>
                <a:satMod val="400000"/>
              </a:schemeClr>
            </a:duotone>
          </a:blip>
          <a:stretch>
            <a:fillRect/>
          </a:stretch>
        </p:blipFill>
        <p:spPr>
          <a:xfrm>
            <a:off x="8218066" y="1499833"/>
            <a:ext cx="715010" cy="571500"/>
          </a:xfrm>
          <a:prstGeom prst="rect">
            <a:avLst/>
          </a:prstGeom>
        </p:spPr>
      </p:pic>
      <p:graphicFrame>
        <p:nvGraphicFramePr>
          <p:cNvPr id="5" name="جدول 4"/>
          <p:cNvGraphicFramePr>
            <a:graphicFrameLocks noGrp="1"/>
          </p:cNvGraphicFramePr>
          <p:nvPr/>
        </p:nvGraphicFramePr>
        <p:xfrm>
          <a:off x="1965276" y="2475173"/>
          <a:ext cx="5868538" cy="3011225"/>
        </p:xfrm>
        <a:graphic>
          <a:graphicData uri="http://schemas.openxmlformats.org/drawingml/2006/table">
            <a:tbl>
              <a:tblPr firstRow="1" bandRow="1">
                <a:tableStyleId>{D113A9D2-9D6B-4929-AA2D-F23B5EE8CBE7}</a:tableStyleId>
              </a:tblPr>
              <a:tblGrid>
                <a:gridCol w="2811440"/>
                <a:gridCol w="2447484"/>
                <a:gridCol w="609614"/>
              </a:tblGrid>
              <a:tr h="430175">
                <a:tc>
                  <a:txBody>
                    <a:bodyPr/>
                    <a:lstStyle/>
                    <a:p>
                      <a:pPr algn="ctr"/>
                      <a:r>
                        <a:rPr lang="ar-EG"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rPr>
                        <a:t>علامات الترقيم المزدوجة</a:t>
                      </a:r>
                      <a:endParaRPr lang="en-GB"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endParaRPr>
                    </a:p>
                  </a:txBody>
                  <a:tcPr anchor="ctr"/>
                </a:tc>
                <a:tc>
                  <a:txBody>
                    <a:bodyPr/>
                    <a:lstStyle/>
                    <a:p>
                      <a:pPr algn="ctr"/>
                      <a:r>
                        <a:rPr lang="ar-EG"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rPr>
                        <a:t>علامات الترقيم المفردة</a:t>
                      </a:r>
                      <a:endParaRPr lang="en-GB"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endParaRPr>
                    </a:p>
                  </a:txBody>
                  <a:tcPr anchor="ctr"/>
                </a:tc>
                <a:tc>
                  <a:txBody>
                    <a:bodyPr/>
                    <a:lstStyle/>
                    <a:p>
                      <a:pPr algn="ctr"/>
                      <a:r>
                        <a:rPr lang="ar-EG"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rPr>
                        <a:t>م</a:t>
                      </a:r>
                      <a:endParaRPr lang="en-GB"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endParaRPr>
                    </a:p>
                  </a:txBody>
                  <a:tcPr anchor="ctr"/>
                </a:tc>
              </a:tr>
              <a:tr h="430175">
                <a:tc>
                  <a:txBody>
                    <a:bodyPr/>
                    <a:lstStyle/>
                    <a:p>
                      <a:pPr algn="ctr"/>
                      <a:r>
                        <a:rPr lang="ar-EG"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rPr>
                        <a:t>: نقطتان رأسيتان</a:t>
                      </a:r>
                      <a:endParaRPr lang="en-GB"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endParaRPr>
                    </a:p>
                  </a:txBody>
                  <a:tcPr anchor="ctr"/>
                </a:tc>
                <a:tc>
                  <a:txBody>
                    <a:bodyPr/>
                    <a:lstStyle/>
                    <a:p>
                      <a:pPr algn="ctr"/>
                      <a:r>
                        <a:rPr lang="ar-EG"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rPr>
                        <a:t>، فاصلة </a:t>
                      </a:r>
                      <a:endParaRPr lang="en-GB"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endParaRPr>
                    </a:p>
                  </a:txBody>
                  <a:tcPr anchor="ctr"/>
                </a:tc>
                <a:tc>
                  <a:txBody>
                    <a:bodyPr/>
                    <a:lstStyle/>
                    <a:p>
                      <a:pPr algn="ctr"/>
                      <a:r>
                        <a:rPr lang="ar-EG" b="0" cap="none" spc="0" dirty="0" smtClean="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rPr>
                        <a:t>1</a:t>
                      </a:r>
                      <a:endParaRPr lang="en-GB" b="0" cap="none" spc="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endParaRPr>
                    </a:p>
                  </a:txBody>
                  <a:tcPr anchor="ctr"/>
                </a:tc>
              </a:tr>
              <a:tr h="430175">
                <a:tc>
                  <a:txBody>
                    <a:bodyPr/>
                    <a:lstStyle/>
                    <a:p>
                      <a:pPr algn="ctr"/>
                      <a:r>
                        <a:rPr lang="ar-EG"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rPr>
                        <a:t>(   )  قوسان </a:t>
                      </a:r>
                      <a:endParaRPr lang="en-GB"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endParaRPr>
                    </a:p>
                  </a:txBody>
                  <a:tcPr anchor="ctr"/>
                </a:tc>
                <a:tc>
                  <a:txBody>
                    <a:bodyPr/>
                    <a:lstStyle/>
                    <a:p>
                      <a:pPr algn="ctr"/>
                      <a:r>
                        <a:rPr lang="ar-EG"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rPr>
                        <a:t>؛ فاصلة منقوطة</a:t>
                      </a:r>
                      <a:endParaRPr lang="en-GB"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endParaRPr>
                    </a:p>
                  </a:txBody>
                  <a:tcPr anchor="ctr"/>
                </a:tc>
                <a:tc>
                  <a:txBody>
                    <a:bodyPr/>
                    <a:lstStyle/>
                    <a:p>
                      <a:pPr algn="ctr"/>
                      <a:r>
                        <a:rPr lang="ar-EG" b="0" cap="none" spc="0" dirty="0" smtClean="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rPr>
                        <a:t>2</a:t>
                      </a:r>
                      <a:endParaRPr lang="en-GB" b="0" cap="none" spc="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endParaRPr>
                    </a:p>
                  </a:txBody>
                  <a:tcPr anchor="ctr"/>
                </a:tc>
              </a:tr>
              <a:tr h="430175">
                <a:tc>
                  <a:txBody>
                    <a:bodyPr/>
                    <a:lstStyle/>
                    <a:p>
                      <a:pPr algn="ctr"/>
                      <a:r>
                        <a:rPr lang="ar-EG"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rPr>
                        <a:t>“  ”  علامة</a:t>
                      </a:r>
                      <a:r>
                        <a:rPr lang="ar-EG" b="1" cap="all" spc="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rPr>
                        <a:t> تنصيص</a:t>
                      </a:r>
                      <a:endParaRPr lang="en-GB"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endParaRPr>
                    </a:p>
                  </a:txBody>
                  <a:tcPr anchor="ctr"/>
                </a:tc>
                <a:tc>
                  <a:txBody>
                    <a:bodyPr/>
                    <a:lstStyle/>
                    <a:p>
                      <a:pPr algn="ctr"/>
                      <a:r>
                        <a:rPr lang="ar-EG"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rPr>
                        <a:t>؟ </a:t>
                      </a:r>
                      <a:r>
                        <a:rPr lang="ar-EG" b="1" cap="none" spc="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rPr>
                        <a:t>علامة استفهام</a:t>
                      </a:r>
                      <a:endParaRPr lang="en-GB"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endParaRPr>
                    </a:p>
                  </a:txBody>
                  <a:tcPr anchor="ctr"/>
                </a:tc>
                <a:tc>
                  <a:txBody>
                    <a:bodyPr/>
                    <a:lstStyle/>
                    <a:p>
                      <a:pPr algn="ctr"/>
                      <a:r>
                        <a:rPr lang="ar-EG" b="0" cap="none" spc="0" dirty="0" smtClean="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rPr>
                        <a:t>3</a:t>
                      </a:r>
                      <a:endParaRPr lang="en-GB" b="0" cap="none" spc="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endParaRPr>
                    </a:p>
                  </a:txBody>
                  <a:tcPr anchor="ctr"/>
                </a:tc>
              </a:tr>
              <a:tr h="430175">
                <a:tc>
                  <a:txBody>
                    <a:bodyPr/>
                    <a:lstStyle/>
                    <a:p>
                      <a:pPr algn="ctr"/>
                      <a:r>
                        <a:rPr lang="ar-EG"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rPr>
                        <a:t>؟!  علامة استفهام وتعجب</a:t>
                      </a:r>
                      <a:endParaRPr lang="en-GB"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endParaRPr>
                    </a:p>
                  </a:txBody>
                  <a:tcPr anchor="ctr"/>
                </a:tc>
                <a:tc>
                  <a:txBody>
                    <a:bodyPr/>
                    <a:lstStyle/>
                    <a:p>
                      <a:pPr algn="ctr"/>
                      <a:r>
                        <a:rPr lang="ar-EG"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rPr>
                        <a:t>!  تأثر</a:t>
                      </a:r>
                      <a:endParaRPr lang="en-GB"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endParaRPr>
                    </a:p>
                  </a:txBody>
                  <a:tcPr anchor="ctr"/>
                </a:tc>
                <a:tc>
                  <a:txBody>
                    <a:bodyPr/>
                    <a:lstStyle/>
                    <a:p>
                      <a:pPr algn="ctr"/>
                      <a:r>
                        <a:rPr lang="ar-EG" b="0" cap="none" spc="0" dirty="0" smtClean="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rPr>
                        <a:t>4</a:t>
                      </a:r>
                      <a:endParaRPr lang="en-GB" b="0" cap="none" spc="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endParaRPr>
                    </a:p>
                  </a:txBody>
                  <a:tcPr anchor="ctr"/>
                </a:tc>
              </a:tr>
              <a:tr h="430175">
                <a:tc>
                  <a:txBody>
                    <a:bodyPr/>
                    <a:lstStyle/>
                    <a:p>
                      <a:pPr algn="ctr"/>
                      <a:r>
                        <a:rPr lang="ar-EG"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rPr>
                        <a:t>-   -</a:t>
                      </a:r>
                      <a:r>
                        <a:rPr lang="ar-EG" b="1" cap="all" spc="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rPr>
                        <a:t> شرطتان</a:t>
                      </a:r>
                      <a:endParaRPr lang="en-GB"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endParaRPr>
                    </a:p>
                  </a:txBody>
                  <a:tcPr anchor="ctr"/>
                </a:tc>
                <a:tc>
                  <a:txBody>
                    <a:bodyPr/>
                    <a:lstStyle/>
                    <a:p>
                      <a:pPr algn="ctr">
                        <a:buFontTx/>
                        <a:buChar char="-"/>
                      </a:pPr>
                      <a:r>
                        <a:rPr lang="ar-EG"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rPr>
                        <a:t>شرطة</a:t>
                      </a:r>
                      <a:endParaRPr lang="en-GB"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endParaRPr>
                    </a:p>
                  </a:txBody>
                  <a:tcPr anchor="ctr"/>
                </a:tc>
                <a:tc>
                  <a:txBody>
                    <a:bodyPr/>
                    <a:lstStyle/>
                    <a:p>
                      <a:pPr algn="ctr"/>
                      <a:r>
                        <a:rPr lang="ar-EG" b="0" cap="none" spc="0" dirty="0" smtClean="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rPr>
                        <a:t>5</a:t>
                      </a:r>
                      <a:endParaRPr lang="en-GB" b="0" cap="none" spc="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endParaRPr>
                    </a:p>
                  </a:txBody>
                  <a:tcPr anchor="ctr"/>
                </a:tc>
              </a:tr>
              <a:tr h="430175">
                <a:tc>
                  <a:txBody>
                    <a:bodyPr/>
                    <a:lstStyle/>
                    <a:p>
                      <a:pPr algn="ctr"/>
                      <a:r>
                        <a:rPr lang="ar-EG"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rPr>
                        <a:t>..... علامة الحذف</a:t>
                      </a:r>
                      <a:endParaRPr lang="en-GB"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endParaRPr>
                    </a:p>
                  </a:txBody>
                  <a:tcPr anchor="ctr"/>
                </a:tc>
                <a:tc>
                  <a:txBody>
                    <a:bodyPr/>
                    <a:lstStyle/>
                    <a:p>
                      <a:pPr algn="ctr">
                        <a:buFontTx/>
                        <a:buChar char="-"/>
                      </a:pPr>
                      <a:r>
                        <a:rPr lang="ar-EG"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rPr>
                        <a:t>. نقطة</a:t>
                      </a:r>
                      <a:endParaRPr lang="en-GB"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endParaRPr>
                    </a:p>
                  </a:txBody>
                  <a:tcPr anchor="ctr"/>
                </a:tc>
                <a:tc>
                  <a:txBody>
                    <a:bodyPr/>
                    <a:lstStyle/>
                    <a:p>
                      <a:pPr algn="ctr"/>
                      <a:r>
                        <a:rPr lang="ar-EG" b="0" cap="none" spc="0" dirty="0" smtClean="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rPr>
                        <a:t>6</a:t>
                      </a:r>
                      <a:endParaRPr lang="en-GB" b="0" cap="none" spc="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endParaRPr>
                    </a:p>
                  </a:txBody>
                  <a:tcPr anchor="ctr"/>
                </a:tc>
              </a:tr>
            </a:tbl>
          </a:graphicData>
        </a:graphic>
      </p:graphicFrame>
    </p:spTree>
    <p:extLst>
      <p:ext uri="{BB962C8B-B14F-4D97-AF65-F5344CB8AC3E}">
        <p14:creationId xmlns:p14="http://schemas.microsoft.com/office/powerpoint/2010/main" val="74469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1.gif"/>
          <p:cNvPicPr>
            <a:picLocks noChangeAspect="1"/>
          </p:cNvPicPr>
          <p:nvPr/>
        </p:nvPicPr>
        <p:blipFill>
          <a:blip r:embed="rId2"/>
          <a:srcRect l="61772" t="17918" r="15843" b="79469"/>
          <a:stretch>
            <a:fillRect/>
          </a:stretch>
        </p:blipFill>
        <p:spPr>
          <a:xfrm>
            <a:off x="4756230" y="1201003"/>
            <a:ext cx="2818277" cy="409433"/>
          </a:xfrm>
          <a:prstGeom prst="rect">
            <a:avLst/>
          </a:prstGeom>
        </p:spPr>
      </p:pic>
      <p:grpSp>
        <p:nvGrpSpPr>
          <p:cNvPr id="5" name="مجموعة 7"/>
          <p:cNvGrpSpPr/>
          <p:nvPr/>
        </p:nvGrpSpPr>
        <p:grpSpPr>
          <a:xfrm>
            <a:off x="1433016" y="1705970"/>
            <a:ext cx="7301554" cy="4503762"/>
            <a:chOff x="1433016" y="1705970"/>
            <a:chExt cx="7301554" cy="4503762"/>
          </a:xfrm>
        </p:grpSpPr>
        <p:pic>
          <p:nvPicPr>
            <p:cNvPr id="3" name="صورة 2" descr="0071.gif"/>
            <p:cNvPicPr>
              <a:picLocks noChangeAspect="1"/>
            </p:cNvPicPr>
            <p:nvPr/>
          </p:nvPicPr>
          <p:blipFill>
            <a:blip r:embed="rId2"/>
            <a:srcRect l="11358" t="21085" r="13091" b="76419"/>
            <a:stretch>
              <a:fillRect/>
            </a:stretch>
          </p:blipFill>
          <p:spPr>
            <a:xfrm>
              <a:off x="1433018" y="1705970"/>
              <a:ext cx="7301552" cy="300251"/>
            </a:xfrm>
            <a:prstGeom prst="rect">
              <a:avLst/>
            </a:prstGeom>
          </p:spPr>
        </p:pic>
        <p:pic>
          <p:nvPicPr>
            <p:cNvPr id="4" name="صورة 3" descr="0071.gif"/>
            <p:cNvPicPr>
              <a:picLocks noChangeAspect="1"/>
            </p:cNvPicPr>
            <p:nvPr/>
          </p:nvPicPr>
          <p:blipFill>
            <a:blip r:embed="rId2"/>
            <a:srcRect l="25056" t="23354" r="13091" b="42838"/>
            <a:stretch>
              <a:fillRect/>
            </a:stretch>
          </p:blipFill>
          <p:spPr>
            <a:xfrm>
              <a:off x="2756848" y="1992571"/>
              <a:ext cx="5977720" cy="4067035"/>
            </a:xfrm>
            <a:prstGeom prst="rect">
              <a:avLst/>
            </a:prstGeom>
          </p:spPr>
        </p:pic>
        <p:pic>
          <p:nvPicPr>
            <p:cNvPr id="6" name="صورة 5" descr="0071.gif"/>
            <p:cNvPicPr>
              <a:picLocks noChangeAspect="1"/>
            </p:cNvPicPr>
            <p:nvPr/>
          </p:nvPicPr>
          <p:blipFill>
            <a:blip r:embed="rId2"/>
            <a:srcRect l="11358" t="27438" r="74944" b="38867"/>
            <a:stretch>
              <a:fillRect/>
            </a:stretch>
          </p:blipFill>
          <p:spPr>
            <a:xfrm>
              <a:off x="1433016" y="1978924"/>
              <a:ext cx="1323832" cy="4053382"/>
            </a:xfrm>
            <a:prstGeom prst="rect">
              <a:avLst/>
            </a:prstGeom>
          </p:spPr>
        </p:pic>
        <p:pic>
          <p:nvPicPr>
            <p:cNvPr id="7" name="صورة 6" descr="0071.gif"/>
            <p:cNvPicPr>
              <a:picLocks noChangeAspect="1"/>
            </p:cNvPicPr>
            <p:nvPr/>
          </p:nvPicPr>
          <p:blipFill>
            <a:blip r:embed="rId2"/>
            <a:srcRect l="11358" t="21085" r="13091" b="76419"/>
            <a:stretch>
              <a:fillRect/>
            </a:stretch>
          </p:blipFill>
          <p:spPr>
            <a:xfrm flipV="1">
              <a:off x="1433018" y="5909481"/>
              <a:ext cx="7301552" cy="300251"/>
            </a:xfrm>
            <a:prstGeom prst="rect">
              <a:avLst/>
            </a:prstGeom>
          </p:spPr>
        </p:pic>
      </p:grpSp>
      <p:sp>
        <p:nvSpPr>
          <p:cNvPr id="9" name="مستطيل ذو زوايا قطرية مستديرة 8"/>
          <p:cNvSpPr/>
          <p:nvPr/>
        </p:nvSpPr>
        <p:spPr>
          <a:xfrm rot="20175653">
            <a:off x="959832" y="1133217"/>
            <a:ext cx="2036900" cy="445788"/>
          </a:xfrm>
          <a:prstGeom prst="round2DiagRect">
            <a:avLst>
              <a:gd name="adj1" fmla="val 50000"/>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000" dirty="0">
                <a:ln w="18415" cmpd="sng">
                  <a:solidFill>
                    <a:srgbClr val="0000FF"/>
                  </a:solidFill>
                  <a:prstDash val="solid"/>
                </a:ln>
                <a:solidFill>
                  <a:srgbClr val="0000FF"/>
                </a:solidFill>
                <a:effectLst>
                  <a:outerShdw blurRad="63500" dir="3600000" algn="tl" rotWithShape="0">
                    <a:srgbClr val="000000">
                      <a:alpha val="70000"/>
                    </a:srgbClr>
                  </a:outerShdw>
                </a:effectLst>
                <a:latin typeface="Monotype Koufi" pitchFamily="2" charset="-78"/>
                <a:ea typeface="Monotype Koufi" pitchFamily="2" charset="-78"/>
                <a:cs typeface="Times New Roman"/>
              </a:rPr>
              <a:t>مادة تعليمية مبرمجة</a:t>
            </a:r>
            <a:endParaRPr lang="en-GB" sz="2000" dirty="0">
              <a:ln w="18415" cmpd="sng">
                <a:solidFill>
                  <a:srgbClr val="0000FF"/>
                </a:solidFill>
                <a:prstDash val="solid"/>
              </a:ln>
              <a:solidFill>
                <a:srgbClr val="0000FF"/>
              </a:solidFill>
              <a:effectLst>
                <a:outerShdw blurRad="63500" dir="3600000" algn="tl" rotWithShape="0">
                  <a:srgbClr val="000000">
                    <a:alpha val="70000"/>
                  </a:srgbClr>
                </a:outerShdw>
              </a:effectLst>
              <a:latin typeface="Monotype Koufi" pitchFamily="2" charset="-78"/>
              <a:ea typeface="Monotype Koufi" pitchFamily="2" charset="-78"/>
            </a:endParaRPr>
          </a:p>
        </p:txBody>
      </p:sp>
      <p:sp>
        <p:nvSpPr>
          <p:cNvPr id="10" name="مستطيل ذو زاوية واحدة مخدوشة ودائرية 9"/>
          <p:cNvSpPr/>
          <p:nvPr/>
        </p:nvSpPr>
        <p:spPr>
          <a:xfrm>
            <a:off x="1624083" y="2456597"/>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11" name="مستطيل ذو زاوية واحدة مخدوشة ودائرية 10"/>
          <p:cNvSpPr/>
          <p:nvPr/>
        </p:nvSpPr>
        <p:spPr>
          <a:xfrm>
            <a:off x="1624083" y="5172500"/>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12" name="مستطيل ذو زاوية واحدة مخدوشة ودائرية 11"/>
          <p:cNvSpPr/>
          <p:nvPr/>
        </p:nvSpPr>
        <p:spPr>
          <a:xfrm>
            <a:off x="1624083" y="5622877"/>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extLst>
      <p:ext uri="{BB962C8B-B14F-4D97-AF65-F5344CB8AC3E}">
        <p14:creationId xmlns:p14="http://schemas.microsoft.com/office/powerpoint/2010/main" val="180058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par>
                                <p:cTn id="18" presetID="24"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to="" calcmode="lin" valueType="num">
                                      <p:cBhvr>
                                        <p:cTn id="20" dur="1" fill="hold"/>
                                        <p:tgtEl>
                                          <p:spTgt spid="10"/>
                                        </p:tgtEl>
                                        <p:attrNameLst>
                                          <p:attrName/>
                                        </p:attrNameLst>
                                      </p:cBhvr>
                                    </p:anim>
                                  </p:childTnLst>
                                </p:cTn>
                              </p:par>
                              <p:par>
                                <p:cTn id="21" presetID="24"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to="" calcmode="lin" valueType="num">
                                      <p:cBhvr>
                                        <p:cTn id="23" dur="1" fill="hold"/>
                                        <p:tgtEl>
                                          <p:spTgt spid="11"/>
                                        </p:tgtEl>
                                        <p:attrNameLst>
                                          <p:attrName/>
                                        </p:attrNameLst>
                                      </p:cBhvr>
                                    </p:anim>
                                  </p:childTnLst>
                                </p:cTn>
                              </p:par>
                              <p:par>
                                <p:cTn id="24" presetID="24"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to="" calcmode="lin" valueType="num">
                                      <p:cBhvr>
                                        <p:cTn id="26" dur="1" fill="hold"/>
                                        <p:tgtEl>
                                          <p:spTgt spid="12"/>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24" presetClass="exit" presetSubtype="0" fill="hold" grpId="1" nodeType="clickEffect">
                                  <p:stCondLst>
                                    <p:cond delay="0"/>
                                  </p:stCondLst>
                                  <p:childTnLst>
                                    <p:anim to="" calcmode="lin" valueType="num">
                                      <p:cBhvr>
                                        <p:cTn id="30" dur="1"/>
                                        <p:tgtEl>
                                          <p:spTgt spid="10"/>
                                        </p:tgtEl>
                                        <p:attrNameLst>
                                          <p:attrName/>
                                        </p:attrNameLst>
                                      </p:cBhvr>
                                    </p:anim>
                                    <p:set>
                                      <p:cBhvr>
                                        <p:cTn id="31" dur="1" fill="hold">
                                          <p:stCondLst>
                                            <p:cond delay="0"/>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4" presetClass="exit" presetSubtype="0" fill="hold" grpId="1" nodeType="clickEffect">
                                  <p:stCondLst>
                                    <p:cond delay="0"/>
                                  </p:stCondLst>
                                  <p:childTnLst>
                                    <p:anim to="" calcmode="lin" valueType="num">
                                      <p:cBhvr>
                                        <p:cTn id="35" dur="1"/>
                                        <p:tgtEl>
                                          <p:spTgt spid="11"/>
                                        </p:tgtEl>
                                        <p:attrNameLst>
                                          <p:attrName/>
                                        </p:attrNameLst>
                                      </p:cBhvr>
                                    </p:anim>
                                    <p:set>
                                      <p:cBhvr>
                                        <p:cTn id="36" dur="1" fill="hold">
                                          <p:stCondLst>
                                            <p:cond delay="0"/>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4" presetClass="exit" presetSubtype="0" fill="hold" grpId="1" nodeType="clickEffect">
                                  <p:stCondLst>
                                    <p:cond delay="0"/>
                                  </p:stCondLst>
                                  <p:childTnLst>
                                    <p:anim to="" calcmode="lin" valueType="num">
                                      <p:cBhvr>
                                        <p:cTn id="40" dur="1"/>
                                        <p:tgtEl>
                                          <p:spTgt spid="12"/>
                                        </p:tgtEl>
                                        <p:attrNameLst>
                                          <p:attrName/>
                                        </p:attrNameLst>
                                      </p:cBhvr>
                                    </p:anim>
                                    <p:set>
                                      <p:cBhvr>
                                        <p:cTn id="4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animBg="1"/>
      <p:bldP spid="12"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1514903" y="1678674"/>
            <a:ext cx="7301555" cy="3859182"/>
            <a:chOff x="1473959" y="2224585"/>
            <a:chExt cx="7301555" cy="3859182"/>
          </a:xfrm>
        </p:grpSpPr>
        <p:pic>
          <p:nvPicPr>
            <p:cNvPr id="2" name="صورة 1" descr="0071.gif"/>
            <p:cNvPicPr>
              <a:picLocks noChangeAspect="1"/>
            </p:cNvPicPr>
            <p:nvPr/>
          </p:nvPicPr>
          <p:blipFill>
            <a:blip r:embed="rId2"/>
            <a:srcRect l="11358" t="61247" r="13091" b="9055"/>
            <a:stretch>
              <a:fillRect/>
            </a:stretch>
          </p:blipFill>
          <p:spPr>
            <a:xfrm>
              <a:off x="1473959" y="2511186"/>
              <a:ext cx="7301552" cy="3572581"/>
            </a:xfrm>
            <a:prstGeom prst="rect">
              <a:avLst/>
            </a:prstGeom>
          </p:spPr>
        </p:pic>
        <p:pic>
          <p:nvPicPr>
            <p:cNvPr id="3" name="صورة 2" descr="0071.gif"/>
            <p:cNvPicPr>
              <a:picLocks noChangeAspect="1"/>
            </p:cNvPicPr>
            <p:nvPr/>
          </p:nvPicPr>
          <p:blipFill>
            <a:blip r:embed="rId2"/>
            <a:srcRect l="11358" t="21085" r="13091" b="76419"/>
            <a:stretch>
              <a:fillRect/>
            </a:stretch>
          </p:blipFill>
          <p:spPr>
            <a:xfrm>
              <a:off x="1473962" y="2224585"/>
              <a:ext cx="7301552" cy="300251"/>
            </a:xfrm>
            <a:prstGeom prst="rect">
              <a:avLst/>
            </a:prstGeom>
          </p:spPr>
        </p:pic>
      </p:grpSp>
      <p:sp>
        <p:nvSpPr>
          <p:cNvPr id="5" name="مستطيل ذو زاوية واحدة مخدوشة ودائرية 4"/>
          <p:cNvSpPr/>
          <p:nvPr/>
        </p:nvSpPr>
        <p:spPr>
          <a:xfrm>
            <a:off x="1719617" y="4353634"/>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6" name="مستطيل ذو زاوية واحدة مخدوشة ودائرية 5"/>
          <p:cNvSpPr/>
          <p:nvPr/>
        </p:nvSpPr>
        <p:spPr>
          <a:xfrm>
            <a:off x="1719617" y="4817658"/>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extLst>
      <p:ext uri="{BB962C8B-B14F-4D97-AF65-F5344CB8AC3E}">
        <p14:creationId xmlns:p14="http://schemas.microsoft.com/office/powerpoint/2010/main" val="68448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to="" calcmode="lin" valueType="num">
                                      <p:cBhvr>
                                        <p:cTn id="10" dur="1" fill="hold"/>
                                        <p:tgtEl>
                                          <p:spTgt spid="5"/>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to="" calcmode="lin" valueType="num">
                                      <p:cBhvr>
                                        <p:cTn id="13" dur="1" fill="hold"/>
                                        <p:tgtEl>
                                          <p:spTgt spid="6"/>
                                        </p:tgtEl>
                                        <p:attrNameLst>
                                          <p:attrName/>
                                        </p:attrNameLst>
                                      </p:cBhvr>
                                    </p:anim>
                                  </p:childTnLst>
                                </p:cTn>
                              </p:par>
                            </p:childTnLst>
                          </p:cTn>
                        </p:par>
                      </p:childTnLst>
                    </p:cTn>
                  </p:par>
                  <p:par>
                    <p:cTn id="14" fill="hold">
                      <p:stCondLst>
                        <p:cond delay="indefinite"/>
                      </p:stCondLst>
                      <p:childTnLst>
                        <p:par>
                          <p:cTn id="15" fill="hold">
                            <p:stCondLst>
                              <p:cond delay="0"/>
                            </p:stCondLst>
                            <p:childTnLst>
                              <p:par>
                                <p:cTn id="16" presetID="24" presetClass="exit" presetSubtype="0" fill="hold" grpId="1" nodeType="clickEffect">
                                  <p:stCondLst>
                                    <p:cond delay="0"/>
                                  </p:stCondLst>
                                  <p:childTnLst>
                                    <p:anim to="" calcmode="lin" valueType="num">
                                      <p:cBhvr>
                                        <p:cTn id="17" dur="1"/>
                                        <p:tgtEl>
                                          <p:spTgt spid="5"/>
                                        </p:tgtEl>
                                        <p:attrNameLst>
                                          <p:attrName/>
                                        </p:attrNameLst>
                                      </p:cBhvr>
                                    </p:anim>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4" presetClass="exit" presetSubtype="0" fill="hold" grpId="1" nodeType="clickEffect">
                                  <p:stCondLst>
                                    <p:cond delay="0"/>
                                  </p:stCondLst>
                                  <p:childTnLst>
                                    <p:anim to="" calcmode="lin" valueType="num">
                                      <p:cBhvr>
                                        <p:cTn id="22" dur="1"/>
                                        <p:tgtEl>
                                          <p:spTgt spid="6"/>
                                        </p:tgtEl>
                                        <p:attrNameLst>
                                          <p:attrName/>
                                        </p:attrNameLst>
                                      </p:cBhvr>
                                    </p:anim>
                                    <p:set>
                                      <p:cBhvr>
                                        <p:cTn id="23"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5"/>
          <p:cNvGrpSpPr/>
          <p:nvPr/>
        </p:nvGrpSpPr>
        <p:grpSpPr>
          <a:xfrm>
            <a:off x="1392073" y="1473958"/>
            <a:ext cx="7383438" cy="4462820"/>
            <a:chOff x="1392073" y="1473958"/>
            <a:chExt cx="7383438" cy="4462820"/>
          </a:xfrm>
        </p:grpSpPr>
        <p:pic>
          <p:nvPicPr>
            <p:cNvPr id="4" name="صورة 3" descr="0072.gif"/>
            <p:cNvPicPr>
              <a:picLocks noChangeAspect="1"/>
            </p:cNvPicPr>
            <p:nvPr/>
          </p:nvPicPr>
          <p:blipFill>
            <a:blip r:embed="rId2"/>
            <a:srcRect l="14082" t="9950" r="10862" b="87375"/>
            <a:stretch>
              <a:fillRect/>
            </a:stretch>
          </p:blipFill>
          <p:spPr>
            <a:xfrm flipV="1">
              <a:off x="1392073" y="5609232"/>
              <a:ext cx="7383438" cy="327546"/>
            </a:xfrm>
            <a:prstGeom prst="rect">
              <a:avLst/>
            </a:prstGeom>
          </p:spPr>
        </p:pic>
        <p:pic>
          <p:nvPicPr>
            <p:cNvPr id="5" name="صورة 4" descr="0072.gif"/>
            <p:cNvPicPr>
              <a:picLocks noChangeAspect="1"/>
            </p:cNvPicPr>
            <p:nvPr/>
          </p:nvPicPr>
          <p:blipFill>
            <a:blip r:embed="rId2"/>
            <a:srcRect l="14082" t="9950" r="10862" b="55387"/>
            <a:stretch>
              <a:fillRect/>
            </a:stretch>
          </p:blipFill>
          <p:spPr>
            <a:xfrm>
              <a:off x="1392073" y="1473958"/>
              <a:ext cx="7383438" cy="4244454"/>
            </a:xfrm>
            <a:prstGeom prst="rect">
              <a:avLst/>
            </a:prstGeom>
          </p:spPr>
        </p:pic>
      </p:grpSp>
      <p:sp>
        <p:nvSpPr>
          <p:cNvPr id="7" name="مستطيل ذو زاوية واحدة مخدوشة ودائرية 6"/>
          <p:cNvSpPr/>
          <p:nvPr/>
        </p:nvSpPr>
        <p:spPr>
          <a:xfrm>
            <a:off x="1555843" y="3589359"/>
            <a:ext cx="941696" cy="846163"/>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extLst>
      <p:ext uri="{BB962C8B-B14F-4D97-AF65-F5344CB8AC3E}">
        <p14:creationId xmlns:p14="http://schemas.microsoft.com/office/powerpoint/2010/main" val="170595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xit" presetSubtype="0" fill="hold" grpId="1" nodeType="clickEffect">
                                  <p:stCondLst>
                                    <p:cond delay="0"/>
                                  </p:stCondLst>
                                  <p:childTnLst>
                                    <p:anim to="" calcmode="lin" valueType="num">
                                      <p:cBhvr>
                                        <p:cTn id="14" dur="1"/>
                                        <p:tgtEl>
                                          <p:spTgt spid="7"/>
                                        </p:tgtEl>
                                        <p:attrNameLst>
                                          <p:attrName/>
                                        </p:attrNameLst>
                                      </p:cBhvr>
                                    </p:anim>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مجموعة 5"/>
          <p:cNvGrpSpPr/>
          <p:nvPr/>
        </p:nvGrpSpPr>
        <p:grpSpPr>
          <a:xfrm>
            <a:off x="1460312" y="1378425"/>
            <a:ext cx="7383438" cy="4995082"/>
            <a:chOff x="1460312" y="1378425"/>
            <a:chExt cx="7383438" cy="4995082"/>
          </a:xfrm>
        </p:grpSpPr>
        <p:pic>
          <p:nvPicPr>
            <p:cNvPr id="2" name="صورة 1" descr="0072.gif"/>
            <p:cNvPicPr>
              <a:picLocks noChangeAspect="1"/>
            </p:cNvPicPr>
            <p:nvPr/>
          </p:nvPicPr>
          <p:blipFill>
            <a:blip r:embed="rId2"/>
            <a:srcRect l="14082" t="44390" r="10862" b="19275"/>
            <a:stretch>
              <a:fillRect/>
            </a:stretch>
          </p:blipFill>
          <p:spPr>
            <a:xfrm>
              <a:off x="1460312" y="1651378"/>
              <a:ext cx="7383438" cy="4449170"/>
            </a:xfrm>
            <a:prstGeom prst="rect">
              <a:avLst/>
            </a:prstGeom>
          </p:spPr>
        </p:pic>
        <p:pic>
          <p:nvPicPr>
            <p:cNvPr id="4" name="صورة 3" descr="0072.gif"/>
            <p:cNvPicPr>
              <a:picLocks noChangeAspect="1"/>
            </p:cNvPicPr>
            <p:nvPr/>
          </p:nvPicPr>
          <p:blipFill>
            <a:blip r:embed="rId2"/>
            <a:srcRect l="14082" t="9950" r="10862" b="87375"/>
            <a:stretch>
              <a:fillRect/>
            </a:stretch>
          </p:blipFill>
          <p:spPr>
            <a:xfrm flipV="1">
              <a:off x="1460312" y="6045961"/>
              <a:ext cx="7383438" cy="327546"/>
            </a:xfrm>
            <a:prstGeom prst="rect">
              <a:avLst/>
            </a:prstGeom>
          </p:spPr>
        </p:pic>
        <p:pic>
          <p:nvPicPr>
            <p:cNvPr id="5" name="صورة 4" descr="0072.gif"/>
            <p:cNvPicPr>
              <a:picLocks noChangeAspect="1"/>
            </p:cNvPicPr>
            <p:nvPr/>
          </p:nvPicPr>
          <p:blipFill>
            <a:blip r:embed="rId2"/>
            <a:srcRect l="14082" t="9950" r="10862" b="87375"/>
            <a:stretch>
              <a:fillRect/>
            </a:stretch>
          </p:blipFill>
          <p:spPr>
            <a:xfrm>
              <a:off x="1460312" y="1378425"/>
              <a:ext cx="7383438" cy="327546"/>
            </a:xfrm>
            <a:prstGeom prst="rect">
              <a:avLst/>
            </a:prstGeom>
          </p:spPr>
        </p:pic>
      </p:grpSp>
    </p:spTree>
    <p:extLst>
      <p:ext uri="{BB962C8B-B14F-4D97-AF65-F5344CB8AC3E}">
        <p14:creationId xmlns:p14="http://schemas.microsoft.com/office/powerpoint/2010/main" val="156589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8"/>
          <p:cNvGrpSpPr/>
          <p:nvPr/>
        </p:nvGrpSpPr>
        <p:grpSpPr>
          <a:xfrm>
            <a:off x="1487606" y="1364777"/>
            <a:ext cx="7385715" cy="3782707"/>
            <a:chOff x="1487606" y="1364777"/>
            <a:chExt cx="7385715" cy="3782707"/>
          </a:xfrm>
        </p:grpSpPr>
        <p:grpSp>
          <p:nvGrpSpPr>
            <p:cNvPr id="9" name="مجموعة 5"/>
            <p:cNvGrpSpPr/>
            <p:nvPr/>
          </p:nvGrpSpPr>
          <p:grpSpPr>
            <a:xfrm>
              <a:off x="1487608" y="1364777"/>
              <a:ext cx="7383438" cy="1282886"/>
              <a:chOff x="1487608" y="1364777"/>
              <a:chExt cx="7383438" cy="1282886"/>
            </a:xfrm>
          </p:grpSpPr>
          <p:pic>
            <p:nvPicPr>
              <p:cNvPr id="2" name="صورة 1" descr="0072.gif"/>
              <p:cNvPicPr>
                <a:picLocks noChangeAspect="1"/>
              </p:cNvPicPr>
              <p:nvPr/>
            </p:nvPicPr>
            <p:blipFill>
              <a:blip r:embed="rId2"/>
              <a:srcRect l="14082" t="80837" r="10862" b="11027"/>
              <a:stretch>
                <a:fillRect/>
              </a:stretch>
            </p:blipFill>
            <p:spPr>
              <a:xfrm>
                <a:off x="1487608" y="1651377"/>
                <a:ext cx="7383438" cy="996286"/>
              </a:xfrm>
              <a:prstGeom prst="rect">
                <a:avLst/>
              </a:prstGeom>
            </p:spPr>
          </p:pic>
          <p:pic>
            <p:nvPicPr>
              <p:cNvPr id="5" name="صورة 4" descr="0072.gif"/>
              <p:cNvPicPr>
                <a:picLocks noChangeAspect="1"/>
              </p:cNvPicPr>
              <p:nvPr/>
            </p:nvPicPr>
            <p:blipFill>
              <a:blip r:embed="rId2"/>
              <a:srcRect l="14082" t="9950" r="10862" b="87375"/>
              <a:stretch>
                <a:fillRect/>
              </a:stretch>
            </p:blipFill>
            <p:spPr>
              <a:xfrm>
                <a:off x="1487608" y="1364777"/>
                <a:ext cx="7383438" cy="327546"/>
              </a:xfrm>
              <a:prstGeom prst="rect">
                <a:avLst/>
              </a:prstGeom>
            </p:spPr>
          </p:pic>
        </p:grpSp>
        <p:pic>
          <p:nvPicPr>
            <p:cNvPr id="7" name="صورة 6" descr="0073.gif"/>
            <p:cNvPicPr>
              <a:picLocks noChangeAspect="1"/>
            </p:cNvPicPr>
            <p:nvPr/>
          </p:nvPicPr>
          <p:blipFill>
            <a:blip r:embed="rId3"/>
            <a:srcRect l="12348" t="12865" r="12348" b="68698"/>
            <a:stretch>
              <a:fillRect/>
            </a:stretch>
          </p:blipFill>
          <p:spPr>
            <a:xfrm>
              <a:off x="1487606" y="2634014"/>
              <a:ext cx="7383600" cy="2270832"/>
            </a:xfrm>
            <a:prstGeom prst="rect">
              <a:avLst/>
            </a:prstGeom>
          </p:spPr>
        </p:pic>
        <p:pic>
          <p:nvPicPr>
            <p:cNvPr id="8" name="صورة 7" descr="0072.gif"/>
            <p:cNvPicPr>
              <a:picLocks noChangeAspect="1"/>
            </p:cNvPicPr>
            <p:nvPr/>
          </p:nvPicPr>
          <p:blipFill>
            <a:blip r:embed="rId2"/>
            <a:srcRect l="14082" t="9950" r="10862" b="87375"/>
            <a:stretch>
              <a:fillRect/>
            </a:stretch>
          </p:blipFill>
          <p:spPr>
            <a:xfrm flipV="1">
              <a:off x="1489883" y="4819938"/>
              <a:ext cx="7383438" cy="327546"/>
            </a:xfrm>
            <a:prstGeom prst="rect">
              <a:avLst/>
            </a:prstGeom>
          </p:spPr>
        </p:pic>
      </p:grpSp>
      <p:sp>
        <p:nvSpPr>
          <p:cNvPr id="3" name="مستطيل ذو زاوية واحدة مخدوشة ودائرية 2"/>
          <p:cNvSpPr/>
          <p:nvPr/>
        </p:nvSpPr>
        <p:spPr>
          <a:xfrm>
            <a:off x="1665026" y="1869742"/>
            <a:ext cx="941696" cy="764276"/>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4" name="مستطيل ذو زاوية واحدة مخدوشة ودائرية 3"/>
          <p:cNvSpPr/>
          <p:nvPr/>
        </p:nvSpPr>
        <p:spPr>
          <a:xfrm>
            <a:off x="1665026" y="4326339"/>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extLst>
      <p:ext uri="{BB962C8B-B14F-4D97-AF65-F5344CB8AC3E}">
        <p14:creationId xmlns:p14="http://schemas.microsoft.com/office/powerpoint/2010/main" val="384227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to="" calcmode="lin" valueType="num">
                                      <p:cBhvr>
                                        <p:cTn id="13" dur="1" fill="hold"/>
                                        <p:tgtEl>
                                          <p:spTgt spid="4"/>
                                        </p:tgtEl>
                                        <p:attrNameLst>
                                          <p:attrName/>
                                        </p:attrNameLst>
                                      </p:cBhvr>
                                    </p:anim>
                                  </p:childTnLst>
                                </p:cTn>
                              </p:par>
                            </p:childTnLst>
                          </p:cTn>
                        </p:par>
                      </p:childTnLst>
                    </p:cTn>
                  </p:par>
                  <p:par>
                    <p:cTn id="14" fill="hold">
                      <p:stCondLst>
                        <p:cond delay="indefinite"/>
                      </p:stCondLst>
                      <p:childTnLst>
                        <p:par>
                          <p:cTn id="15" fill="hold">
                            <p:stCondLst>
                              <p:cond delay="0"/>
                            </p:stCondLst>
                            <p:childTnLst>
                              <p:par>
                                <p:cTn id="16" presetID="24" presetClass="exit" presetSubtype="0" fill="hold" grpId="1" nodeType="clickEffect">
                                  <p:stCondLst>
                                    <p:cond delay="0"/>
                                  </p:stCondLst>
                                  <p:childTnLst>
                                    <p:anim to="" calcmode="lin" valueType="num">
                                      <p:cBhvr>
                                        <p:cTn id="17" dur="1"/>
                                        <p:tgtEl>
                                          <p:spTgt spid="3"/>
                                        </p:tgtEl>
                                        <p:attrNameLst>
                                          <p:attrName/>
                                        </p:attrNameLst>
                                      </p:cBhvr>
                                    </p:anim>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4" presetClass="exit" presetSubtype="0" fill="hold" grpId="1" nodeType="clickEffect">
                                  <p:stCondLst>
                                    <p:cond delay="0"/>
                                  </p:stCondLst>
                                  <p:childTnLst>
                                    <p:anim to="" calcmode="lin" valueType="num">
                                      <p:cBhvr>
                                        <p:cTn id="22" dur="1"/>
                                        <p:tgtEl>
                                          <p:spTgt spid="4"/>
                                        </p:tgtEl>
                                        <p:attrNameLst>
                                          <p:attrName/>
                                        </p:attrNameLst>
                                      </p:cBhvr>
                                    </p:anim>
                                    <p:set>
                                      <p:cBhvr>
                                        <p:cTn id="2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5"/>
          <p:cNvGrpSpPr/>
          <p:nvPr/>
        </p:nvGrpSpPr>
        <p:grpSpPr>
          <a:xfrm>
            <a:off x="1446662" y="1637727"/>
            <a:ext cx="7383602" cy="3411941"/>
            <a:chOff x="1446662" y="1637727"/>
            <a:chExt cx="7383602" cy="3411941"/>
          </a:xfrm>
        </p:grpSpPr>
        <p:pic>
          <p:nvPicPr>
            <p:cNvPr id="2" name="صورة 1" descr="0073.gif"/>
            <p:cNvPicPr>
              <a:picLocks noChangeAspect="1"/>
            </p:cNvPicPr>
            <p:nvPr/>
          </p:nvPicPr>
          <p:blipFill>
            <a:blip r:embed="rId2"/>
            <a:srcRect l="12348" t="31412" r="12348" b="44853"/>
            <a:stretch>
              <a:fillRect/>
            </a:stretch>
          </p:blipFill>
          <p:spPr>
            <a:xfrm>
              <a:off x="1446664" y="1883393"/>
              <a:ext cx="7383600" cy="2896849"/>
            </a:xfrm>
            <a:prstGeom prst="rect">
              <a:avLst/>
            </a:prstGeom>
          </p:spPr>
        </p:pic>
        <p:pic>
          <p:nvPicPr>
            <p:cNvPr id="4" name="صورة 3" descr="0073.gif"/>
            <p:cNvPicPr>
              <a:picLocks noChangeAspect="1"/>
            </p:cNvPicPr>
            <p:nvPr/>
          </p:nvPicPr>
          <p:blipFill>
            <a:blip r:embed="rId2"/>
            <a:srcRect l="12348" t="10427" r="12348" b="87135"/>
            <a:stretch>
              <a:fillRect/>
            </a:stretch>
          </p:blipFill>
          <p:spPr>
            <a:xfrm>
              <a:off x="1446662" y="1637727"/>
              <a:ext cx="7383600" cy="300251"/>
            </a:xfrm>
            <a:prstGeom prst="rect">
              <a:avLst/>
            </a:prstGeom>
          </p:spPr>
        </p:pic>
        <p:pic>
          <p:nvPicPr>
            <p:cNvPr id="5" name="صورة 4" descr="0073.gif"/>
            <p:cNvPicPr>
              <a:picLocks noChangeAspect="1"/>
            </p:cNvPicPr>
            <p:nvPr/>
          </p:nvPicPr>
          <p:blipFill>
            <a:blip r:embed="rId2"/>
            <a:srcRect l="12348" t="10427" r="12348" b="87135"/>
            <a:stretch>
              <a:fillRect/>
            </a:stretch>
          </p:blipFill>
          <p:spPr>
            <a:xfrm flipV="1">
              <a:off x="1446663" y="4749417"/>
              <a:ext cx="7383600" cy="300251"/>
            </a:xfrm>
            <a:prstGeom prst="rect">
              <a:avLst/>
            </a:prstGeom>
          </p:spPr>
        </p:pic>
      </p:grpSp>
      <p:sp>
        <p:nvSpPr>
          <p:cNvPr id="3" name="مستطيل ذو زاوية واحدة مخدوشة ودائرية 2"/>
          <p:cNvSpPr/>
          <p:nvPr/>
        </p:nvSpPr>
        <p:spPr>
          <a:xfrm>
            <a:off x="1624082" y="4326339"/>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extLst>
      <p:ext uri="{BB962C8B-B14F-4D97-AF65-F5344CB8AC3E}">
        <p14:creationId xmlns:p14="http://schemas.microsoft.com/office/powerpoint/2010/main" val="223157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xit" presetSubtype="0" fill="hold" grpId="1" nodeType="clickEffect">
                                  <p:stCondLst>
                                    <p:cond delay="0"/>
                                  </p:stCondLst>
                                  <p:childTnLst>
                                    <p:anim to="" calcmode="lin" valueType="num">
                                      <p:cBhvr>
                                        <p:cTn id="14" dur="1"/>
                                        <p:tgtEl>
                                          <p:spTgt spid="3"/>
                                        </p:tgtEl>
                                        <p:attrNameLst>
                                          <p:attrName/>
                                        </p:attrNameLst>
                                      </p:cBhvr>
                                    </p:anim>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1405718" y="1487599"/>
            <a:ext cx="7480800" cy="4643837"/>
            <a:chOff x="1405718" y="1487599"/>
            <a:chExt cx="7480800" cy="4643837"/>
          </a:xfrm>
        </p:grpSpPr>
        <p:pic>
          <p:nvPicPr>
            <p:cNvPr id="2" name="صورة 1" descr="0073.gif"/>
            <p:cNvPicPr>
              <a:picLocks noChangeAspect="1"/>
            </p:cNvPicPr>
            <p:nvPr/>
          </p:nvPicPr>
          <p:blipFill>
            <a:blip r:embed="rId2"/>
            <a:srcRect l="12348" t="55037" r="12348" b="9055"/>
            <a:stretch>
              <a:fillRect/>
            </a:stretch>
          </p:blipFill>
          <p:spPr>
            <a:xfrm>
              <a:off x="1405719" y="1692322"/>
              <a:ext cx="7478974" cy="4439114"/>
            </a:xfrm>
            <a:prstGeom prst="rect">
              <a:avLst/>
            </a:prstGeom>
          </p:spPr>
        </p:pic>
        <p:pic>
          <p:nvPicPr>
            <p:cNvPr id="3" name="صورة 2" descr="0073.gif"/>
            <p:cNvPicPr>
              <a:picLocks noChangeAspect="1"/>
            </p:cNvPicPr>
            <p:nvPr/>
          </p:nvPicPr>
          <p:blipFill>
            <a:blip r:embed="rId2"/>
            <a:srcRect l="12348" t="10427" r="12348" b="87135"/>
            <a:stretch>
              <a:fillRect/>
            </a:stretch>
          </p:blipFill>
          <p:spPr>
            <a:xfrm>
              <a:off x="1405718" y="1487599"/>
              <a:ext cx="7480800" cy="304203"/>
            </a:xfrm>
            <a:prstGeom prst="rect">
              <a:avLst/>
            </a:prstGeom>
          </p:spPr>
        </p:pic>
      </p:grpSp>
      <p:sp>
        <p:nvSpPr>
          <p:cNvPr id="5" name="مستطيل ذو زاوية واحدة مخدوشة ودائرية 4"/>
          <p:cNvSpPr/>
          <p:nvPr/>
        </p:nvSpPr>
        <p:spPr>
          <a:xfrm>
            <a:off x="1596786" y="3944201"/>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6" name="مستطيل ذو زاوية واحدة مخدوشة ودائرية 5"/>
          <p:cNvSpPr/>
          <p:nvPr/>
        </p:nvSpPr>
        <p:spPr>
          <a:xfrm>
            <a:off x="1583138" y="5322625"/>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extLst>
      <p:ext uri="{BB962C8B-B14F-4D97-AF65-F5344CB8AC3E}">
        <p14:creationId xmlns:p14="http://schemas.microsoft.com/office/powerpoint/2010/main" val="188551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to="" calcmode="lin" valueType="num">
                                      <p:cBhvr>
                                        <p:cTn id="10" dur="1" fill="hold"/>
                                        <p:tgtEl>
                                          <p:spTgt spid="5"/>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to="" calcmode="lin" valueType="num">
                                      <p:cBhvr>
                                        <p:cTn id="13" dur="1" fill="hold"/>
                                        <p:tgtEl>
                                          <p:spTgt spid="6"/>
                                        </p:tgtEl>
                                        <p:attrNameLst>
                                          <p:attrName/>
                                        </p:attrNameLst>
                                      </p:cBhvr>
                                    </p:anim>
                                  </p:childTnLst>
                                </p:cTn>
                              </p:par>
                            </p:childTnLst>
                          </p:cTn>
                        </p:par>
                      </p:childTnLst>
                    </p:cTn>
                  </p:par>
                  <p:par>
                    <p:cTn id="14" fill="hold">
                      <p:stCondLst>
                        <p:cond delay="indefinite"/>
                      </p:stCondLst>
                      <p:childTnLst>
                        <p:par>
                          <p:cTn id="15" fill="hold">
                            <p:stCondLst>
                              <p:cond delay="0"/>
                            </p:stCondLst>
                            <p:childTnLst>
                              <p:par>
                                <p:cTn id="16" presetID="24" presetClass="exit" presetSubtype="0" fill="hold" grpId="1" nodeType="clickEffect">
                                  <p:stCondLst>
                                    <p:cond delay="0"/>
                                  </p:stCondLst>
                                  <p:childTnLst>
                                    <p:anim to="" calcmode="lin" valueType="num">
                                      <p:cBhvr>
                                        <p:cTn id="17" dur="1"/>
                                        <p:tgtEl>
                                          <p:spTgt spid="5"/>
                                        </p:tgtEl>
                                        <p:attrNameLst>
                                          <p:attrName/>
                                        </p:attrNameLst>
                                      </p:cBhvr>
                                    </p:anim>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4" presetClass="exit" presetSubtype="0" fill="hold" grpId="1" nodeType="clickEffect">
                                  <p:stCondLst>
                                    <p:cond delay="0"/>
                                  </p:stCondLst>
                                  <p:childTnLst>
                                    <p:anim to="" calcmode="lin" valueType="num">
                                      <p:cBhvr>
                                        <p:cTn id="22" dur="1"/>
                                        <p:tgtEl>
                                          <p:spTgt spid="6"/>
                                        </p:tgtEl>
                                        <p:attrNameLst>
                                          <p:attrName/>
                                        </p:attrNameLst>
                                      </p:cBhvr>
                                    </p:anim>
                                    <p:set>
                                      <p:cBhvr>
                                        <p:cTn id="23"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2.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8421" t="11667" r="11736" b="51440"/>
          <a:stretch>
            <a:fillRect/>
          </a:stretch>
        </p:blipFill>
        <p:spPr>
          <a:xfrm>
            <a:off x="1536700" y="1371599"/>
            <a:ext cx="7340600" cy="4826001"/>
          </a:xfrm>
          <a:prstGeom prst="rect">
            <a:avLst/>
          </a:prstGeom>
        </p:spPr>
      </p:pic>
      <p:sp>
        <p:nvSpPr>
          <p:cNvPr id="5" name="مربع نص 4"/>
          <p:cNvSpPr txBox="1"/>
          <p:nvPr/>
        </p:nvSpPr>
        <p:spPr>
          <a:xfrm>
            <a:off x="8343900" y="2540000"/>
            <a:ext cx="431800" cy="70788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2209800" y="18542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2540000" y="21463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8331200" y="4495800"/>
            <a:ext cx="431800" cy="70788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2463800" y="39751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2247900" y="43180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2806700" y="45847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2654300" y="48260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03753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1392072" y="1473959"/>
            <a:ext cx="7410736" cy="4080682"/>
            <a:chOff x="1392072" y="1473959"/>
            <a:chExt cx="7410736" cy="4080682"/>
          </a:xfrm>
        </p:grpSpPr>
        <p:pic>
          <p:nvPicPr>
            <p:cNvPr id="2" name="صورة 1" descr="0074.gif"/>
            <p:cNvPicPr>
              <a:picLocks noChangeAspect="1"/>
            </p:cNvPicPr>
            <p:nvPr/>
          </p:nvPicPr>
          <p:blipFill>
            <a:blip r:embed="rId2"/>
            <a:srcRect l="14082" t="10149" r="11110" b="87527"/>
            <a:stretch>
              <a:fillRect/>
            </a:stretch>
          </p:blipFill>
          <p:spPr>
            <a:xfrm flipV="1">
              <a:off x="1392073" y="5268039"/>
              <a:ext cx="7410735" cy="286602"/>
            </a:xfrm>
            <a:prstGeom prst="rect">
              <a:avLst/>
            </a:prstGeom>
          </p:spPr>
        </p:pic>
        <p:pic>
          <p:nvPicPr>
            <p:cNvPr id="3" name="صورة 2" descr="0074.gif"/>
            <p:cNvPicPr>
              <a:picLocks noChangeAspect="1"/>
            </p:cNvPicPr>
            <p:nvPr/>
          </p:nvPicPr>
          <p:blipFill>
            <a:blip r:embed="rId2"/>
            <a:srcRect l="14082" t="10149" r="11110" b="58528"/>
            <a:stretch>
              <a:fillRect/>
            </a:stretch>
          </p:blipFill>
          <p:spPr>
            <a:xfrm>
              <a:off x="1392072" y="1473959"/>
              <a:ext cx="7410735" cy="3862316"/>
            </a:xfrm>
            <a:prstGeom prst="rect">
              <a:avLst/>
            </a:prstGeom>
          </p:spPr>
        </p:pic>
      </p:grpSp>
      <p:sp>
        <p:nvSpPr>
          <p:cNvPr id="5" name="مستطيل ذو زاوية واحدة مخدوشة ودائرية 4"/>
          <p:cNvSpPr/>
          <p:nvPr/>
        </p:nvSpPr>
        <p:spPr>
          <a:xfrm>
            <a:off x="1583138" y="4831306"/>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extLst>
      <p:ext uri="{BB962C8B-B14F-4D97-AF65-F5344CB8AC3E}">
        <p14:creationId xmlns:p14="http://schemas.microsoft.com/office/powerpoint/2010/main" val="223710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to="" calcmode="lin" valueType="num">
                                      <p:cBhvr>
                                        <p:cTn id="10" dur="1" fill="hold"/>
                                        <p:tgtEl>
                                          <p:spTgt spid="5"/>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xit" presetSubtype="0" fill="hold" grpId="1" nodeType="clickEffect">
                                  <p:stCondLst>
                                    <p:cond delay="0"/>
                                  </p:stCondLst>
                                  <p:childTnLst>
                                    <p:anim to="" calcmode="lin" valueType="num">
                                      <p:cBhvr>
                                        <p:cTn id="14" dur="1"/>
                                        <p:tgtEl>
                                          <p:spTgt spid="5"/>
                                        </p:tgtEl>
                                        <p:attrNameLst>
                                          <p:attrName/>
                                        </p:attrNameLst>
                                      </p:cBhvr>
                                    </p:anim>
                                    <p:set>
                                      <p:cBhvr>
                                        <p:cTn id="15"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1473959" y="1774213"/>
            <a:ext cx="7410737" cy="3425580"/>
            <a:chOff x="1473959" y="1774213"/>
            <a:chExt cx="7410737" cy="3425580"/>
          </a:xfrm>
        </p:grpSpPr>
        <p:pic>
          <p:nvPicPr>
            <p:cNvPr id="2" name="صورة 1" descr="0074.gif"/>
            <p:cNvPicPr>
              <a:picLocks noChangeAspect="1"/>
            </p:cNvPicPr>
            <p:nvPr/>
          </p:nvPicPr>
          <p:blipFill>
            <a:blip r:embed="rId2"/>
            <a:srcRect l="14082" t="41914" r="11110" b="34068"/>
            <a:stretch>
              <a:fillRect/>
            </a:stretch>
          </p:blipFill>
          <p:spPr>
            <a:xfrm>
              <a:off x="1473959" y="1965278"/>
              <a:ext cx="7410735" cy="2961564"/>
            </a:xfrm>
            <a:prstGeom prst="rect">
              <a:avLst/>
            </a:prstGeom>
          </p:spPr>
        </p:pic>
        <p:pic>
          <p:nvPicPr>
            <p:cNvPr id="3" name="صورة 2" descr="0074.gif"/>
            <p:cNvPicPr>
              <a:picLocks noChangeAspect="1"/>
            </p:cNvPicPr>
            <p:nvPr/>
          </p:nvPicPr>
          <p:blipFill>
            <a:blip r:embed="rId2"/>
            <a:srcRect l="14082" t="10149" r="11110" b="87527"/>
            <a:stretch>
              <a:fillRect/>
            </a:stretch>
          </p:blipFill>
          <p:spPr>
            <a:xfrm flipV="1">
              <a:off x="1473961" y="4913191"/>
              <a:ext cx="7410735" cy="286602"/>
            </a:xfrm>
            <a:prstGeom prst="rect">
              <a:avLst/>
            </a:prstGeom>
          </p:spPr>
        </p:pic>
        <p:pic>
          <p:nvPicPr>
            <p:cNvPr id="4" name="صورة 3" descr="0074.gif"/>
            <p:cNvPicPr>
              <a:picLocks noChangeAspect="1"/>
            </p:cNvPicPr>
            <p:nvPr/>
          </p:nvPicPr>
          <p:blipFill>
            <a:blip r:embed="rId2"/>
            <a:srcRect l="14082" t="10149" r="11110" b="87527"/>
            <a:stretch>
              <a:fillRect/>
            </a:stretch>
          </p:blipFill>
          <p:spPr>
            <a:xfrm>
              <a:off x="1473959" y="1774213"/>
              <a:ext cx="7410735" cy="286602"/>
            </a:xfrm>
            <a:prstGeom prst="rect">
              <a:avLst/>
            </a:prstGeom>
          </p:spPr>
        </p:pic>
      </p:grpSp>
      <p:sp>
        <p:nvSpPr>
          <p:cNvPr id="6" name="مستطيل ذو زاوية واحدة مخدوشة ودائرية 5"/>
          <p:cNvSpPr/>
          <p:nvPr/>
        </p:nvSpPr>
        <p:spPr>
          <a:xfrm>
            <a:off x="1651378" y="4531055"/>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extLst>
      <p:ext uri="{BB962C8B-B14F-4D97-AF65-F5344CB8AC3E}">
        <p14:creationId xmlns:p14="http://schemas.microsoft.com/office/powerpoint/2010/main" val="375695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xit" presetSubtype="0" fill="hold" grpId="1" nodeType="clickEffect">
                                  <p:stCondLst>
                                    <p:cond delay="0"/>
                                  </p:stCondLst>
                                  <p:childTnLst>
                                    <p:anim to="" calcmode="lin" valueType="num">
                                      <p:cBhvr>
                                        <p:cTn id="14" dur="1"/>
                                        <p:tgtEl>
                                          <p:spTgt spid="6"/>
                                        </p:tgtEl>
                                        <p:attrNameLst>
                                          <p:attrName/>
                                        </p:attrNameLst>
                                      </p:cBhvr>
                                    </p:anim>
                                    <p:set>
                                      <p:cBhvr>
                                        <p:cTn id="15"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5.gif"/>
          <p:cNvPicPr>
            <a:picLocks noChangeAspect="1"/>
          </p:cNvPicPr>
          <p:nvPr/>
        </p:nvPicPr>
        <p:blipFill>
          <a:blip r:embed="rId2">
            <a:duotone>
              <a:schemeClr val="accent2">
                <a:shade val="45000"/>
                <a:satMod val="135000"/>
              </a:schemeClr>
              <a:prstClr val="white"/>
            </a:duotone>
          </a:blip>
          <a:srcRect l="30549" t="18308" r="15073" b="77376"/>
          <a:stretch>
            <a:fillRect/>
          </a:stretch>
        </p:blipFill>
        <p:spPr>
          <a:xfrm>
            <a:off x="2634009" y="1828801"/>
            <a:ext cx="5663820" cy="559559"/>
          </a:xfrm>
          <a:prstGeom prst="rect">
            <a:avLst/>
          </a:prstGeom>
        </p:spPr>
      </p:pic>
      <p:pic>
        <p:nvPicPr>
          <p:cNvPr id="3" name="صورة 2" descr="0075.gif"/>
          <p:cNvPicPr>
            <a:picLocks noChangeAspect="1"/>
          </p:cNvPicPr>
          <p:nvPr/>
        </p:nvPicPr>
        <p:blipFill>
          <a:blip r:embed="rId2">
            <a:duotone>
              <a:schemeClr val="accent4">
                <a:shade val="45000"/>
                <a:satMod val="135000"/>
              </a:schemeClr>
              <a:prstClr val="white"/>
            </a:duotone>
          </a:blip>
          <a:srcRect l="14825" t="26729" r="15073" b="46954"/>
          <a:stretch>
            <a:fillRect/>
          </a:stretch>
        </p:blipFill>
        <p:spPr>
          <a:xfrm>
            <a:off x="1433015" y="2674972"/>
            <a:ext cx="7301552" cy="3411933"/>
          </a:xfrm>
          <a:prstGeom prst="rect">
            <a:avLst/>
          </a:prstGeom>
        </p:spPr>
      </p:pic>
      <p:sp>
        <p:nvSpPr>
          <p:cNvPr id="4" name="مربع نص 3"/>
          <p:cNvSpPr txBox="1"/>
          <p:nvPr/>
        </p:nvSpPr>
        <p:spPr>
          <a:xfrm>
            <a:off x="3862316" y="1310187"/>
            <a:ext cx="1978926"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cs typeface="AGA Sindibad Regular" pitchFamily="2" charset="-78"/>
              </a:rPr>
              <a:t>أعراف الكتابة</a:t>
            </a:r>
            <a:endParaRPr lang="en-GB"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cs typeface="AGA Sindibad Regular" pitchFamily="2" charset="-78"/>
            </a:endParaRPr>
          </a:p>
        </p:txBody>
      </p:sp>
    </p:spTree>
    <p:extLst>
      <p:ext uri="{BB962C8B-B14F-4D97-AF65-F5344CB8AC3E}">
        <p14:creationId xmlns:p14="http://schemas.microsoft.com/office/powerpoint/2010/main" val="195313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5.gif"/>
          <p:cNvPicPr>
            <a:picLocks noChangeAspect="1"/>
          </p:cNvPicPr>
          <p:nvPr/>
        </p:nvPicPr>
        <p:blipFill>
          <a:blip r:embed="rId2">
            <a:duotone>
              <a:schemeClr val="accent4">
                <a:shade val="45000"/>
                <a:satMod val="135000"/>
              </a:schemeClr>
              <a:prstClr val="white"/>
            </a:duotone>
          </a:blip>
          <a:srcRect l="14825" t="53532" r="15073" b="13433"/>
          <a:stretch>
            <a:fillRect/>
          </a:stretch>
        </p:blipFill>
        <p:spPr>
          <a:xfrm>
            <a:off x="1514901" y="1637732"/>
            <a:ext cx="7301552" cy="4367283"/>
          </a:xfrm>
          <a:prstGeom prst="rect">
            <a:avLst/>
          </a:prstGeom>
        </p:spPr>
      </p:pic>
    </p:spTree>
    <p:extLst>
      <p:ext uri="{BB962C8B-B14F-4D97-AF65-F5344CB8AC3E}">
        <p14:creationId xmlns:p14="http://schemas.microsoft.com/office/powerpoint/2010/main" val="178706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6.gif"/>
          <p:cNvPicPr>
            <a:picLocks noChangeAspect="1"/>
          </p:cNvPicPr>
          <p:nvPr/>
        </p:nvPicPr>
        <p:blipFill>
          <a:blip r:embed="rId2">
            <a:duotone>
              <a:schemeClr val="accent2">
                <a:shade val="45000"/>
                <a:satMod val="135000"/>
              </a:schemeClr>
              <a:prstClr val="white"/>
            </a:duotone>
          </a:blip>
          <a:srcRect l="14082" t="12537" r="12596" b="83333"/>
          <a:stretch>
            <a:fillRect/>
          </a:stretch>
        </p:blipFill>
        <p:spPr>
          <a:xfrm>
            <a:off x="1392073" y="1160061"/>
            <a:ext cx="7397086" cy="518615"/>
          </a:xfrm>
          <a:prstGeom prst="rect">
            <a:avLst/>
          </a:prstGeom>
        </p:spPr>
      </p:pic>
      <p:pic>
        <p:nvPicPr>
          <p:cNvPr id="3" name="صورة 2" descr="0076.gif"/>
          <p:cNvPicPr>
            <a:picLocks noChangeAspect="1"/>
          </p:cNvPicPr>
          <p:nvPr/>
        </p:nvPicPr>
        <p:blipFill>
          <a:blip r:embed="rId2">
            <a:duotone>
              <a:schemeClr val="accent1">
                <a:shade val="45000"/>
                <a:satMod val="135000"/>
              </a:schemeClr>
              <a:prstClr val="white"/>
            </a:duotone>
          </a:blip>
          <a:srcRect l="14082" t="19710" r="12596" b="77247"/>
          <a:stretch>
            <a:fillRect/>
          </a:stretch>
        </p:blipFill>
        <p:spPr>
          <a:xfrm>
            <a:off x="1392073" y="1705971"/>
            <a:ext cx="7397086" cy="382137"/>
          </a:xfrm>
          <a:prstGeom prst="rect">
            <a:avLst/>
          </a:prstGeom>
        </p:spPr>
      </p:pic>
      <p:pic>
        <p:nvPicPr>
          <p:cNvPr id="4" name="صورة 3" descr="0076.gif"/>
          <p:cNvPicPr>
            <a:picLocks noChangeAspect="1"/>
          </p:cNvPicPr>
          <p:nvPr/>
        </p:nvPicPr>
        <p:blipFill>
          <a:blip r:embed="rId2">
            <a:duotone>
              <a:schemeClr val="accent2">
                <a:shade val="45000"/>
                <a:satMod val="135000"/>
              </a:schemeClr>
              <a:prstClr val="white"/>
            </a:duotone>
          </a:blip>
          <a:srcRect l="14082" t="22644" r="12596" b="73443"/>
          <a:stretch>
            <a:fillRect/>
          </a:stretch>
        </p:blipFill>
        <p:spPr>
          <a:xfrm>
            <a:off x="1392073" y="2033516"/>
            <a:ext cx="7397086" cy="491320"/>
          </a:xfrm>
          <a:prstGeom prst="rect">
            <a:avLst/>
          </a:prstGeom>
        </p:spPr>
      </p:pic>
      <p:pic>
        <p:nvPicPr>
          <p:cNvPr id="5" name="صورة 4" descr="0076.gif"/>
          <p:cNvPicPr>
            <a:picLocks noChangeAspect="1"/>
          </p:cNvPicPr>
          <p:nvPr/>
        </p:nvPicPr>
        <p:blipFill>
          <a:blip r:embed="rId2">
            <a:duotone>
              <a:schemeClr val="accent5">
                <a:shade val="45000"/>
                <a:satMod val="135000"/>
              </a:schemeClr>
              <a:prstClr val="white"/>
            </a:duotone>
          </a:blip>
          <a:srcRect l="14082" t="26448" r="12596" b="63879"/>
          <a:stretch>
            <a:fillRect/>
          </a:stretch>
        </p:blipFill>
        <p:spPr>
          <a:xfrm>
            <a:off x="1392073" y="2511188"/>
            <a:ext cx="7397086" cy="1214651"/>
          </a:xfrm>
          <a:prstGeom prst="rect">
            <a:avLst/>
          </a:prstGeom>
        </p:spPr>
      </p:pic>
      <p:pic>
        <p:nvPicPr>
          <p:cNvPr id="6" name="صورة 5" descr="0076.gif"/>
          <p:cNvPicPr>
            <a:picLocks noChangeAspect="1"/>
          </p:cNvPicPr>
          <p:nvPr/>
        </p:nvPicPr>
        <p:blipFill>
          <a:blip r:embed="rId2">
            <a:duotone>
              <a:schemeClr val="accent5">
                <a:shade val="45000"/>
                <a:satMod val="135000"/>
              </a:schemeClr>
              <a:prstClr val="white"/>
            </a:duotone>
          </a:blip>
          <a:srcRect l="14082" t="36121" r="16519" b="46599"/>
          <a:stretch>
            <a:fillRect/>
          </a:stretch>
        </p:blipFill>
        <p:spPr>
          <a:xfrm>
            <a:off x="1392073" y="3725839"/>
            <a:ext cx="7001300" cy="2169994"/>
          </a:xfrm>
          <a:prstGeom prst="rect">
            <a:avLst/>
          </a:prstGeom>
        </p:spPr>
      </p:pic>
    </p:spTree>
    <p:extLst>
      <p:ext uri="{BB962C8B-B14F-4D97-AF65-F5344CB8AC3E}">
        <p14:creationId xmlns:p14="http://schemas.microsoft.com/office/powerpoint/2010/main" val="235158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6.gif"/>
          <p:cNvPicPr>
            <a:picLocks noChangeAspect="1"/>
          </p:cNvPicPr>
          <p:nvPr/>
        </p:nvPicPr>
        <p:blipFill>
          <a:blip r:embed="rId2">
            <a:duotone>
              <a:schemeClr val="accent2">
                <a:shade val="45000"/>
                <a:satMod val="135000"/>
              </a:schemeClr>
              <a:prstClr val="white"/>
            </a:duotone>
          </a:blip>
          <a:srcRect l="14082" t="53402" r="12596" b="43012"/>
          <a:stretch>
            <a:fillRect/>
          </a:stretch>
        </p:blipFill>
        <p:spPr>
          <a:xfrm>
            <a:off x="1528550" y="1528549"/>
            <a:ext cx="7397086" cy="450376"/>
          </a:xfrm>
          <a:prstGeom prst="rect">
            <a:avLst/>
          </a:prstGeom>
        </p:spPr>
      </p:pic>
      <p:pic>
        <p:nvPicPr>
          <p:cNvPr id="3" name="صورة 2" descr="0076.gif"/>
          <p:cNvPicPr>
            <a:picLocks noChangeAspect="1"/>
          </p:cNvPicPr>
          <p:nvPr/>
        </p:nvPicPr>
        <p:blipFill>
          <a:blip r:embed="rId2">
            <a:duotone>
              <a:schemeClr val="accent3">
                <a:shade val="45000"/>
                <a:satMod val="135000"/>
              </a:schemeClr>
              <a:prstClr val="white"/>
            </a:duotone>
          </a:blip>
          <a:srcRect l="14082" t="57532" r="12596" b="36165"/>
          <a:stretch>
            <a:fillRect/>
          </a:stretch>
        </p:blipFill>
        <p:spPr>
          <a:xfrm>
            <a:off x="1528550" y="2047164"/>
            <a:ext cx="7397086" cy="791570"/>
          </a:xfrm>
          <a:prstGeom prst="rect">
            <a:avLst/>
          </a:prstGeom>
        </p:spPr>
      </p:pic>
      <p:pic>
        <p:nvPicPr>
          <p:cNvPr id="4" name="صورة 3" descr="0076.gif"/>
          <p:cNvPicPr>
            <a:picLocks noChangeAspect="1"/>
          </p:cNvPicPr>
          <p:nvPr/>
        </p:nvPicPr>
        <p:blipFill>
          <a:blip r:embed="rId2">
            <a:duotone>
              <a:schemeClr val="accent4">
                <a:shade val="45000"/>
                <a:satMod val="135000"/>
              </a:schemeClr>
              <a:prstClr val="white"/>
            </a:duotone>
          </a:blip>
          <a:srcRect l="14082" t="63944" r="16113" b="9652"/>
          <a:stretch>
            <a:fillRect/>
          </a:stretch>
        </p:blipFill>
        <p:spPr>
          <a:xfrm>
            <a:off x="1528550" y="2852382"/>
            <a:ext cx="7042244" cy="3315761"/>
          </a:xfrm>
          <a:prstGeom prst="rect">
            <a:avLst/>
          </a:prstGeom>
        </p:spPr>
      </p:pic>
    </p:spTree>
    <p:extLst>
      <p:ext uri="{BB962C8B-B14F-4D97-AF65-F5344CB8AC3E}">
        <p14:creationId xmlns:p14="http://schemas.microsoft.com/office/powerpoint/2010/main" val="240882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7.gif"/>
          <p:cNvPicPr>
            <a:picLocks noChangeAspect="1"/>
          </p:cNvPicPr>
          <p:nvPr/>
        </p:nvPicPr>
        <p:blipFill>
          <a:blip r:embed="rId2"/>
          <a:srcRect l="11110" t="16915" r="15073" b="56415"/>
          <a:stretch>
            <a:fillRect/>
          </a:stretch>
        </p:blipFill>
        <p:spPr>
          <a:xfrm>
            <a:off x="1282890" y="1392072"/>
            <a:ext cx="7465325" cy="3357349"/>
          </a:xfrm>
          <a:prstGeom prst="rect">
            <a:avLst/>
          </a:prstGeom>
        </p:spPr>
      </p:pic>
      <p:sp>
        <p:nvSpPr>
          <p:cNvPr id="3" name="مستطيل ذو زوايا قطرية مستديرة 2"/>
          <p:cNvSpPr/>
          <p:nvPr/>
        </p:nvSpPr>
        <p:spPr>
          <a:xfrm rot="20175653">
            <a:off x="1359084" y="1133217"/>
            <a:ext cx="1238396" cy="445788"/>
          </a:xfrm>
          <a:prstGeom prst="round2DiagRect">
            <a:avLst>
              <a:gd name="adj1" fmla="val 50000"/>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000" dirty="0">
                <a:ln w="18415" cmpd="sng">
                  <a:solidFill>
                    <a:srgbClr val="0000FF"/>
                  </a:solidFill>
                  <a:prstDash val="solid"/>
                </a:ln>
                <a:solidFill>
                  <a:srgbClr val="0000FF"/>
                </a:solidFill>
                <a:effectLst>
                  <a:outerShdw blurRad="63500" dir="3600000" algn="tl" rotWithShape="0">
                    <a:srgbClr val="000000">
                      <a:alpha val="70000"/>
                    </a:srgbClr>
                  </a:outerShdw>
                </a:effectLst>
                <a:latin typeface="Monotype Koufi" pitchFamily="2" charset="-78"/>
                <a:ea typeface="Monotype Koufi" pitchFamily="2" charset="-78"/>
                <a:cs typeface="Times New Roman"/>
              </a:rPr>
              <a:t>الاستنتاج</a:t>
            </a:r>
            <a:endParaRPr lang="en-GB" sz="2000" dirty="0">
              <a:ln w="18415" cmpd="sng">
                <a:solidFill>
                  <a:srgbClr val="0000FF"/>
                </a:solidFill>
                <a:prstDash val="solid"/>
              </a:ln>
              <a:solidFill>
                <a:srgbClr val="0000FF"/>
              </a:solidFill>
              <a:effectLst>
                <a:outerShdw blurRad="63500" dir="3600000" algn="tl" rotWithShape="0">
                  <a:srgbClr val="000000">
                    <a:alpha val="70000"/>
                  </a:srgbClr>
                </a:outerShdw>
              </a:effectLst>
              <a:latin typeface="Monotype Koufi" pitchFamily="2" charset="-78"/>
              <a:ea typeface="Monotype Koufi" pitchFamily="2" charset="-78"/>
            </a:endParaRPr>
          </a:p>
        </p:txBody>
      </p:sp>
      <p:sp>
        <p:nvSpPr>
          <p:cNvPr id="4" name="مربع نص 3"/>
          <p:cNvSpPr txBox="1"/>
          <p:nvPr/>
        </p:nvSpPr>
        <p:spPr>
          <a:xfrm>
            <a:off x="1665027" y="3070747"/>
            <a:ext cx="4954137" cy="369332"/>
          </a:xfrm>
          <a:prstGeom prst="rect">
            <a:avLst/>
          </a:prstGeom>
          <a:noFill/>
        </p:spPr>
        <p:txBody>
          <a:bodyPr wrap="square" rtlCol="0">
            <a:spAutoFit/>
          </a:bodyPr>
          <a:lstStyle/>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الشعر في العصر الجاهلي . </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5" name="مربع نص 4"/>
          <p:cNvSpPr txBox="1"/>
          <p:nvPr/>
        </p:nvSpPr>
        <p:spPr>
          <a:xfrm>
            <a:off x="1665027" y="3466532"/>
            <a:ext cx="4954137" cy="369332"/>
          </a:xfrm>
          <a:prstGeom prst="rect">
            <a:avLst/>
          </a:prstGeom>
          <a:noFill/>
        </p:spPr>
        <p:txBody>
          <a:bodyPr wrap="square" rtlCol="0">
            <a:spAutoFit/>
          </a:bodyPr>
          <a:lstStyle/>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أولا: المطولات – ثانيًا: المقطعات .</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6" name="مربع نص 5"/>
          <p:cNvSpPr txBox="1"/>
          <p:nvPr/>
        </p:nvSpPr>
        <p:spPr>
          <a:xfrm>
            <a:off x="1678675" y="3835022"/>
            <a:ext cx="4954137" cy="369332"/>
          </a:xfrm>
          <a:prstGeom prst="rect">
            <a:avLst/>
          </a:prstGeom>
          <a:noFill/>
        </p:spPr>
        <p:txBody>
          <a:bodyPr wrap="square" rtlCol="0">
            <a:spAutoFit/>
          </a:bodyPr>
          <a:lstStyle/>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الرقمي، النقطي، اللفظي</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7" name="مربع نص 6"/>
          <p:cNvSpPr txBox="1"/>
          <p:nvPr/>
        </p:nvSpPr>
        <p:spPr>
          <a:xfrm>
            <a:off x="1678675" y="4230807"/>
            <a:ext cx="4954137" cy="369332"/>
          </a:xfrm>
          <a:prstGeom prst="rect">
            <a:avLst/>
          </a:prstGeom>
          <a:noFill/>
        </p:spPr>
        <p:txBody>
          <a:bodyPr wrap="square" rtlCol="0">
            <a:spAutoFit/>
          </a:bodyPr>
          <a:lstStyle/>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إظهار العنوان بخط بارز عن باقي النص.</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Tree>
    <p:extLst>
      <p:ext uri="{BB962C8B-B14F-4D97-AF65-F5344CB8AC3E}">
        <p14:creationId xmlns:p14="http://schemas.microsoft.com/office/powerpoint/2010/main" val="410953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صورة 9" descr="0077.gif"/>
          <p:cNvPicPr>
            <a:picLocks noChangeAspect="1"/>
          </p:cNvPicPr>
          <p:nvPr/>
        </p:nvPicPr>
        <p:blipFill>
          <a:blip r:embed="rId2">
            <a:duotone>
              <a:schemeClr val="accent3">
                <a:shade val="45000"/>
                <a:satMod val="135000"/>
              </a:schemeClr>
              <a:prstClr val="white"/>
            </a:duotone>
          </a:blip>
          <a:srcRect l="22985" t="47149" r="15073" b="29419"/>
          <a:stretch>
            <a:fillRect/>
          </a:stretch>
        </p:blipFill>
        <p:spPr>
          <a:xfrm>
            <a:off x="1512301" y="2197290"/>
            <a:ext cx="7304150" cy="3439235"/>
          </a:xfrm>
          <a:prstGeom prst="rect">
            <a:avLst/>
          </a:prstGeom>
        </p:spPr>
      </p:pic>
      <p:pic>
        <p:nvPicPr>
          <p:cNvPr id="2" name="صورة 1" descr="0077.gif"/>
          <p:cNvPicPr>
            <a:picLocks noChangeAspect="1"/>
          </p:cNvPicPr>
          <p:nvPr/>
        </p:nvPicPr>
        <p:blipFill>
          <a:blip r:embed="rId2"/>
          <a:srcRect l="22985" t="43802" r="15073" b="52944"/>
          <a:stretch>
            <a:fillRect/>
          </a:stretch>
        </p:blipFill>
        <p:spPr>
          <a:xfrm>
            <a:off x="1512301" y="1705968"/>
            <a:ext cx="7304150" cy="477674"/>
          </a:xfrm>
          <a:prstGeom prst="rect">
            <a:avLst/>
          </a:prstGeom>
        </p:spPr>
      </p:pic>
      <p:sp>
        <p:nvSpPr>
          <p:cNvPr id="3" name="مربع نص 2"/>
          <p:cNvSpPr txBox="1"/>
          <p:nvPr/>
        </p:nvSpPr>
        <p:spPr>
          <a:xfrm>
            <a:off x="1705969" y="2593073"/>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solidFill>
                    <a:srgbClr val="0000FF"/>
                  </a:solidFill>
                </a:ln>
                <a:solidFill>
                  <a:srgbClr val="0000FF"/>
                </a:solidFill>
                <a:effectLst>
                  <a:outerShdw blurRad="50800" dist="39000" dir="5460000" algn="tl">
                    <a:srgbClr val="000000">
                      <a:alpha val="38000"/>
                    </a:srgbClr>
                  </a:outerShdw>
                </a:effectLst>
              </a:rPr>
              <a:t>2</a:t>
            </a:r>
            <a:endParaRPr lang="en-GB" sz="2400"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4" name="مربع نص 3"/>
          <p:cNvSpPr txBox="1"/>
          <p:nvPr/>
        </p:nvSpPr>
        <p:spPr>
          <a:xfrm>
            <a:off x="1692321" y="3029802"/>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solidFill>
                    <a:srgbClr val="0000FF"/>
                  </a:solidFill>
                </a:ln>
                <a:solidFill>
                  <a:srgbClr val="0000FF"/>
                </a:solidFill>
                <a:effectLst>
                  <a:outerShdw blurRad="50800" dist="39000" dir="5460000" algn="tl">
                    <a:srgbClr val="000000">
                      <a:alpha val="38000"/>
                    </a:srgbClr>
                  </a:outerShdw>
                </a:effectLst>
              </a:rPr>
              <a:t>1</a:t>
            </a:r>
            <a:endParaRPr lang="en-GB" sz="2400"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5" name="مربع نص 4"/>
          <p:cNvSpPr txBox="1"/>
          <p:nvPr/>
        </p:nvSpPr>
        <p:spPr>
          <a:xfrm>
            <a:off x="1705969" y="3466530"/>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solidFill>
                    <a:srgbClr val="0000FF"/>
                  </a:solidFill>
                </a:ln>
                <a:solidFill>
                  <a:srgbClr val="0000FF"/>
                </a:solidFill>
                <a:effectLst>
                  <a:outerShdw blurRad="50800" dist="39000" dir="5460000" algn="tl">
                    <a:srgbClr val="000000">
                      <a:alpha val="38000"/>
                    </a:srgbClr>
                  </a:outerShdw>
                </a:effectLst>
              </a:rPr>
              <a:t>3</a:t>
            </a:r>
            <a:endParaRPr lang="en-GB" sz="2400"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6" name="مربع نص 5"/>
          <p:cNvSpPr txBox="1"/>
          <p:nvPr/>
        </p:nvSpPr>
        <p:spPr>
          <a:xfrm>
            <a:off x="1692321" y="3875963"/>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solidFill>
                    <a:srgbClr val="0000FF"/>
                  </a:solidFill>
                </a:ln>
                <a:solidFill>
                  <a:srgbClr val="0000FF"/>
                </a:solidFill>
                <a:effectLst>
                  <a:outerShdw blurRad="50800" dist="39000" dir="5460000" algn="tl">
                    <a:srgbClr val="000000">
                      <a:alpha val="38000"/>
                    </a:srgbClr>
                  </a:outerShdw>
                </a:effectLst>
              </a:rPr>
              <a:t>4</a:t>
            </a:r>
            <a:endParaRPr lang="en-GB" sz="2400"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7" name="مربع نص 6"/>
          <p:cNvSpPr txBox="1"/>
          <p:nvPr/>
        </p:nvSpPr>
        <p:spPr>
          <a:xfrm>
            <a:off x="1705969" y="4326339"/>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solidFill>
                    <a:srgbClr val="0000FF"/>
                  </a:solidFill>
                </a:ln>
                <a:solidFill>
                  <a:srgbClr val="0000FF"/>
                </a:solidFill>
                <a:effectLst>
                  <a:outerShdw blurRad="50800" dist="39000" dir="5460000" algn="tl">
                    <a:srgbClr val="000000">
                      <a:alpha val="38000"/>
                    </a:srgbClr>
                  </a:outerShdw>
                </a:effectLst>
              </a:rPr>
              <a:t>6</a:t>
            </a:r>
            <a:endParaRPr lang="en-GB" sz="2400"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8" name="مربع نص 7"/>
          <p:cNvSpPr txBox="1"/>
          <p:nvPr/>
        </p:nvSpPr>
        <p:spPr>
          <a:xfrm>
            <a:off x="1719617" y="4776715"/>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solidFill>
                    <a:srgbClr val="0000FF"/>
                  </a:solidFill>
                </a:ln>
                <a:solidFill>
                  <a:srgbClr val="0000FF"/>
                </a:solidFill>
                <a:effectLst>
                  <a:outerShdw blurRad="50800" dist="39000" dir="5460000" algn="tl">
                    <a:srgbClr val="000000">
                      <a:alpha val="38000"/>
                    </a:srgbClr>
                  </a:outerShdw>
                </a:effectLst>
              </a:rPr>
              <a:t>5</a:t>
            </a:r>
            <a:endParaRPr lang="en-GB" sz="2400" b="1" dirty="0">
              <a:ln w="11430">
                <a:solidFill>
                  <a:srgbClr val="0000FF"/>
                </a:solidFill>
              </a:ln>
              <a:solidFill>
                <a:srgbClr val="0000FF"/>
              </a:solidFill>
              <a:effectLst>
                <a:outerShdw blurRad="50800" dist="39000" dir="5460000" algn="tl">
                  <a:srgbClr val="000000">
                    <a:alpha val="38000"/>
                  </a:srgbClr>
                </a:outerShdw>
              </a:effectLst>
            </a:endParaRPr>
          </a:p>
        </p:txBody>
      </p:sp>
      <p:sp>
        <p:nvSpPr>
          <p:cNvPr id="9" name="مربع نص 8"/>
          <p:cNvSpPr txBox="1"/>
          <p:nvPr/>
        </p:nvSpPr>
        <p:spPr>
          <a:xfrm>
            <a:off x="1719617" y="5172500"/>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solidFill>
                    <a:srgbClr val="0000FF"/>
                  </a:solidFill>
                </a:ln>
                <a:solidFill>
                  <a:srgbClr val="0000FF"/>
                </a:solidFill>
                <a:effectLst>
                  <a:outerShdw blurRad="50800" dist="39000" dir="5460000" algn="tl">
                    <a:srgbClr val="000000">
                      <a:alpha val="38000"/>
                    </a:srgbClr>
                  </a:outerShdw>
                </a:effectLst>
              </a:rPr>
              <a:t>7</a:t>
            </a:r>
            <a:endParaRPr lang="en-GB" sz="2400" b="1" dirty="0">
              <a:ln w="11430">
                <a:solidFill>
                  <a:srgbClr val="0000FF"/>
                </a:solidFill>
              </a:ln>
              <a:solidFill>
                <a:srgbClr val="0000FF"/>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53121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7.gif"/>
          <p:cNvPicPr>
            <a:picLocks noChangeAspect="1"/>
          </p:cNvPicPr>
          <p:nvPr/>
        </p:nvPicPr>
        <p:blipFill>
          <a:blip r:embed="rId2">
            <a:duotone>
              <a:schemeClr val="accent4">
                <a:shade val="45000"/>
                <a:satMod val="135000"/>
              </a:schemeClr>
              <a:prstClr val="white"/>
            </a:duotone>
          </a:blip>
          <a:srcRect l="14079" t="71015" r="15073" b="9254"/>
          <a:stretch>
            <a:fillRect/>
          </a:stretch>
        </p:blipFill>
        <p:spPr>
          <a:xfrm>
            <a:off x="1404524" y="2019877"/>
            <a:ext cx="7480167" cy="3302758"/>
          </a:xfrm>
          <a:prstGeom prst="rect">
            <a:avLst/>
          </a:prstGeom>
        </p:spPr>
      </p:pic>
    </p:spTree>
    <p:extLst>
      <p:ext uri="{BB962C8B-B14F-4D97-AF65-F5344CB8AC3E}">
        <p14:creationId xmlns:p14="http://schemas.microsoft.com/office/powerpoint/2010/main" val="345766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078.gif"/>
          <p:cNvPicPr>
            <a:picLocks noChangeAspect="1"/>
          </p:cNvPicPr>
          <p:nvPr/>
        </p:nvPicPr>
        <p:blipFill>
          <a:blip r:embed="rId2"/>
          <a:srcRect l="14825" t="25595" r="12348" b="47369"/>
          <a:stretch>
            <a:fillRect/>
          </a:stretch>
        </p:blipFill>
        <p:spPr>
          <a:xfrm>
            <a:off x="1392072" y="2442949"/>
            <a:ext cx="7560856" cy="3493827"/>
          </a:xfrm>
          <a:prstGeom prst="rect">
            <a:avLst/>
          </a:prstGeom>
        </p:spPr>
      </p:pic>
      <p:grpSp>
        <p:nvGrpSpPr>
          <p:cNvPr id="5" name="مجموعة 4"/>
          <p:cNvGrpSpPr/>
          <p:nvPr/>
        </p:nvGrpSpPr>
        <p:grpSpPr>
          <a:xfrm>
            <a:off x="1392072" y="1501254"/>
            <a:ext cx="7560856" cy="832513"/>
            <a:chOff x="1392072" y="1501254"/>
            <a:chExt cx="7560856" cy="832513"/>
          </a:xfrm>
        </p:grpSpPr>
        <p:pic>
          <p:nvPicPr>
            <p:cNvPr id="2" name="صورة 1" descr="0078.gif"/>
            <p:cNvPicPr>
              <a:picLocks noChangeAspect="1"/>
            </p:cNvPicPr>
            <p:nvPr/>
          </p:nvPicPr>
          <p:blipFill>
            <a:blip r:embed="rId2">
              <a:duotone>
                <a:schemeClr val="accent2">
                  <a:shade val="45000"/>
                  <a:satMod val="135000"/>
                </a:schemeClr>
                <a:prstClr val="white"/>
              </a:duotone>
            </a:blip>
            <a:srcRect l="14825" t="18308" r="18395" b="78735"/>
            <a:stretch>
              <a:fillRect/>
            </a:stretch>
          </p:blipFill>
          <p:spPr>
            <a:xfrm>
              <a:off x="1392072" y="1501254"/>
              <a:ext cx="6933062" cy="382137"/>
            </a:xfrm>
            <a:prstGeom prst="rect">
              <a:avLst/>
            </a:prstGeom>
          </p:spPr>
        </p:pic>
        <p:pic>
          <p:nvPicPr>
            <p:cNvPr id="4" name="صورة 3" descr="0078.gif"/>
            <p:cNvPicPr>
              <a:picLocks noChangeAspect="1"/>
            </p:cNvPicPr>
            <p:nvPr/>
          </p:nvPicPr>
          <p:blipFill>
            <a:blip r:embed="rId2">
              <a:duotone>
                <a:schemeClr val="accent2">
                  <a:shade val="45000"/>
                  <a:satMod val="135000"/>
                </a:schemeClr>
                <a:prstClr val="white"/>
              </a:duotone>
            </a:blip>
            <a:srcRect l="14825" t="21687" r="12348" b="75250"/>
            <a:stretch>
              <a:fillRect/>
            </a:stretch>
          </p:blipFill>
          <p:spPr>
            <a:xfrm>
              <a:off x="1392072" y="1937982"/>
              <a:ext cx="7560856" cy="395785"/>
            </a:xfrm>
            <a:prstGeom prst="rect">
              <a:avLst/>
            </a:prstGeom>
          </p:spPr>
        </p:pic>
      </p:grpSp>
      <p:sp>
        <p:nvSpPr>
          <p:cNvPr id="6" name="مستطيل ذو زوايا قطرية مستديرة 5"/>
          <p:cNvSpPr/>
          <p:nvPr/>
        </p:nvSpPr>
        <p:spPr>
          <a:xfrm rot="20175653">
            <a:off x="1020756" y="1092273"/>
            <a:ext cx="1560206" cy="445788"/>
          </a:xfrm>
          <a:prstGeom prst="round2DiagRect">
            <a:avLst>
              <a:gd name="adj1" fmla="val 50000"/>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000" dirty="0">
                <a:ln w="18415" cmpd="sng">
                  <a:solidFill>
                    <a:srgbClr val="0000FF"/>
                  </a:solidFill>
                  <a:prstDash val="solid"/>
                </a:ln>
                <a:solidFill>
                  <a:srgbClr val="0000FF"/>
                </a:solidFill>
                <a:effectLst>
                  <a:outerShdw blurRad="63500" dir="3600000" algn="tl" rotWithShape="0">
                    <a:srgbClr val="000000">
                      <a:alpha val="70000"/>
                    </a:srgbClr>
                  </a:outerShdw>
                </a:effectLst>
                <a:latin typeface="Monotype Koufi" pitchFamily="2" charset="-78"/>
                <a:ea typeface="Monotype Koufi" pitchFamily="2" charset="-78"/>
                <a:cs typeface="Times New Roman"/>
              </a:rPr>
              <a:t>نشاطات التعلم</a:t>
            </a:r>
            <a:endParaRPr lang="en-GB" sz="2000" dirty="0">
              <a:ln w="18415" cmpd="sng">
                <a:solidFill>
                  <a:srgbClr val="0000FF"/>
                </a:solidFill>
                <a:prstDash val="solid"/>
              </a:ln>
              <a:solidFill>
                <a:srgbClr val="0000FF"/>
              </a:solidFill>
              <a:effectLst>
                <a:outerShdw blurRad="63500" dir="3600000" algn="tl" rotWithShape="0">
                  <a:srgbClr val="000000">
                    <a:alpha val="70000"/>
                  </a:srgbClr>
                </a:outerShdw>
              </a:effectLst>
              <a:latin typeface="Monotype Koufi" pitchFamily="2" charset="-78"/>
              <a:ea typeface="Monotype Koufi" pitchFamily="2" charset="-78"/>
            </a:endParaRPr>
          </a:p>
        </p:txBody>
      </p:sp>
      <p:pic>
        <p:nvPicPr>
          <p:cNvPr id="7" name="صورة 6" descr="صورة4.gif"/>
          <p:cNvPicPr/>
          <p:nvPr/>
        </p:nvPicPr>
        <p:blipFill>
          <a:blip r:embed="rId3">
            <a:duotone>
              <a:prstClr val="black"/>
              <a:schemeClr val="accent2">
                <a:tint val="45000"/>
                <a:satMod val="400000"/>
              </a:schemeClr>
            </a:duotone>
          </a:blip>
          <a:stretch>
            <a:fillRect/>
          </a:stretch>
        </p:blipFill>
        <p:spPr>
          <a:xfrm>
            <a:off x="8368860" y="1587408"/>
            <a:ext cx="339090" cy="323850"/>
          </a:xfrm>
          <a:prstGeom prst="rect">
            <a:avLst/>
          </a:prstGeom>
        </p:spPr>
      </p:pic>
      <p:sp>
        <p:nvSpPr>
          <p:cNvPr id="13" name="مربع نص 12"/>
          <p:cNvSpPr txBox="1"/>
          <p:nvPr/>
        </p:nvSpPr>
        <p:spPr>
          <a:xfrm>
            <a:off x="5718412" y="4498983"/>
            <a:ext cx="27432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عناوين جانبية</a:t>
            </a:r>
            <a:endParaRPr lang="en-GB"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7" name="مربع نص 16"/>
          <p:cNvSpPr txBox="1"/>
          <p:nvPr/>
        </p:nvSpPr>
        <p:spPr>
          <a:xfrm>
            <a:off x="5718412" y="4498985"/>
            <a:ext cx="27432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التعداد</a:t>
            </a:r>
            <a:endParaRPr lang="en-GB"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8" name="مربع نص 17"/>
          <p:cNvSpPr txBox="1"/>
          <p:nvPr/>
        </p:nvSpPr>
        <p:spPr>
          <a:xfrm>
            <a:off x="5733911" y="4514484"/>
            <a:ext cx="27432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الإبراز</a:t>
            </a:r>
            <a:endParaRPr lang="en-GB"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9" name="مربع نص 18"/>
          <p:cNvSpPr txBox="1"/>
          <p:nvPr/>
        </p:nvSpPr>
        <p:spPr>
          <a:xfrm>
            <a:off x="1905829" y="4405996"/>
            <a:ext cx="27432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الجداول</a:t>
            </a:r>
            <a:endParaRPr lang="en-GB"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20" name="مربع نص 19"/>
          <p:cNvSpPr txBox="1"/>
          <p:nvPr/>
        </p:nvSpPr>
        <p:spPr>
          <a:xfrm>
            <a:off x="1905829" y="4405997"/>
            <a:ext cx="27432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الرسوم</a:t>
            </a:r>
            <a:endParaRPr lang="en-GB"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21" name="مربع نص 20"/>
          <p:cNvSpPr txBox="1"/>
          <p:nvPr/>
        </p:nvSpPr>
        <p:spPr>
          <a:xfrm>
            <a:off x="1905829" y="4421496"/>
            <a:ext cx="27432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نوع الخط وحجمه</a:t>
            </a:r>
            <a:endParaRPr lang="en-GB"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22" name="مربع نص 21"/>
          <p:cNvSpPr txBox="1"/>
          <p:nvPr/>
        </p:nvSpPr>
        <p:spPr>
          <a:xfrm>
            <a:off x="1905829" y="4436995"/>
            <a:ext cx="27432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التلوين</a:t>
            </a:r>
            <a:endParaRPr lang="en-GB"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377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to="" calcmode="lin" valueType="num">
                                      <p:cBhvr>
                                        <p:cTn id="27" dur="1" fill="hold"/>
                                        <p:tgtEl>
                                          <p:spTgt spid="13"/>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xit" presetSubtype="0" fill="hold" grpId="1" nodeType="clickEffect">
                                  <p:stCondLst>
                                    <p:cond delay="0"/>
                                  </p:stCondLst>
                                  <p:childTnLst>
                                    <p:anim to="" calcmode="lin" valueType="num">
                                      <p:cBhvr>
                                        <p:cTn id="31" dur="1"/>
                                        <p:tgtEl>
                                          <p:spTgt spid="13"/>
                                        </p:tgtEl>
                                        <p:attrNameLst>
                                          <p:attrName/>
                                        </p:attrNameLst>
                                      </p:cBhvr>
                                    </p:anim>
                                    <p:set>
                                      <p:cBhvr>
                                        <p:cTn id="32" dur="1" fill="hold">
                                          <p:stCondLst>
                                            <p:cond delay="0"/>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to="" calcmode="lin" valueType="num">
                                      <p:cBhvr>
                                        <p:cTn id="37" dur="1" fill="hold"/>
                                        <p:tgtEl>
                                          <p:spTgt spid="1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xit" presetSubtype="0" fill="hold" grpId="1" nodeType="clickEffect">
                                  <p:stCondLst>
                                    <p:cond delay="0"/>
                                  </p:stCondLst>
                                  <p:childTnLst>
                                    <p:anim to="" calcmode="lin" valueType="num">
                                      <p:cBhvr>
                                        <p:cTn id="41" dur="1"/>
                                        <p:tgtEl>
                                          <p:spTgt spid="17"/>
                                        </p:tgtEl>
                                        <p:attrNameLst>
                                          <p:attrName/>
                                        </p:attrNameLst>
                                      </p:cBhvr>
                                    </p:anim>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to="" calcmode="lin" valueType="num">
                                      <p:cBhvr>
                                        <p:cTn id="47" dur="1" fill="hold"/>
                                        <p:tgtEl>
                                          <p:spTgt spid="18"/>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xit" presetSubtype="0" fill="hold" grpId="1" nodeType="clickEffect">
                                  <p:stCondLst>
                                    <p:cond delay="0"/>
                                  </p:stCondLst>
                                  <p:childTnLst>
                                    <p:anim to="" calcmode="lin" valueType="num">
                                      <p:cBhvr>
                                        <p:cTn id="51" dur="1"/>
                                        <p:tgtEl>
                                          <p:spTgt spid="18"/>
                                        </p:tgtEl>
                                        <p:attrNameLst>
                                          <p:attrName/>
                                        </p:attrNameLst>
                                      </p:cBhvr>
                                    </p:anim>
                                    <p:set>
                                      <p:cBhvr>
                                        <p:cTn id="52" dur="1" fill="hold">
                                          <p:stCondLst>
                                            <p:cond delay="0"/>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to="" calcmode="lin" valueType="num">
                                      <p:cBhvr>
                                        <p:cTn id="57" dur="1" fill="hold"/>
                                        <p:tgtEl>
                                          <p:spTgt spid="19"/>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xit" presetSubtype="0" fill="hold" grpId="1" nodeType="clickEffect">
                                  <p:stCondLst>
                                    <p:cond delay="0"/>
                                  </p:stCondLst>
                                  <p:childTnLst>
                                    <p:anim to="" calcmode="lin" valueType="num">
                                      <p:cBhvr>
                                        <p:cTn id="61" dur="1"/>
                                        <p:tgtEl>
                                          <p:spTgt spid="19"/>
                                        </p:tgtEl>
                                        <p:attrNameLst>
                                          <p:attrName/>
                                        </p:attrNameLst>
                                      </p:cBhvr>
                                    </p:anim>
                                    <p:set>
                                      <p:cBhvr>
                                        <p:cTn id="62" dur="1" fill="hold">
                                          <p:stCondLst>
                                            <p:cond delay="0"/>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to="" calcmode="lin" valueType="num">
                                      <p:cBhvr>
                                        <p:cTn id="67" dur="1" fill="hold"/>
                                        <p:tgtEl>
                                          <p:spTgt spid="20"/>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xit" presetSubtype="0" fill="hold" grpId="1" nodeType="clickEffect">
                                  <p:stCondLst>
                                    <p:cond delay="0"/>
                                  </p:stCondLst>
                                  <p:childTnLst>
                                    <p:anim to="" calcmode="lin" valueType="num">
                                      <p:cBhvr>
                                        <p:cTn id="71" dur="1"/>
                                        <p:tgtEl>
                                          <p:spTgt spid="20"/>
                                        </p:tgtEl>
                                        <p:attrNameLst>
                                          <p:attrName/>
                                        </p:attrNameLst>
                                      </p:cBhvr>
                                    </p:anim>
                                    <p:set>
                                      <p:cBhvr>
                                        <p:cTn id="72" dur="1" fill="hold">
                                          <p:stCondLst>
                                            <p:cond delay="0"/>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to="" calcmode="lin" valueType="num">
                                      <p:cBhvr>
                                        <p:cTn id="77" dur="1" fill="hold"/>
                                        <p:tgtEl>
                                          <p:spTgt spid="21"/>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xit" presetSubtype="0" fill="hold" grpId="1" nodeType="clickEffect">
                                  <p:stCondLst>
                                    <p:cond delay="0"/>
                                  </p:stCondLst>
                                  <p:childTnLst>
                                    <p:anim to="" calcmode="lin" valueType="num">
                                      <p:cBhvr>
                                        <p:cTn id="81" dur="1"/>
                                        <p:tgtEl>
                                          <p:spTgt spid="21"/>
                                        </p:tgtEl>
                                        <p:attrNameLst>
                                          <p:attrName/>
                                        </p:attrNameLst>
                                      </p:cBhvr>
                                    </p:anim>
                                    <p:set>
                                      <p:cBhvr>
                                        <p:cTn id="82" dur="1" fill="hold">
                                          <p:stCondLst>
                                            <p:cond delay="0"/>
                                          </p:stCondLst>
                                        </p:cTn>
                                        <p:tgtEl>
                                          <p:spTgt spid="2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 to="" calcmode="lin" valueType="num">
                                      <p:cBhvr>
                                        <p:cTn id="87" dur="1" fill="hold"/>
                                        <p:tgtEl>
                                          <p:spTgt spid="22"/>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xit" presetSubtype="0" fill="hold" grpId="1" nodeType="clickEffect">
                                  <p:stCondLst>
                                    <p:cond delay="0"/>
                                  </p:stCondLst>
                                  <p:childTnLst>
                                    <p:anim to="" calcmode="lin" valueType="num">
                                      <p:cBhvr>
                                        <p:cTn id="91" dur="1"/>
                                        <p:tgtEl>
                                          <p:spTgt spid="22"/>
                                        </p:tgtEl>
                                        <p:attrNameLst>
                                          <p:attrName/>
                                        </p:attrNameLst>
                                      </p:cBhvr>
                                    </p:anim>
                                    <p:set>
                                      <p:cBhvr>
                                        <p:cTn id="92" dur="1" fill="hold">
                                          <p:stCondLst>
                                            <p:cond delay="0"/>
                                          </p:stCondLst>
                                        </p:cTn>
                                        <p:tgtEl>
                                          <p:spTgt spid="22"/>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4" presetClass="exit" presetSubtype="0" fill="hold" nodeType="clickEffect">
                                  <p:stCondLst>
                                    <p:cond delay="0"/>
                                  </p:stCondLst>
                                  <p:childTnLst>
                                    <p:anim to="" calcmode="lin" valueType="num">
                                      <p:cBhvr>
                                        <p:cTn id="96" dur="1"/>
                                        <p:tgtEl>
                                          <p:spTgt spid="3"/>
                                        </p:tgtEl>
                                        <p:attrNameLst>
                                          <p:attrName/>
                                        </p:attrNameLst>
                                      </p:cBhvr>
                                    </p:anim>
                                    <p:set>
                                      <p:cBhvr>
                                        <p:cTn id="97" dur="1" fill="hold">
                                          <p:stCondLst>
                                            <p:cond delay="0"/>
                                          </p:stCondLst>
                                        </p:cTn>
                                        <p:tgtEl>
                                          <p:spTgt spid="3"/>
                                        </p:tgtEl>
                                        <p:attrNameLst>
                                          <p:attrName>style.visibility</p:attrName>
                                        </p:attrNameLst>
                                      </p:cBhvr>
                                      <p:to>
                                        <p:strVal val="hidden"/>
                                      </p:to>
                                    </p:set>
                                  </p:childTnLst>
                                </p:cTn>
                              </p:par>
                              <p:par>
                                <p:cTn id="98" presetID="24" presetClass="exit" presetSubtype="0" fill="hold" nodeType="withEffect">
                                  <p:stCondLst>
                                    <p:cond delay="0"/>
                                  </p:stCondLst>
                                  <p:childTnLst>
                                    <p:anim to="" calcmode="lin" valueType="num">
                                      <p:cBhvr>
                                        <p:cTn id="99" dur="1"/>
                                        <p:tgtEl>
                                          <p:spTgt spid="5"/>
                                        </p:tgtEl>
                                        <p:attrNameLst>
                                          <p:attrName/>
                                        </p:attrNameLst>
                                      </p:cBhvr>
                                    </p:anim>
                                    <p:set>
                                      <p:cBhvr>
                                        <p:cTn id="100" dur="1" fill="hold">
                                          <p:stCondLst>
                                            <p:cond delay="0"/>
                                          </p:stCondLst>
                                        </p:cTn>
                                        <p:tgtEl>
                                          <p:spTgt spid="5"/>
                                        </p:tgtEl>
                                        <p:attrNameLst>
                                          <p:attrName>style.visibility</p:attrName>
                                        </p:attrNameLst>
                                      </p:cBhvr>
                                      <p:to>
                                        <p:strVal val="hidden"/>
                                      </p:to>
                                    </p:set>
                                  </p:childTnLst>
                                </p:cTn>
                              </p:par>
                              <p:par>
                                <p:cTn id="101" presetID="24" presetClass="exit" presetSubtype="0" fill="hold" nodeType="withEffect">
                                  <p:stCondLst>
                                    <p:cond delay="0"/>
                                  </p:stCondLst>
                                  <p:childTnLst>
                                    <p:anim to="" calcmode="lin" valueType="num">
                                      <p:cBhvr>
                                        <p:cTn id="102" dur="1"/>
                                        <p:tgtEl>
                                          <p:spTgt spid="7"/>
                                        </p:tgtEl>
                                        <p:attrNameLst>
                                          <p:attrName/>
                                        </p:attrNameLst>
                                      </p:cBhvr>
                                    </p:anim>
                                    <p:set>
                                      <p:cBhvr>
                                        <p:cTn id="10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3" grpId="1"/>
      <p:bldP spid="17" grpId="0"/>
      <p:bldP spid="17" grpId="1"/>
      <p:bldP spid="18" grpId="0"/>
      <p:bldP spid="18" grpId="1"/>
      <p:bldP spid="19" grpId="0"/>
      <p:bldP spid="19" grpId="1"/>
      <p:bldP spid="20" grpId="0"/>
      <p:bldP spid="20" grpId="1"/>
      <p:bldP spid="21" grpId="0"/>
      <p:bldP spid="21" grpId="1"/>
      <p:bldP spid="22" grpId="0"/>
      <p:bldP spid="2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مجموعة 13"/>
          <p:cNvGrpSpPr/>
          <p:nvPr/>
        </p:nvGrpSpPr>
        <p:grpSpPr>
          <a:xfrm>
            <a:off x="1511300" y="1676399"/>
            <a:ext cx="7353300" cy="4089401"/>
            <a:chOff x="1511300" y="1676399"/>
            <a:chExt cx="7353300" cy="4089401"/>
          </a:xfrm>
        </p:grpSpPr>
        <p:pic>
          <p:nvPicPr>
            <p:cNvPr id="15" name="صورة 14" descr="0052.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8421" t="48561" r="11736" b="23573"/>
            <a:stretch>
              <a:fillRect/>
            </a:stretch>
          </p:blipFill>
          <p:spPr>
            <a:xfrm>
              <a:off x="1524000" y="2120900"/>
              <a:ext cx="7340600" cy="3644900"/>
            </a:xfrm>
            <a:prstGeom prst="rect">
              <a:avLst/>
            </a:prstGeom>
          </p:spPr>
        </p:pic>
        <p:pic>
          <p:nvPicPr>
            <p:cNvPr id="4" name="صورة 3" descr="0052.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8421" t="11667" r="11736" b="85032"/>
            <a:stretch>
              <a:fillRect/>
            </a:stretch>
          </p:blipFill>
          <p:spPr>
            <a:xfrm>
              <a:off x="1511300" y="1676399"/>
              <a:ext cx="7340600" cy="431801"/>
            </a:xfrm>
            <a:prstGeom prst="rect">
              <a:avLst/>
            </a:prstGeom>
          </p:spPr>
        </p:pic>
      </p:grpSp>
      <p:sp>
        <p:nvSpPr>
          <p:cNvPr id="6" name="مربع نص 5"/>
          <p:cNvSpPr txBox="1"/>
          <p:nvPr/>
        </p:nvSpPr>
        <p:spPr>
          <a:xfrm>
            <a:off x="8255000" y="4826000"/>
            <a:ext cx="584200" cy="33855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endParaRPr lang="en-GB" sz="1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8318500" y="2857500"/>
            <a:ext cx="431800" cy="70788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3314700" y="20828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2667000" y="26797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2095500" y="35941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grpSp>
        <p:nvGrpSpPr>
          <p:cNvPr id="2" name="مجموعة 13"/>
          <p:cNvGrpSpPr/>
          <p:nvPr/>
        </p:nvGrpSpPr>
        <p:grpSpPr>
          <a:xfrm>
            <a:off x="1638300" y="4800600"/>
            <a:ext cx="2082800" cy="853420"/>
            <a:chOff x="1638300" y="4800600"/>
            <a:chExt cx="2082800" cy="853420"/>
          </a:xfrm>
        </p:grpSpPr>
        <p:sp>
          <p:nvSpPr>
            <p:cNvPr id="12" name="مربع نص 11"/>
            <p:cNvSpPr txBox="1"/>
            <p:nvPr/>
          </p:nvSpPr>
          <p:spPr>
            <a:xfrm>
              <a:off x="1638300" y="4800600"/>
              <a:ext cx="2044700"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endParaRPr lang="en-GB"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3" name="مربع نص 12"/>
            <p:cNvSpPr txBox="1"/>
            <p:nvPr/>
          </p:nvSpPr>
          <p:spPr>
            <a:xfrm>
              <a:off x="1676400" y="5130800"/>
              <a:ext cx="2044700"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endParaRPr lang="en-GB"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grpSp>
    </p:spTree>
    <p:extLst>
      <p:ext uri="{BB962C8B-B14F-4D97-AF65-F5344CB8AC3E}">
        <p14:creationId xmlns:p14="http://schemas.microsoft.com/office/powerpoint/2010/main" val="219154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to="" calcmode="lin" valueType="num">
                                      <p:cBhvr>
                                        <p:cTn id="7" dur="1" fill="hold"/>
                                        <p:tgtEl>
                                          <p:spTgt spid="1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to="" calcmode="lin" valueType="num">
                                      <p:cBhvr>
                                        <p:cTn id="27" dur="1" fill="hold"/>
                                        <p:tgtEl>
                                          <p:spTgt spid="11"/>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to="" calcmode="lin" valueType="num">
                                      <p:cBhvr>
                                        <p:cTn id="3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8.gif"/>
          <p:cNvPicPr>
            <a:picLocks noChangeAspect="1"/>
          </p:cNvPicPr>
          <p:nvPr/>
        </p:nvPicPr>
        <p:blipFill>
          <a:blip r:embed="rId2">
            <a:duotone>
              <a:schemeClr val="accent2">
                <a:shade val="45000"/>
                <a:satMod val="135000"/>
              </a:schemeClr>
              <a:prstClr val="white"/>
            </a:duotone>
          </a:blip>
          <a:srcRect l="14825" t="56434" r="17343" b="40186"/>
          <a:stretch>
            <a:fillRect/>
          </a:stretch>
        </p:blipFill>
        <p:spPr>
          <a:xfrm>
            <a:off x="1323833" y="1473957"/>
            <a:ext cx="7042245" cy="436730"/>
          </a:xfrm>
          <a:prstGeom prst="rect">
            <a:avLst/>
          </a:prstGeom>
        </p:spPr>
      </p:pic>
      <p:pic>
        <p:nvPicPr>
          <p:cNvPr id="3" name="صورة 2" descr="صورة2.gif"/>
          <p:cNvPicPr/>
          <p:nvPr/>
        </p:nvPicPr>
        <p:blipFill>
          <a:blip r:embed="rId3">
            <a:duotone>
              <a:prstClr val="black"/>
              <a:schemeClr val="accent2">
                <a:tint val="45000"/>
                <a:satMod val="400000"/>
              </a:schemeClr>
            </a:duotone>
          </a:blip>
          <a:stretch>
            <a:fillRect/>
          </a:stretch>
        </p:blipFill>
        <p:spPr>
          <a:xfrm>
            <a:off x="8441782" y="1545327"/>
            <a:ext cx="323850" cy="323850"/>
          </a:xfrm>
          <a:prstGeom prst="rect">
            <a:avLst/>
          </a:prstGeom>
        </p:spPr>
      </p:pic>
      <p:pic>
        <p:nvPicPr>
          <p:cNvPr id="8" name="صورة 7" descr="0078.gif"/>
          <p:cNvPicPr>
            <a:picLocks noChangeAspect="1"/>
          </p:cNvPicPr>
          <p:nvPr/>
        </p:nvPicPr>
        <p:blipFill>
          <a:blip r:embed="rId2">
            <a:duotone>
              <a:schemeClr val="accent1">
                <a:shade val="45000"/>
                <a:satMod val="135000"/>
              </a:schemeClr>
              <a:prstClr val="white"/>
            </a:duotone>
          </a:blip>
          <a:srcRect l="14825" t="60553" r="12348" b="11139"/>
          <a:stretch>
            <a:fillRect/>
          </a:stretch>
        </p:blipFill>
        <p:spPr>
          <a:xfrm>
            <a:off x="1323833" y="2006221"/>
            <a:ext cx="7560856" cy="3657600"/>
          </a:xfrm>
          <a:prstGeom prst="rect">
            <a:avLst/>
          </a:prstGeom>
        </p:spPr>
      </p:pic>
      <p:sp>
        <p:nvSpPr>
          <p:cNvPr id="9" name="مربع نص 8"/>
          <p:cNvSpPr txBox="1"/>
          <p:nvPr/>
        </p:nvSpPr>
        <p:spPr>
          <a:xfrm>
            <a:off x="4749421" y="2552133"/>
            <a:ext cx="1705970" cy="646331"/>
          </a:xfrm>
          <a:prstGeom prst="rect">
            <a:avLst/>
          </a:prstGeom>
          <a:noFill/>
        </p:spPr>
        <p:txBody>
          <a:bodyPr wrap="square" rtlCol="0">
            <a:spAutoFit/>
          </a:bodyPr>
          <a:lstStyle/>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الرياضيات ، العلوم، الجغرافيا، الهندسة</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10" name="مربع نص 9"/>
          <p:cNvSpPr txBox="1"/>
          <p:nvPr/>
        </p:nvSpPr>
        <p:spPr>
          <a:xfrm>
            <a:off x="4763069" y="3343704"/>
            <a:ext cx="1705970" cy="369332"/>
          </a:xfrm>
          <a:prstGeom prst="rect">
            <a:avLst/>
          </a:prstGeom>
          <a:noFill/>
        </p:spPr>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كتب التاريخ والأدب</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1" name="مربع نص 10"/>
          <p:cNvSpPr txBox="1"/>
          <p:nvPr/>
        </p:nvSpPr>
        <p:spPr>
          <a:xfrm>
            <a:off x="4763069" y="4039743"/>
            <a:ext cx="170597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b="1" dirty="0">
                <a:ln w="11430">
                  <a:solidFill>
                    <a:srgbClr val="0000FF"/>
                  </a:solidFill>
                </a:ln>
                <a:solidFill>
                  <a:srgbClr val="0000FF"/>
                </a:solidFill>
                <a:effectLst>
                  <a:outerShdw blurRad="80000" dist="40000" dir="5040000" algn="tl">
                    <a:srgbClr val="000000">
                      <a:alpha val="30000"/>
                    </a:srgbClr>
                  </a:outerShdw>
                </a:effectLst>
              </a:rPr>
              <a:t>الكتب المدرسية</a:t>
            </a:r>
            <a:endParaRPr lang="en-GB" b="1" dirty="0">
              <a:ln w="11430">
                <a:solidFill>
                  <a:srgbClr val="0000FF"/>
                </a:solidFill>
              </a:ln>
              <a:solidFill>
                <a:srgbClr val="0000FF"/>
              </a:solidFill>
              <a:effectLst>
                <a:outerShdw blurRad="80000" dist="40000" dir="5040000" algn="tl">
                  <a:srgbClr val="000000">
                    <a:alpha val="30000"/>
                  </a:srgbClr>
                </a:outerShdw>
              </a:effectLst>
            </a:endParaRPr>
          </a:p>
        </p:txBody>
      </p:sp>
      <p:sp>
        <p:nvSpPr>
          <p:cNvPr id="12" name="مربع نص 11"/>
          <p:cNvSpPr txBox="1"/>
          <p:nvPr/>
        </p:nvSpPr>
        <p:spPr>
          <a:xfrm>
            <a:off x="4763069" y="4967791"/>
            <a:ext cx="1705970" cy="369332"/>
          </a:xfrm>
          <a:prstGeom prst="rect">
            <a:avLst/>
          </a:prstGeom>
          <a:noFill/>
        </p:spPr>
        <p:txBody>
          <a:bodyPr wrap="square" rtlCol="0">
            <a:spAutoFit/>
          </a:bodyPr>
          <a:lstStyle/>
          <a:p>
            <a:pPr algn="ctr"/>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الكتب المدرسية</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13" name="مربع نص 12"/>
          <p:cNvSpPr txBox="1"/>
          <p:nvPr/>
        </p:nvSpPr>
        <p:spPr>
          <a:xfrm>
            <a:off x="2347415" y="2552133"/>
            <a:ext cx="1705970" cy="646331"/>
          </a:xfrm>
          <a:prstGeom prst="rect">
            <a:avLst/>
          </a:prstGeom>
          <a:noFill/>
        </p:spPr>
        <p:txBody>
          <a:bodyPr wrap="square" rtlCol="0">
            <a:spAutoFit/>
          </a:bodyPr>
          <a:lstStyle/>
          <a:p>
            <a:pPr algn="justLow"/>
            <a:r>
              <a:rPr lang="ar-EG" b="1" dirty="0">
                <a:ln w="10541" cmpd="sng">
                  <a:solidFill>
                    <a:prstClr val="black">
                      <a:lumMod val="95000"/>
                      <a:lumOff val="5000"/>
                    </a:prstClr>
                  </a:solidFill>
                  <a:prstDash val="solid"/>
                </a:ln>
                <a:solidFill>
                  <a:prstClr val="black">
                    <a:lumMod val="95000"/>
                    <a:lumOff val="5000"/>
                  </a:prstClr>
                </a:solidFill>
              </a:rPr>
              <a:t>في كتب القسم المتوسط والثانوي .</a:t>
            </a:r>
            <a:endParaRPr lang="en-GB" b="1" dirty="0">
              <a:ln w="10541" cmpd="sng">
                <a:solidFill>
                  <a:prstClr val="black">
                    <a:lumMod val="95000"/>
                    <a:lumOff val="5000"/>
                  </a:prstClr>
                </a:solidFill>
                <a:prstDash val="solid"/>
              </a:ln>
              <a:solidFill>
                <a:prstClr val="black">
                  <a:lumMod val="95000"/>
                  <a:lumOff val="5000"/>
                </a:prstClr>
              </a:solidFill>
            </a:endParaRPr>
          </a:p>
        </p:txBody>
      </p:sp>
      <p:sp>
        <p:nvSpPr>
          <p:cNvPr id="14" name="مربع نص 13"/>
          <p:cNvSpPr txBox="1"/>
          <p:nvPr/>
        </p:nvSpPr>
        <p:spPr>
          <a:xfrm>
            <a:off x="2361063" y="3384648"/>
            <a:ext cx="1705970" cy="369332"/>
          </a:xfrm>
          <a:prstGeom prst="rect">
            <a:avLst/>
          </a:prstGeom>
          <a:noFill/>
        </p:spPr>
        <p:txBody>
          <a:bodyPr wrap="square" rtlCol="0">
            <a:spAutoFit/>
          </a:bodyPr>
          <a:lstStyle/>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في أي كتاب مدرسي</a:t>
            </a:r>
            <a:endParaRPr lang="en-GB"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15" name="مربع نص 14"/>
          <p:cNvSpPr txBox="1"/>
          <p:nvPr/>
        </p:nvSpPr>
        <p:spPr>
          <a:xfrm>
            <a:off x="2361063" y="4080687"/>
            <a:ext cx="1705970" cy="369332"/>
          </a:xfrm>
          <a:prstGeom prst="rect">
            <a:avLst/>
          </a:prstGeom>
          <a:noFill/>
        </p:spPr>
        <p:txBody>
          <a:bodyPr wrap="square" rtlCol="0">
            <a:spAutoFit/>
          </a:bodyPr>
          <a:lstStyle/>
          <a:p>
            <a:pPr algn="ctr"/>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لغتي الخالدة</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6" name="مربع نص 15"/>
          <p:cNvSpPr txBox="1"/>
          <p:nvPr/>
        </p:nvSpPr>
        <p:spPr>
          <a:xfrm>
            <a:off x="2361063" y="5008735"/>
            <a:ext cx="170597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b="1" dirty="0">
                <a:ln w="11430">
                  <a:solidFill>
                    <a:srgbClr val="0000FF"/>
                  </a:solidFill>
                </a:ln>
                <a:solidFill>
                  <a:srgbClr val="0000FF"/>
                </a:solidFill>
                <a:effectLst>
                  <a:outerShdw blurRad="80000" dist="40000" dir="5040000" algn="tl">
                    <a:srgbClr val="000000">
                      <a:alpha val="30000"/>
                    </a:srgbClr>
                  </a:outerShdw>
                </a:effectLst>
              </a:rPr>
              <a:t>لغتي الخالدة</a:t>
            </a:r>
            <a:endParaRPr lang="en-GB" b="1" dirty="0">
              <a:ln w="11430">
                <a:solidFill>
                  <a:srgbClr val="0000FF"/>
                </a:solidFill>
              </a:ln>
              <a:solidFill>
                <a:srgbClr val="0000FF"/>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91008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to="" calcmode="lin" valueType="num">
                                      <p:cBhvr>
                                        <p:cTn id="27" dur="1" fill="hold"/>
                                        <p:tgtEl>
                                          <p:spTgt spid="13"/>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to="" calcmode="lin" valueType="num">
                                      <p:cBhvr>
                                        <p:cTn id="37" dur="1" fill="hold"/>
                                        <p:tgtEl>
                                          <p:spTgt spid="14"/>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to="" calcmode="lin" valueType="num">
                                      <p:cBhvr>
                                        <p:cTn id="47" dur="1" fill="hold"/>
                                        <p:tgtEl>
                                          <p:spTgt spid="15"/>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to="" calcmode="lin" valueType="num">
                                      <p:cBhvr>
                                        <p:cTn id="52" dur="1" fill="hold"/>
                                        <p:tgtEl>
                                          <p:spTgt spid="12"/>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 to="" calcmode="lin" valueType="num">
                                      <p:cBhvr>
                                        <p:cTn id="57" dur="1" fill="hold"/>
                                        <p:tgtEl>
                                          <p:spTgt spid="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9.gif"/>
          <p:cNvPicPr>
            <a:picLocks noChangeAspect="1"/>
          </p:cNvPicPr>
          <p:nvPr/>
        </p:nvPicPr>
        <p:blipFill>
          <a:blip r:embed="rId2">
            <a:duotone>
              <a:schemeClr val="accent2">
                <a:shade val="45000"/>
                <a:satMod val="135000"/>
              </a:schemeClr>
              <a:prstClr val="white"/>
            </a:duotone>
          </a:blip>
          <a:srcRect l="13525" t="11137" r="19436" b="85131"/>
          <a:stretch>
            <a:fillRect/>
          </a:stretch>
        </p:blipFill>
        <p:spPr>
          <a:xfrm>
            <a:off x="1433015" y="1856092"/>
            <a:ext cx="6892119" cy="477675"/>
          </a:xfrm>
          <a:prstGeom prst="rect">
            <a:avLst/>
          </a:prstGeom>
        </p:spPr>
      </p:pic>
      <p:pic>
        <p:nvPicPr>
          <p:cNvPr id="3" name="صورة 2" descr="0079.gif"/>
          <p:cNvPicPr>
            <a:picLocks noChangeAspect="1"/>
          </p:cNvPicPr>
          <p:nvPr/>
        </p:nvPicPr>
        <p:blipFill>
          <a:blip r:embed="rId2">
            <a:duotone>
              <a:schemeClr val="accent1">
                <a:shade val="45000"/>
                <a:satMod val="135000"/>
              </a:schemeClr>
              <a:prstClr val="white"/>
            </a:duotone>
          </a:blip>
          <a:srcRect l="13525" t="17643" r="15321" b="78091"/>
          <a:stretch>
            <a:fillRect/>
          </a:stretch>
        </p:blipFill>
        <p:spPr>
          <a:xfrm>
            <a:off x="1433015" y="2688609"/>
            <a:ext cx="7315201" cy="545910"/>
          </a:xfrm>
          <a:prstGeom prst="rect">
            <a:avLst/>
          </a:prstGeom>
        </p:spPr>
      </p:pic>
      <p:pic>
        <p:nvPicPr>
          <p:cNvPr id="4" name="صورة 3" descr="0079.gif"/>
          <p:cNvPicPr>
            <a:picLocks noChangeAspect="1"/>
          </p:cNvPicPr>
          <p:nvPr/>
        </p:nvPicPr>
        <p:blipFill>
          <a:blip r:embed="rId2">
            <a:duotone>
              <a:schemeClr val="accent6">
                <a:shade val="45000"/>
                <a:satMod val="135000"/>
              </a:schemeClr>
              <a:prstClr val="white"/>
            </a:duotone>
          </a:blip>
          <a:srcRect l="13525" t="23295" r="15321" b="58894"/>
          <a:stretch>
            <a:fillRect/>
          </a:stretch>
        </p:blipFill>
        <p:spPr>
          <a:xfrm>
            <a:off x="1433015" y="3411940"/>
            <a:ext cx="7315201" cy="2279177"/>
          </a:xfrm>
          <a:prstGeom prst="rect">
            <a:avLst/>
          </a:prstGeom>
        </p:spPr>
      </p:pic>
      <p:pic>
        <p:nvPicPr>
          <p:cNvPr id="5" name="صورة 4" descr="صورة45.gif"/>
          <p:cNvPicPr/>
          <p:nvPr/>
        </p:nvPicPr>
        <p:blipFill>
          <a:blip r:embed="rId3">
            <a:duotone>
              <a:prstClr val="black"/>
              <a:schemeClr val="accent2">
                <a:tint val="45000"/>
                <a:satMod val="400000"/>
              </a:schemeClr>
            </a:duotone>
          </a:blip>
          <a:stretch>
            <a:fillRect/>
          </a:stretch>
        </p:blipFill>
        <p:spPr>
          <a:xfrm>
            <a:off x="8446264" y="1885183"/>
            <a:ext cx="323850" cy="323850"/>
          </a:xfrm>
          <a:prstGeom prst="rect">
            <a:avLst/>
          </a:prstGeom>
        </p:spPr>
      </p:pic>
    </p:spTree>
    <p:extLst>
      <p:ext uri="{BB962C8B-B14F-4D97-AF65-F5344CB8AC3E}">
        <p14:creationId xmlns:p14="http://schemas.microsoft.com/office/powerpoint/2010/main" val="161544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9.gif"/>
          <p:cNvPicPr>
            <a:picLocks noChangeAspect="1"/>
          </p:cNvPicPr>
          <p:nvPr/>
        </p:nvPicPr>
        <p:blipFill>
          <a:blip r:embed="rId2">
            <a:duotone>
              <a:schemeClr val="accent4">
                <a:shade val="45000"/>
                <a:satMod val="135000"/>
              </a:schemeClr>
              <a:prstClr val="white"/>
            </a:duotone>
          </a:blip>
          <a:srcRect l="13525" t="41959" r="15321" b="32872"/>
          <a:stretch>
            <a:fillRect/>
          </a:stretch>
        </p:blipFill>
        <p:spPr>
          <a:xfrm>
            <a:off x="1487606" y="1446667"/>
            <a:ext cx="7315201" cy="3220871"/>
          </a:xfrm>
          <a:prstGeom prst="rect">
            <a:avLst/>
          </a:prstGeom>
        </p:spPr>
      </p:pic>
      <p:pic>
        <p:nvPicPr>
          <p:cNvPr id="3" name="صورة 2" descr="0079.gif"/>
          <p:cNvPicPr>
            <a:picLocks noChangeAspect="1"/>
          </p:cNvPicPr>
          <p:nvPr/>
        </p:nvPicPr>
        <p:blipFill>
          <a:blip r:embed="rId2">
            <a:duotone>
              <a:schemeClr val="accent1">
                <a:shade val="45000"/>
                <a:satMod val="135000"/>
              </a:schemeClr>
              <a:prstClr val="white"/>
            </a:duotone>
          </a:blip>
          <a:srcRect l="13525" t="69475" r="15321" b="18408"/>
          <a:stretch>
            <a:fillRect/>
          </a:stretch>
        </p:blipFill>
        <p:spPr>
          <a:xfrm>
            <a:off x="1487606" y="4790365"/>
            <a:ext cx="7315201" cy="1550633"/>
          </a:xfrm>
          <a:prstGeom prst="rect">
            <a:avLst/>
          </a:prstGeom>
        </p:spPr>
      </p:pic>
      <p:sp>
        <p:nvSpPr>
          <p:cNvPr id="7" name="مربع نص 6"/>
          <p:cNvSpPr txBox="1"/>
          <p:nvPr/>
        </p:nvSpPr>
        <p:spPr>
          <a:xfrm>
            <a:off x="5172501" y="1364777"/>
            <a:ext cx="2415654" cy="523220"/>
          </a:xfrm>
          <a:prstGeom prst="rect">
            <a:avLst/>
          </a:prstGeom>
          <a:noFill/>
        </p:spPr>
        <p:txBody>
          <a:bodyPr wrap="square" rtlCol="0">
            <a:spAutoFit/>
          </a:bodyPr>
          <a:lstStyle/>
          <a:p>
            <a:pPr algn="justLow"/>
            <a:r>
              <a:rPr lang="ar-EG" sz="28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ثقافته ومؤلفاته:</a:t>
            </a:r>
            <a:endParaRPr lang="en-GB" sz="28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8" name="مربع نص 7"/>
          <p:cNvSpPr txBox="1"/>
          <p:nvPr/>
        </p:nvSpPr>
        <p:spPr>
          <a:xfrm>
            <a:off x="8147714" y="2961566"/>
            <a:ext cx="341194" cy="461665"/>
          </a:xfrm>
          <a:prstGeom prst="rect">
            <a:avLst/>
          </a:prstGeom>
          <a:noFill/>
        </p:spPr>
        <p:txBody>
          <a:bodyPr wrap="square" rtlCol="0">
            <a:spAutoFit/>
          </a:bodyPr>
          <a:lstStyle/>
          <a:p>
            <a:pPr algn="justLow"/>
            <a:r>
              <a:rPr lang="ar-EG" sz="2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2</a:t>
            </a:r>
            <a:endParaRPr lang="en-GB" sz="2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9" name="مربع نص 8"/>
          <p:cNvSpPr txBox="1"/>
          <p:nvPr/>
        </p:nvSpPr>
        <p:spPr>
          <a:xfrm>
            <a:off x="8161362" y="3398295"/>
            <a:ext cx="341194" cy="461665"/>
          </a:xfrm>
          <a:prstGeom prst="rect">
            <a:avLst/>
          </a:prstGeom>
          <a:noFill/>
        </p:spPr>
        <p:txBody>
          <a:bodyPr wrap="square" rtlCol="0">
            <a:spAutoFit/>
          </a:bodyPr>
          <a:lstStyle/>
          <a:p>
            <a:pPr algn="justLow"/>
            <a:r>
              <a:rPr lang="ar-EG" sz="2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3</a:t>
            </a:r>
            <a:endParaRPr lang="en-GB" sz="2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0" name="مربع نص 9"/>
          <p:cNvSpPr txBox="1"/>
          <p:nvPr/>
        </p:nvSpPr>
        <p:spPr>
          <a:xfrm>
            <a:off x="8161362" y="3807730"/>
            <a:ext cx="341194" cy="461665"/>
          </a:xfrm>
          <a:prstGeom prst="rect">
            <a:avLst/>
          </a:prstGeom>
          <a:noFill/>
        </p:spPr>
        <p:txBody>
          <a:bodyPr wrap="square" rtlCol="0">
            <a:spAutoFit/>
          </a:bodyPr>
          <a:lstStyle/>
          <a:p>
            <a:pPr algn="justLow"/>
            <a:r>
              <a:rPr lang="ar-EG" sz="2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4</a:t>
            </a:r>
            <a:endParaRPr lang="en-GB" sz="2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pic>
        <p:nvPicPr>
          <p:cNvPr id="13" name="صورة 12" descr="صو2رة8 copy.gif"/>
          <p:cNvPicPr/>
          <p:nvPr/>
        </p:nvPicPr>
        <p:blipFill>
          <a:blip r:embed="rId3"/>
          <a:stretch>
            <a:fillRect/>
          </a:stretch>
        </p:blipFill>
        <p:spPr>
          <a:xfrm>
            <a:off x="7961702" y="4620687"/>
            <a:ext cx="476250" cy="523875"/>
          </a:xfrm>
          <a:prstGeom prst="rect">
            <a:avLst/>
          </a:prstGeom>
        </p:spPr>
      </p:pic>
      <p:sp>
        <p:nvSpPr>
          <p:cNvPr id="14" name="مربع نص 13"/>
          <p:cNvSpPr txBox="1"/>
          <p:nvPr/>
        </p:nvSpPr>
        <p:spPr>
          <a:xfrm>
            <a:off x="5145206" y="4735772"/>
            <a:ext cx="2361063" cy="400110"/>
          </a:xfrm>
          <a:prstGeom prst="rect">
            <a:avLst/>
          </a:prstGeom>
          <a:noFill/>
        </p:spPr>
        <p:txBody>
          <a:bodyPr wrap="square" rtlCol="0">
            <a:spAutoFit/>
          </a:bodyPr>
          <a:lstStyle/>
          <a:p>
            <a:pPr algn="justLow"/>
            <a:r>
              <a:rPr lang="ar-EG" sz="2000" b="1" dirty="0">
                <a:ln w="10541" cmpd="sng">
                  <a:solidFill>
                    <a:prstClr val="black">
                      <a:lumMod val="95000"/>
                      <a:lumOff val="5000"/>
                    </a:prstClr>
                  </a:solidFill>
                  <a:prstDash val="solid"/>
                </a:ln>
                <a:solidFill>
                  <a:prstClr val="black">
                    <a:lumMod val="95000"/>
                    <a:lumOff val="5000"/>
                  </a:prstClr>
                </a:solidFill>
              </a:rPr>
              <a:t>المؤلفات التي تركها لنا : </a:t>
            </a:r>
            <a:endParaRPr lang="en-GB" sz="2000" b="1" dirty="0">
              <a:ln w="10541" cmpd="sng">
                <a:solidFill>
                  <a:prstClr val="black">
                    <a:lumMod val="95000"/>
                    <a:lumOff val="5000"/>
                  </a:prstClr>
                </a:solidFill>
                <a:prstDash val="solid"/>
              </a:ln>
              <a:solidFill>
                <a:prstClr val="black">
                  <a:lumMod val="95000"/>
                  <a:lumOff val="5000"/>
                </a:prstClr>
              </a:solidFill>
            </a:endParaRPr>
          </a:p>
        </p:txBody>
      </p:sp>
      <p:pic>
        <p:nvPicPr>
          <p:cNvPr id="15" name="صورة 14"/>
          <p:cNvPicPr/>
          <p:nvPr/>
        </p:nvPicPr>
        <p:blipFill>
          <a:blip r:embed="rId4" cstate="print">
            <a:duotone>
              <a:schemeClr val="accent4">
                <a:shade val="45000"/>
                <a:satMod val="135000"/>
              </a:schemeClr>
              <a:prstClr val="white"/>
            </a:duotone>
          </a:blip>
          <a:srcRect/>
          <a:stretch>
            <a:fillRect/>
          </a:stretch>
        </p:blipFill>
        <p:spPr bwMode="auto">
          <a:xfrm>
            <a:off x="8126412" y="5881407"/>
            <a:ext cx="334010" cy="295275"/>
          </a:xfrm>
          <a:prstGeom prst="rect">
            <a:avLst/>
          </a:prstGeom>
          <a:noFill/>
          <a:ln w="9525">
            <a:noFill/>
            <a:miter lim="800000"/>
            <a:headEnd/>
            <a:tailEnd/>
          </a:ln>
          <a:effectLst/>
        </p:spPr>
      </p:pic>
      <p:pic>
        <p:nvPicPr>
          <p:cNvPr id="16" name="صورة 15"/>
          <p:cNvPicPr/>
          <p:nvPr/>
        </p:nvPicPr>
        <p:blipFill>
          <a:blip r:embed="rId5" cstate="print">
            <a:duotone>
              <a:schemeClr val="accent4">
                <a:shade val="45000"/>
                <a:satMod val="135000"/>
              </a:schemeClr>
              <a:prstClr val="white"/>
            </a:duotone>
          </a:blip>
          <a:srcRect/>
          <a:stretch>
            <a:fillRect/>
          </a:stretch>
        </p:blipFill>
        <p:spPr bwMode="auto">
          <a:xfrm>
            <a:off x="5756184" y="5853374"/>
            <a:ext cx="333375" cy="285750"/>
          </a:xfrm>
          <a:prstGeom prst="rect">
            <a:avLst/>
          </a:prstGeom>
          <a:noFill/>
          <a:ln w="9525">
            <a:noFill/>
            <a:miter lim="800000"/>
            <a:headEnd/>
            <a:tailEnd/>
          </a:ln>
          <a:effectLst/>
        </p:spPr>
      </p:pic>
      <p:pic>
        <p:nvPicPr>
          <p:cNvPr id="17" name="صورة 16"/>
          <p:cNvPicPr/>
          <p:nvPr/>
        </p:nvPicPr>
        <p:blipFill>
          <a:blip r:embed="rId6" cstate="print">
            <a:duotone>
              <a:schemeClr val="accent4">
                <a:shade val="45000"/>
                <a:satMod val="135000"/>
              </a:schemeClr>
              <a:prstClr val="white"/>
            </a:duotone>
          </a:blip>
          <a:srcRect/>
          <a:stretch>
            <a:fillRect/>
          </a:stretch>
        </p:blipFill>
        <p:spPr bwMode="auto">
          <a:xfrm>
            <a:off x="4095639" y="5853041"/>
            <a:ext cx="337820" cy="295275"/>
          </a:xfrm>
          <a:prstGeom prst="rect">
            <a:avLst/>
          </a:prstGeom>
          <a:noFill/>
          <a:ln w="9525">
            <a:noFill/>
            <a:miter lim="800000"/>
            <a:headEnd/>
            <a:tailEnd/>
          </a:ln>
          <a:effectLst/>
        </p:spPr>
      </p:pic>
    </p:spTree>
    <p:extLst>
      <p:ext uri="{BB962C8B-B14F-4D97-AF65-F5344CB8AC3E}">
        <p14:creationId xmlns:p14="http://schemas.microsoft.com/office/powerpoint/2010/main" val="342221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to="" calcmode="lin" valueType="num">
                                      <p:cBhvr>
                                        <p:cTn id="32" dur="1" fill="hold"/>
                                        <p:tgtEl>
                                          <p:spTgt spid="3"/>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to="" calcmode="lin" valueType="num">
                                      <p:cBhvr>
                                        <p:cTn id="37" dur="1" fill="hold"/>
                                        <p:tgtEl>
                                          <p:spTgt spid="13"/>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to="" calcmode="lin" valueType="num">
                                      <p:cBhvr>
                                        <p:cTn id="42" dur="1" fill="hold"/>
                                        <p:tgtEl>
                                          <p:spTgt spid="14"/>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to="" calcmode="lin" valueType="num">
                                      <p:cBhvr>
                                        <p:cTn id="47" dur="1" fill="hold"/>
                                        <p:tgtEl>
                                          <p:spTgt spid="15"/>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 to="" calcmode="lin" valueType="num">
                                      <p:cBhvr>
                                        <p:cTn id="52" dur="1" fill="hold"/>
                                        <p:tgtEl>
                                          <p:spTgt spid="16"/>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 to="" calcmode="lin" valueType="num">
                                      <p:cBhvr>
                                        <p:cTn id="57" dur="1" fill="hold"/>
                                        <p:tgtEl>
                                          <p:spTgt spid="1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80.gif"/>
          <p:cNvPicPr>
            <a:picLocks noChangeAspect="1"/>
          </p:cNvPicPr>
          <p:nvPr/>
        </p:nvPicPr>
        <p:blipFill>
          <a:blip r:embed="rId2">
            <a:duotone>
              <a:schemeClr val="accent2">
                <a:shade val="45000"/>
                <a:satMod val="135000"/>
              </a:schemeClr>
              <a:prstClr val="white"/>
            </a:duotone>
          </a:blip>
          <a:srcRect l="15568" t="11741" r="19055" b="84956"/>
          <a:stretch>
            <a:fillRect/>
          </a:stretch>
        </p:blipFill>
        <p:spPr>
          <a:xfrm>
            <a:off x="1392072" y="1426189"/>
            <a:ext cx="6837528" cy="429907"/>
          </a:xfrm>
          <a:prstGeom prst="rect">
            <a:avLst/>
          </a:prstGeom>
        </p:spPr>
      </p:pic>
      <p:pic>
        <p:nvPicPr>
          <p:cNvPr id="3" name="صورة 2" descr="صورة46.gif"/>
          <p:cNvPicPr/>
          <p:nvPr/>
        </p:nvPicPr>
        <p:blipFill>
          <a:blip r:embed="rId3">
            <a:duotone>
              <a:prstClr val="black"/>
              <a:schemeClr val="accent2">
                <a:tint val="45000"/>
                <a:satMod val="400000"/>
              </a:schemeClr>
            </a:duotone>
          </a:blip>
          <a:stretch>
            <a:fillRect/>
          </a:stretch>
        </p:blipFill>
        <p:spPr>
          <a:xfrm>
            <a:off x="8273124" y="1543053"/>
            <a:ext cx="323850" cy="314325"/>
          </a:xfrm>
          <a:prstGeom prst="rect">
            <a:avLst/>
          </a:prstGeom>
        </p:spPr>
      </p:pic>
      <p:pic>
        <p:nvPicPr>
          <p:cNvPr id="7" name="صورة 6" descr="0080.gif"/>
          <p:cNvPicPr>
            <a:picLocks noChangeAspect="1"/>
          </p:cNvPicPr>
          <p:nvPr/>
        </p:nvPicPr>
        <p:blipFill>
          <a:blip r:embed="rId2">
            <a:duotone>
              <a:schemeClr val="accent3">
                <a:shade val="45000"/>
                <a:satMod val="135000"/>
              </a:schemeClr>
              <a:prstClr val="white"/>
            </a:duotone>
          </a:blip>
          <a:srcRect l="15568" t="16826" r="13835" b="51828"/>
          <a:stretch>
            <a:fillRect/>
          </a:stretch>
        </p:blipFill>
        <p:spPr>
          <a:xfrm>
            <a:off x="1392072" y="2088107"/>
            <a:ext cx="7383438" cy="4080681"/>
          </a:xfrm>
          <a:prstGeom prst="rect">
            <a:avLst/>
          </a:prstGeom>
        </p:spPr>
      </p:pic>
      <p:sp>
        <p:nvSpPr>
          <p:cNvPr id="8" name="مربع نص 7"/>
          <p:cNvSpPr txBox="1"/>
          <p:nvPr/>
        </p:nvSpPr>
        <p:spPr>
          <a:xfrm>
            <a:off x="1473958" y="2442950"/>
            <a:ext cx="1869744" cy="830997"/>
          </a:xfrm>
          <a:prstGeom prst="rect">
            <a:avLst/>
          </a:prstGeom>
          <a:noFill/>
        </p:spPr>
        <p:txBody>
          <a:bodyPr wrap="square" rtlCol="0">
            <a:spAutoFit/>
          </a:bodyPr>
          <a:lstStyle/>
          <a:p>
            <a:pPr algn="justLow"/>
            <a:r>
              <a:rPr lang="ar-EG"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توضح الفقرة نشأة اللغة .</a:t>
            </a:r>
            <a:endParaRPr lang="en-GB"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9" name="مربع نص 8"/>
          <p:cNvSpPr txBox="1"/>
          <p:nvPr/>
        </p:nvSpPr>
        <p:spPr>
          <a:xfrm>
            <a:off x="1473958" y="3862318"/>
            <a:ext cx="1869744" cy="1569660"/>
          </a:xfrm>
          <a:prstGeom prst="rect">
            <a:avLst/>
          </a:prstGeom>
          <a:noFill/>
        </p:spPr>
        <p:txBody>
          <a:bodyPr wrap="square" rtlCol="0">
            <a:spAutoFit/>
          </a:bodyPr>
          <a:lstStyle/>
          <a:p>
            <a:pPr algn="justLow"/>
            <a:r>
              <a:rPr lang="ar-EG"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تبين الطريقة التي يتعلم من خلالها الطفل لغته</a:t>
            </a:r>
            <a:endParaRPr lang="en-GB"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Tree>
    <p:extLst>
      <p:ext uri="{BB962C8B-B14F-4D97-AF65-F5344CB8AC3E}">
        <p14:creationId xmlns:p14="http://schemas.microsoft.com/office/powerpoint/2010/main" val="146232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80.gif"/>
          <p:cNvPicPr>
            <a:picLocks noChangeAspect="1"/>
          </p:cNvPicPr>
          <p:nvPr/>
        </p:nvPicPr>
        <p:blipFill>
          <a:blip r:embed="rId2">
            <a:duotone>
              <a:schemeClr val="accent3">
                <a:shade val="45000"/>
                <a:satMod val="135000"/>
              </a:schemeClr>
              <a:prstClr val="white"/>
            </a:duotone>
          </a:blip>
          <a:srcRect l="15568" t="47900" r="13835" b="35431"/>
          <a:stretch>
            <a:fillRect/>
          </a:stretch>
        </p:blipFill>
        <p:spPr>
          <a:xfrm>
            <a:off x="1542198" y="1473958"/>
            <a:ext cx="7383438" cy="2169994"/>
          </a:xfrm>
          <a:prstGeom prst="rect">
            <a:avLst/>
          </a:prstGeom>
        </p:spPr>
      </p:pic>
      <p:pic>
        <p:nvPicPr>
          <p:cNvPr id="3" name="صورة 2" descr="0080.gif"/>
          <p:cNvPicPr>
            <a:picLocks noChangeAspect="1"/>
          </p:cNvPicPr>
          <p:nvPr/>
        </p:nvPicPr>
        <p:blipFill>
          <a:blip r:embed="rId2">
            <a:duotone>
              <a:schemeClr val="accent2">
                <a:shade val="45000"/>
                <a:satMod val="135000"/>
              </a:schemeClr>
              <a:prstClr val="white"/>
            </a:duotone>
          </a:blip>
          <a:srcRect l="15568" t="68134" r="18794" b="28721"/>
          <a:stretch>
            <a:fillRect/>
          </a:stretch>
        </p:blipFill>
        <p:spPr>
          <a:xfrm>
            <a:off x="1528550" y="3739487"/>
            <a:ext cx="6864823" cy="409432"/>
          </a:xfrm>
          <a:prstGeom prst="rect">
            <a:avLst/>
          </a:prstGeom>
        </p:spPr>
      </p:pic>
      <p:grpSp>
        <p:nvGrpSpPr>
          <p:cNvPr id="6" name="مجموعة 5"/>
          <p:cNvGrpSpPr/>
          <p:nvPr/>
        </p:nvGrpSpPr>
        <p:grpSpPr>
          <a:xfrm>
            <a:off x="1528550" y="4203508"/>
            <a:ext cx="7383438" cy="1726435"/>
            <a:chOff x="1528550" y="4203508"/>
            <a:chExt cx="7383438" cy="1726435"/>
          </a:xfrm>
        </p:grpSpPr>
        <p:pic>
          <p:nvPicPr>
            <p:cNvPr id="4" name="صورة 3" descr="0080.gif"/>
            <p:cNvPicPr>
              <a:picLocks noChangeAspect="1"/>
            </p:cNvPicPr>
            <p:nvPr/>
          </p:nvPicPr>
          <p:blipFill>
            <a:blip r:embed="rId2">
              <a:duotone>
                <a:schemeClr val="accent3">
                  <a:shade val="45000"/>
                  <a:satMod val="135000"/>
                </a:schemeClr>
                <a:prstClr val="white"/>
              </a:duotone>
            </a:blip>
            <a:srcRect l="15568" t="72747" r="13835" b="23584"/>
            <a:stretch>
              <a:fillRect/>
            </a:stretch>
          </p:blipFill>
          <p:spPr>
            <a:xfrm>
              <a:off x="1528550" y="4203508"/>
              <a:ext cx="7383438" cy="477674"/>
            </a:xfrm>
            <a:prstGeom prst="rect">
              <a:avLst/>
            </a:prstGeom>
          </p:spPr>
        </p:pic>
        <p:pic>
          <p:nvPicPr>
            <p:cNvPr id="5" name="صورة 4" descr="0080.gif"/>
            <p:cNvPicPr>
              <a:picLocks noChangeAspect="1"/>
            </p:cNvPicPr>
            <p:nvPr/>
          </p:nvPicPr>
          <p:blipFill>
            <a:blip r:embed="rId2">
              <a:duotone>
                <a:schemeClr val="accent3">
                  <a:shade val="45000"/>
                  <a:satMod val="135000"/>
                </a:schemeClr>
                <a:prstClr val="white"/>
              </a:duotone>
            </a:blip>
            <a:srcRect l="15568" t="79247" r="13835" b="10846"/>
            <a:stretch>
              <a:fillRect/>
            </a:stretch>
          </p:blipFill>
          <p:spPr>
            <a:xfrm>
              <a:off x="1528550" y="4640232"/>
              <a:ext cx="7383438" cy="1289711"/>
            </a:xfrm>
            <a:prstGeom prst="rect">
              <a:avLst/>
            </a:prstGeom>
          </p:spPr>
        </p:pic>
      </p:grpSp>
      <p:sp>
        <p:nvSpPr>
          <p:cNvPr id="7" name="مربع نص 6"/>
          <p:cNvSpPr txBox="1"/>
          <p:nvPr/>
        </p:nvSpPr>
        <p:spPr>
          <a:xfrm>
            <a:off x="1596788" y="1774210"/>
            <a:ext cx="1869744" cy="1569660"/>
          </a:xfrm>
          <a:prstGeom prst="rect">
            <a:avLst/>
          </a:prstGeom>
          <a:noFill/>
        </p:spPr>
        <p:txBody>
          <a:bodyPr wrap="square" rtlCol="0">
            <a:spAutoFit/>
          </a:bodyPr>
          <a:lstStyle/>
          <a:p>
            <a:pPr algn="justLow"/>
            <a:r>
              <a:rPr lang="ar-EG"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توضح لنا أن الإنسان مازال أمامه أمل لتغيير مسار حياته</a:t>
            </a:r>
            <a:endParaRPr lang="en-GB"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8" name="مربع نص 7"/>
          <p:cNvSpPr txBox="1"/>
          <p:nvPr/>
        </p:nvSpPr>
        <p:spPr>
          <a:xfrm>
            <a:off x="1624084" y="4667535"/>
            <a:ext cx="5036024" cy="400110"/>
          </a:xfrm>
          <a:prstGeom prst="rect">
            <a:avLst/>
          </a:prstGeom>
          <a:noFill/>
        </p:spPr>
        <p:txBody>
          <a:bodyPr wrap="square" rtlCol="0">
            <a:spAutoFit/>
          </a:bodyPr>
          <a:lstStyle/>
          <a:p>
            <a:pPr algn="justLow"/>
            <a:r>
              <a:rPr lang="ar-EG"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1. ما معني التكاثر؟  2. نوعًا التكاثر. 3.أمثلة لكل نوع.</a:t>
            </a:r>
            <a:endParaRPr lang="en-GB"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9" name="مربع نص 8"/>
          <p:cNvSpPr txBox="1"/>
          <p:nvPr/>
        </p:nvSpPr>
        <p:spPr>
          <a:xfrm>
            <a:off x="1637732" y="5036024"/>
            <a:ext cx="5036024" cy="400110"/>
          </a:xfrm>
          <a:prstGeom prst="rect">
            <a:avLst/>
          </a:prstGeom>
          <a:noFill/>
        </p:spPr>
        <p:txBody>
          <a:bodyPr wrap="square" rtlCol="0">
            <a:spAutoFit/>
          </a:bodyPr>
          <a:lstStyle/>
          <a:p>
            <a:pPr algn="justLow"/>
            <a:r>
              <a:rPr lang="ar-EG"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1.تضاريس المملكة . 2. تنوع المناخ. 3. العوامل المؤثرة.</a:t>
            </a:r>
            <a:endParaRPr lang="en-GB"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0" name="مربع نص 9"/>
          <p:cNvSpPr txBox="1"/>
          <p:nvPr/>
        </p:nvSpPr>
        <p:spPr>
          <a:xfrm>
            <a:off x="1637732" y="5445457"/>
            <a:ext cx="5036024" cy="400110"/>
          </a:xfrm>
          <a:prstGeom prst="rect">
            <a:avLst/>
          </a:prstGeom>
          <a:noFill/>
        </p:spPr>
        <p:txBody>
          <a:bodyPr wrap="square" rtlCol="0">
            <a:spAutoFit/>
          </a:bodyPr>
          <a:lstStyle/>
          <a:p>
            <a:pPr algn="justLow"/>
            <a:r>
              <a:rPr lang="ar-EG"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1. نشأته. 2. حياته. 3. في الكويت. 4. فتح الرياض.</a:t>
            </a:r>
            <a:endParaRPr lang="en-GB"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pic>
        <p:nvPicPr>
          <p:cNvPr id="11" name="صورة 10" descr="صورة47.gif"/>
          <p:cNvPicPr/>
          <p:nvPr/>
        </p:nvPicPr>
        <p:blipFill>
          <a:blip r:embed="rId3">
            <a:duotone>
              <a:prstClr val="black"/>
              <a:schemeClr val="accent2">
                <a:tint val="45000"/>
                <a:satMod val="400000"/>
              </a:schemeClr>
            </a:duotone>
          </a:blip>
          <a:stretch>
            <a:fillRect/>
          </a:stretch>
        </p:blipFill>
        <p:spPr>
          <a:xfrm>
            <a:off x="8455028" y="3794600"/>
            <a:ext cx="316230" cy="323850"/>
          </a:xfrm>
          <a:prstGeom prst="rect">
            <a:avLst/>
          </a:prstGeom>
        </p:spPr>
      </p:pic>
    </p:spTree>
    <p:extLst>
      <p:ext uri="{BB962C8B-B14F-4D97-AF65-F5344CB8AC3E}">
        <p14:creationId xmlns:p14="http://schemas.microsoft.com/office/powerpoint/2010/main" val="262051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to="" calcmode="lin" valueType="num">
                                      <p:cBhvr>
                                        <p:cTn id="17" dur="1" fill="hold"/>
                                        <p:tgtEl>
                                          <p:spTgt spid="11"/>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81.gif"/>
          <p:cNvPicPr>
            <a:picLocks noChangeAspect="1"/>
          </p:cNvPicPr>
          <p:nvPr/>
        </p:nvPicPr>
        <p:blipFill>
          <a:blip r:embed="rId2">
            <a:duotone>
              <a:schemeClr val="accent2">
                <a:shade val="45000"/>
                <a:satMod val="135000"/>
              </a:schemeClr>
              <a:prstClr val="white"/>
            </a:duotone>
          </a:blip>
          <a:srcRect l="11853" t="10348" r="18930" b="86230"/>
          <a:stretch>
            <a:fillRect/>
          </a:stretch>
        </p:blipFill>
        <p:spPr>
          <a:xfrm>
            <a:off x="1392072" y="1501255"/>
            <a:ext cx="6987653" cy="436727"/>
          </a:xfrm>
          <a:prstGeom prst="rect">
            <a:avLst/>
          </a:prstGeom>
        </p:spPr>
      </p:pic>
      <p:pic>
        <p:nvPicPr>
          <p:cNvPr id="3" name="صورة 2" descr="0081.gif"/>
          <p:cNvPicPr>
            <a:picLocks noChangeAspect="1"/>
          </p:cNvPicPr>
          <p:nvPr/>
        </p:nvPicPr>
        <p:blipFill>
          <a:blip r:embed="rId2">
            <a:duotone>
              <a:schemeClr val="accent3">
                <a:shade val="45000"/>
                <a:satMod val="135000"/>
              </a:schemeClr>
              <a:prstClr val="white"/>
            </a:duotone>
          </a:blip>
          <a:srcRect l="11853" t="14946" r="13339" b="54255"/>
          <a:stretch>
            <a:fillRect/>
          </a:stretch>
        </p:blipFill>
        <p:spPr>
          <a:xfrm>
            <a:off x="1282890" y="2088107"/>
            <a:ext cx="7670041" cy="3930556"/>
          </a:xfrm>
          <a:prstGeom prst="rect">
            <a:avLst/>
          </a:prstGeom>
        </p:spPr>
      </p:pic>
      <p:pic>
        <p:nvPicPr>
          <p:cNvPr id="4" name="صورة 3" descr="صورة41.gif"/>
          <p:cNvPicPr/>
          <p:nvPr/>
        </p:nvPicPr>
        <p:blipFill>
          <a:blip r:embed="rId3">
            <a:duotone>
              <a:prstClr val="black"/>
              <a:schemeClr val="accent2">
                <a:tint val="45000"/>
                <a:satMod val="400000"/>
              </a:schemeClr>
            </a:duotone>
          </a:blip>
          <a:stretch>
            <a:fillRect/>
          </a:stretch>
        </p:blipFill>
        <p:spPr>
          <a:xfrm>
            <a:off x="8432817" y="1583126"/>
            <a:ext cx="335280" cy="333375"/>
          </a:xfrm>
          <a:prstGeom prst="rect">
            <a:avLst/>
          </a:prstGeom>
        </p:spPr>
      </p:pic>
    </p:spTree>
    <p:extLst>
      <p:ext uri="{BB962C8B-B14F-4D97-AF65-F5344CB8AC3E}">
        <p14:creationId xmlns:p14="http://schemas.microsoft.com/office/powerpoint/2010/main" val="325600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81.gif"/>
          <p:cNvPicPr>
            <a:picLocks noChangeAspect="1"/>
          </p:cNvPicPr>
          <p:nvPr/>
        </p:nvPicPr>
        <p:blipFill>
          <a:blip r:embed="rId2">
            <a:duotone>
              <a:schemeClr val="accent3">
                <a:shade val="45000"/>
                <a:satMod val="135000"/>
              </a:schemeClr>
              <a:prstClr val="white"/>
            </a:duotone>
          </a:blip>
          <a:srcRect l="13583" t="45638" r="14670" b="35460"/>
          <a:stretch>
            <a:fillRect/>
          </a:stretch>
        </p:blipFill>
        <p:spPr>
          <a:xfrm>
            <a:off x="1514903" y="1518203"/>
            <a:ext cx="7356143" cy="2412353"/>
          </a:xfrm>
          <a:prstGeom prst="rect">
            <a:avLst/>
          </a:prstGeom>
        </p:spPr>
      </p:pic>
      <p:sp>
        <p:nvSpPr>
          <p:cNvPr id="3" name="مربع نص 2"/>
          <p:cNvSpPr txBox="1"/>
          <p:nvPr/>
        </p:nvSpPr>
        <p:spPr>
          <a:xfrm>
            <a:off x="4817659" y="4148919"/>
            <a:ext cx="3057099" cy="400110"/>
          </a:xfrm>
          <a:prstGeom prst="rect">
            <a:avLst/>
          </a:prstGeom>
          <a:noFill/>
        </p:spPr>
        <p:txBody>
          <a:bodyPr wrap="square" rtlCol="0">
            <a:spAutoFit/>
          </a:bodyPr>
          <a:lstStyle/>
          <a:p>
            <a:pPr algn="justLow"/>
            <a:r>
              <a:rPr lang="ar-EG"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استخدام التعداد بأنواعه.</a:t>
            </a:r>
            <a:endParaRPr lang="en-GB"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4" name="مربع نص 3"/>
          <p:cNvSpPr txBox="1"/>
          <p:nvPr/>
        </p:nvSpPr>
        <p:spPr>
          <a:xfrm>
            <a:off x="4831307" y="4531057"/>
            <a:ext cx="3057099" cy="400110"/>
          </a:xfrm>
          <a:prstGeom prst="rect">
            <a:avLst/>
          </a:prstGeom>
          <a:noFill/>
        </p:spPr>
        <p:txBody>
          <a:bodyPr wrap="square" rtlCol="0">
            <a:spAutoFit/>
          </a:bodyPr>
          <a:lstStyle/>
          <a:p>
            <a:pPr algn="justLow"/>
            <a:r>
              <a:rPr lang="ar-EG"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وضع عناوين جانبية. </a:t>
            </a:r>
            <a:endParaRPr lang="en-GB"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5" name="مربع نص 4"/>
          <p:cNvSpPr txBox="1"/>
          <p:nvPr/>
        </p:nvSpPr>
        <p:spPr>
          <a:xfrm>
            <a:off x="4817659" y="4913194"/>
            <a:ext cx="3057099" cy="400110"/>
          </a:xfrm>
          <a:prstGeom prst="rect">
            <a:avLst/>
          </a:prstGeom>
          <a:noFill/>
        </p:spPr>
        <p:txBody>
          <a:bodyPr wrap="square" rtlCol="0">
            <a:spAutoFit/>
          </a:bodyPr>
          <a:lstStyle/>
          <a:p>
            <a:pPr algn="justLow"/>
            <a:r>
              <a:rPr lang="ar-EG"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لا يوجد عنوان رئيسي.</a:t>
            </a:r>
            <a:endParaRPr lang="en-GB"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6" name="مربع نص 5"/>
          <p:cNvSpPr txBox="1"/>
          <p:nvPr/>
        </p:nvSpPr>
        <p:spPr>
          <a:xfrm>
            <a:off x="4831307" y="5295332"/>
            <a:ext cx="3057099" cy="400110"/>
          </a:xfrm>
          <a:prstGeom prst="rect">
            <a:avLst/>
          </a:prstGeom>
          <a:noFill/>
        </p:spPr>
        <p:txBody>
          <a:bodyPr wrap="square" rtlCol="0">
            <a:spAutoFit/>
          </a:bodyPr>
          <a:lstStyle/>
          <a:p>
            <a:pPr algn="justLow"/>
            <a:r>
              <a:rPr lang="ar-EG"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التلخيص.</a:t>
            </a:r>
            <a:endParaRPr lang="en-GB"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7" name="مربع نص 6"/>
          <p:cNvSpPr txBox="1"/>
          <p:nvPr/>
        </p:nvSpPr>
        <p:spPr>
          <a:xfrm>
            <a:off x="4844955" y="5677469"/>
            <a:ext cx="3057099" cy="400110"/>
          </a:xfrm>
          <a:prstGeom prst="rect">
            <a:avLst/>
          </a:prstGeom>
          <a:noFill/>
        </p:spPr>
        <p:txBody>
          <a:bodyPr wrap="square" rtlCol="0">
            <a:spAutoFit/>
          </a:bodyPr>
          <a:lstStyle/>
          <a:p>
            <a:pPr algn="justLow"/>
            <a:r>
              <a:rPr lang="ar-EG"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الأهداف.</a:t>
            </a:r>
            <a:endParaRPr lang="en-GB"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pic>
        <p:nvPicPr>
          <p:cNvPr id="8" name="صورة 7" descr="30.gif"/>
          <p:cNvPicPr/>
          <p:nvPr/>
        </p:nvPicPr>
        <p:blipFill>
          <a:blip r:embed="rId3">
            <a:duotone>
              <a:prstClr val="black"/>
              <a:schemeClr val="accent3">
                <a:tint val="45000"/>
                <a:satMod val="400000"/>
              </a:schemeClr>
            </a:duotone>
          </a:blip>
          <a:srcRect r="-3379" b="23745"/>
          <a:stretch>
            <a:fillRect/>
          </a:stretch>
        </p:blipFill>
        <p:spPr>
          <a:xfrm>
            <a:off x="7903900" y="4148919"/>
            <a:ext cx="393940" cy="321124"/>
          </a:xfrm>
          <a:prstGeom prst="rect">
            <a:avLst/>
          </a:prstGeom>
        </p:spPr>
      </p:pic>
      <p:pic>
        <p:nvPicPr>
          <p:cNvPr id="9" name="صورة 8" descr="صورة8.gif"/>
          <p:cNvPicPr/>
          <p:nvPr/>
        </p:nvPicPr>
        <p:blipFill>
          <a:blip r:embed="rId4">
            <a:duotone>
              <a:prstClr val="black"/>
              <a:schemeClr val="accent3">
                <a:tint val="45000"/>
                <a:satMod val="400000"/>
              </a:schemeClr>
            </a:duotone>
          </a:blip>
          <a:srcRect r="-6803" b="9845"/>
          <a:stretch>
            <a:fillRect/>
          </a:stretch>
        </p:blipFill>
        <p:spPr>
          <a:xfrm>
            <a:off x="7921829" y="4550930"/>
            <a:ext cx="389647" cy="361862"/>
          </a:xfrm>
          <a:prstGeom prst="rect">
            <a:avLst/>
          </a:prstGeom>
        </p:spPr>
      </p:pic>
      <p:pic>
        <p:nvPicPr>
          <p:cNvPr id="10" name="صورة 9" descr="صورة7.gif"/>
          <p:cNvPicPr/>
          <p:nvPr/>
        </p:nvPicPr>
        <p:blipFill>
          <a:blip r:embed="rId5">
            <a:duotone>
              <a:prstClr val="black"/>
              <a:schemeClr val="accent3">
                <a:tint val="45000"/>
                <a:satMod val="400000"/>
              </a:schemeClr>
            </a:duotone>
          </a:blip>
          <a:stretch>
            <a:fillRect/>
          </a:stretch>
        </p:blipFill>
        <p:spPr>
          <a:xfrm>
            <a:off x="7939958" y="4938835"/>
            <a:ext cx="363005" cy="401379"/>
          </a:xfrm>
          <a:prstGeom prst="rect">
            <a:avLst/>
          </a:prstGeom>
        </p:spPr>
      </p:pic>
      <p:pic>
        <p:nvPicPr>
          <p:cNvPr id="11" name="صورة 10" descr="صورة6.gif"/>
          <p:cNvPicPr/>
          <p:nvPr/>
        </p:nvPicPr>
        <p:blipFill>
          <a:blip r:embed="rId6">
            <a:duotone>
              <a:prstClr val="black"/>
              <a:schemeClr val="accent3">
                <a:tint val="45000"/>
                <a:satMod val="400000"/>
              </a:schemeClr>
            </a:duotone>
          </a:blip>
          <a:stretch>
            <a:fillRect/>
          </a:stretch>
        </p:blipFill>
        <p:spPr>
          <a:xfrm>
            <a:off x="7930391" y="5318028"/>
            <a:ext cx="364221" cy="401379"/>
          </a:xfrm>
          <a:prstGeom prst="rect">
            <a:avLst/>
          </a:prstGeom>
        </p:spPr>
      </p:pic>
      <p:pic>
        <p:nvPicPr>
          <p:cNvPr id="12" name="صورة 11" descr="صورة5.gif"/>
          <p:cNvPicPr/>
          <p:nvPr/>
        </p:nvPicPr>
        <p:blipFill>
          <a:blip r:embed="rId7">
            <a:duotone>
              <a:prstClr val="black"/>
              <a:schemeClr val="accent3">
                <a:tint val="45000"/>
                <a:satMod val="400000"/>
              </a:schemeClr>
            </a:duotone>
          </a:blip>
          <a:stretch>
            <a:fillRect/>
          </a:stretch>
        </p:blipFill>
        <p:spPr>
          <a:xfrm>
            <a:off x="7935275" y="5709866"/>
            <a:ext cx="364221" cy="401379"/>
          </a:xfrm>
          <a:prstGeom prst="rect">
            <a:avLst/>
          </a:prstGeom>
        </p:spPr>
      </p:pic>
    </p:spTree>
    <p:extLst>
      <p:ext uri="{BB962C8B-B14F-4D97-AF65-F5344CB8AC3E}">
        <p14:creationId xmlns:p14="http://schemas.microsoft.com/office/powerpoint/2010/main" val="58665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to="" calcmode="lin" valueType="num">
                                      <p:cBhvr>
                                        <p:cTn id="37" dur="1" fill="hold"/>
                                        <p:tgtEl>
                                          <p:spTgt spid="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to="" calcmode="lin" valueType="num">
                                      <p:cBhvr>
                                        <p:cTn id="47" dur="1" fill="hold"/>
                                        <p:tgtEl>
                                          <p:spTgt spid="6"/>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to="" calcmode="lin" valueType="num">
                                      <p:cBhvr>
                                        <p:cTn id="52" dur="1" fill="hold"/>
                                        <p:tgtEl>
                                          <p:spTgt spid="12"/>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to="" calcmode="lin" valueType="num">
                                      <p:cBhvr>
                                        <p:cTn id="5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82.gif"/>
          <p:cNvPicPr>
            <a:picLocks noChangeAspect="1"/>
          </p:cNvPicPr>
          <p:nvPr/>
        </p:nvPicPr>
        <p:blipFill>
          <a:blip r:embed="rId2">
            <a:duotone>
              <a:schemeClr val="accent4">
                <a:shade val="45000"/>
                <a:satMod val="135000"/>
              </a:schemeClr>
              <a:prstClr val="white"/>
            </a:duotone>
          </a:blip>
          <a:srcRect l="42954" t="23105" r="12596" b="74951"/>
          <a:stretch>
            <a:fillRect/>
          </a:stretch>
        </p:blipFill>
        <p:spPr>
          <a:xfrm>
            <a:off x="4053385" y="1883387"/>
            <a:ext cx="4763070" cy="259312"/>
          </a:xfrm>
          <a:prstGeom prst="rect">
            <a:avLst/>
          </a:prstGeom>
        </p:spPr>
      </p:pic>
      <p:pic>
        <p:nvPicPr>
          <p:cNvPr id="3" name="صورة 2" descr="0082.gif"/>
          <p:cNvPicPr>
            <a:picLocks noChangeAspect="1"/>
          </p:cNvPicPr>
          <p:nvPr/>
        </p:nvPicPr>
        <p:blipFill>
          <a:blip r:embed="rId2">
            <a:duotone>
              <a:schemeClr val="accent2">
                <a:shade val="45000"/>
                <a:satMod val="135000"/>
              </a:schemeClr>
              <a:prstClr val="white"/>
            </a:duotone>
          </a:blip>
          <a:srcRect l="30465" t="17711" r="12596" b="79376"/>
          <a:stretch>
            <a:fillRect/>
          </a:stretch>
        </p:blipFill>
        <p:spPr>
          <a:xfrm>
            <a:off x="3029803" y="1392071"/>
            <a:ext cx="5786652" cy="368490"/>
          </a:xfrm>
          <a:prstGeom prst="rect">
            <a:avLst/>
          </a:prstGeom>
        </p:spPr>
      </p:pic>
      <p:pic>
        <p:nvPicPr>
          <p:cNvPr id="4" name="صورة 3" descr="0082.gif"/>
          <p:cNvPicPr>
            <a:picLocks noChangeAspect="1"/>
          </p:cNvPicPr>
          <p:nvPr/>
        </p:nvPicPr>
        <p:blipFill>
          <a:blip r:embed="rId2">
            <a:duotone>
              <a:schemeClr val="accent3">
                <a:shade val="45000"/>
                <a:satMod val="135000"/>
              </a:schemeClr>
              <a:prstClr val="white"/>
            </a:duotone>
          </a:blip>
          <a:srcRect l="42954" t="25151" r="12596" b="71984"/>
          <a:stretch>
            <a:fillRect/>
          </a:stretch>
        </p:blipFill>
        <p:spPr>
          <a:xfrm>
            <a:off x="4053385" y="2156346"/>
            <a:ext cx="4763070" cy="382138"/>
          </a:xfrm>
          <a:prstGeom prst="rect">
            <a:avLst/>
          </a:prstGeom>
        </p:spPr>
      </p:pic>
      <p:pic>
        <p:nvPicPr>
          <p:cNvPr id="5" name="صورة 4" descr="0082.gif"/>
          <p:cNvPicPr>
            <a:picLocks noChangeAspect="1"/>
          </p:cNvPicPr>
          <p:nvPr/>
        </p:nvPicPr>
        <p:blipFill>
          <a:blip r:embed="rId2">
            <a:duotone>
              <a:schemeClr val="accent1">
                <a:shade val="45000"/>
                <a:satMod val="135000"/>
              </a:schemeClr>
              <a:prstClr val="white"/>
            </a:duotone>
          </a:blip>
          <a:srcRect l="42954" t="28118" r="12596" b="64719"/>
          <a:stretch>
            <a:fillRect/>
          </a:stretch>
        </p:blipFill>
        <p:spPr>
          <a:xfrm>
            <a:off x="4053385" y="2552131"/>
            <a:ext cx="4763070" cy="955344"/>
          </a:xfrm>
          <a:prstGeom prst="rect">
            <a:avLst/>
          </a:prstGeom>
        </p:spPr>
      </p:pic>
      <p:pic>
        <p:nvPicPr>
          <p:cNvPr id="6" name="صورة 5" descr="0082.gif"/>
          <p:cNvPicPr>
            <a:picLocks noChangeAspect="1"/>
          </p:cNvPicPr>
          <p:nvPr/>
        </p:nvPicPr>
        <p:blipFill>
          <a:blip r:embed="rId2">
            <a:duotone>
              <a:schemeClr val="accent3">
                <a:shade val="45000"/>
                <a:satMod val="135000"/>
              </a:schemeClr>
              <a:prstClr val="white"/>
            </a:duotone>
          </a:blip>
          <a:srcRect l="42954" t="35588" r="12596" b="61342"/>
          <a:stretch>
            <a:fillRect/>
          </a:stretch>
        </p:blipFill>
        <p:spPr>
          <a:xfrm>
            <a:off x="4053385" y="3548418"/>
            <a:ext cx="4763070" cy="409433"/>
          </a:xfrm>
          <a:prstGeom prst="rect">
            <a:avLst/>
          </a:prstGeom>
        </p:spPr>
      </p:pic>
      <p:pic>
        <p:nvPicPr>
          <p:cNvPr id="7" name="صورة 6" descr="0082.gif"/>
          <p:cNvPicPr>
            <a:picLocks noChangeAspect="1"/>
          </p:cNvPicPr>
          <p:nvPr/>
        </p:nvPicPr>
        <p:blipFill>
          <a:blip r:embed="rId2">
            <a:duotone>
              <a:schemeClr val="accent1">
                <a:shade val="45000"/>
                <a:satMod val="135000"/>
              </a:schemeClr>
              <a:prstClr val="white"/>
            </a:duotone>
          </a:blip>
          <a:srcRect l="42954" t="38555" r="12596" b="54180"/>
          <a:stretch>
            <a:fillRect/>
          </a:stretch>
        </p:blipFill>
        <p:spPr>
          <a:xfrm>
            <a:off x="4053385" y="3944203"/>
            <a:ext cx="4763070" cy="968991"/>
          </a:xfrm>
          <a:prstGeom prst="rect">
            <a:avLst/>
          </a:prstGeom>
        </p:spPr>
      </p:pic>
      <p:pic>
        <p:nvPicPr>
          <p:cNvPr id="8" name="صورة 7" descr="0082.gif"/>
          <p:cNvPicPr>
            <a:picLocks noChangeAspect="1"/>
          </p:cNvPicPr>
          <p:nvPr/>
        </p:nvPicPr>
        <p:blipFill>
          <a:blip r:embed="rId2">
            <a:duotone>
              <a:schemeClr val="accent3">
                <a:shade val="45000"/>
                <a:satMod val="135000"/>
              </a:schemeClr>
              <a:prstClr val="white"/>
            </a:duotone>
          </a:blip>
          <a:srcRect l="42954" t="45718" r="12596" b="47119"/>
          <a:stretch>
            <a:fillRect/>
          </a:stretch>
        </p:blipFill>
        <p:spPr>
          <a:xfrm>
            <a:off x="4053385" y="4899546"/>
            <a:ext cx="4763070" cy="955344"/>
          </a:xfrm>
          <a:prstGeom prst="rect">
            <a:avLst/>
          </a:prstGeom>
        </p:spPr>
      </p:pic>
      <p:sp>
        <p:nvSpPr>
          <p:cNvPr id="9" name="مستطيل ذو زوايا قطرية مستديرة 8"/>
          <p:cNvSpPr/>
          <p:nvPr/>
        </p:nvSpPr>
        <p:spPr>
          <a:xfrm rot="20175653">
            <a:off x="1020756" y="1092273"/>
            <a:ext cx="1560206" cy="445788"/>
          </a:xfrm>
          <a:prstGeom prst="round2DiagRect">
            <a:avLst>
              <a:gd name="adj1" fmla="val 50000"/>
              <a:gd name="adj2" fmla="val 0"/>
            </a:avLst>
          </a:prstGeom>
          <a:ln>
            <a:noFill/>
          </a:ln>
          <a:effectLst>
            <a:outerShdw blurRad="44450" dist="27940" dir="5400000" algn="ctr">
              <a:srgbClr val="000000">
                <a:alpha val="32000"/>
              </a:srgbClr>
            </a:outerShdw>
          </a:effectLst>
        </p:spPr>
        <p:style>
          <a:lnRef idx="1">
            <a:schemeClr val="accent4"/>
          </a:lnRef>
          <a:fillRef idx="3">
            <a:schemeClr val="accent4"/>
          </a:fillRef>
          <a:effectRef idx="2">
            <a:schemeClr val="accent4"/>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Times New Roman"/>
              </a:rPr>
              <a:t>اختبار ذاتي</a:t>
            </a:r>
            <a:endParaRPr lang="en-GB" sz="20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Monotype Koufi" pitchFamily="2" charset="-78"/>
              <a:ea typeface="Monotype Koufi" pitchFamily="2" charset="-78"/>
            </a:endParaRPr>
          </a:p>
        </p:txBody>
      </p:sp>
      <p:sp>
        <p:nvSpPr>
          <p:cNvPr id="10" name="مربع نص 9"/>
          <p:cNvSpPr txBox="1"/>
          <p:nvPr/>
        </p:nvSpPr>
        <p:spPr>
          <a:xfrm>
            <a:off x="1460310" y="2129050"/>
            <a:ext cx="2415654" cy="646331"/>
          </a:xfrm>
          <a:prstGeom prst="rect">
            <a:avLst/>
          </a:prstGeom>
          <a:noFill/>
        </p:spPr>
        <p:txBody>
          <a:bodyPr wrap="square" rtlCol="0">
            <a:spAutoFit/>
          </a:bodyPr>
          <a:lstStyle/>
          <a:p>
            <a:pPr algn="justLow"/>
            <a:r>
              <a:rPr lang="ar-EG"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تم وضع عنوانًا رئيسًا ليبين المفهوم العام من المقال.</a:t>
            </a:r>
          </a:p>
        </p:txBody>
      </p:sp>
      <p:sp>
        <p:nvSpPr>
          <p:cNvPr id="11" name="مربع نص 10"/>
          <p:cNvSpPr txBox="1"/>
          <p:nvPr/>
        </p:nvSpPr>
        <p:spPr>
          <a:xfrm>
            <a:off x="1433015" y="2947916"/>
            <a:ext cx="2415654" cy="923330"/>
          </a:xfrm>
          <a:prstGeom prst="rect">
            <a:avLst/>
          </a:prstGeom>
          <a:noFill/>
        </p:spPr>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تم وضع عنوانًا فرعيًّا ليساهم في فهم محتوى المقال وتفصيلاته.</a:t>
            </a:r>
          </a:p>
        </p:txBody>
      </p:sp>
    </p:spTree>
    <p:extLst>
      <p:ext uri="{BB962C8B-B14F-4D97-AF65-F5344CB8AC3E}">
        <p14:creationId xmlns:p14="http://schemas.microsoft.com/office/powerpoint/2010/main" val="84622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82.gif"/>
          <p:cNvPicPr>
            <a:picLocks noChangeAspect="1"/>
          </p:cNvPicPr>
          <p:nvPr/>
        </p:nvPicPr>
        <p:blipFill>
          <a:blip r:embed="rId2">
            <a:duotone>
              <a:schemeClr val="accent3">
                <a:shade val="45000"/>
                <a:satMod val="135000"/>
              </a:schemeClr>
              <a:prstClr val="white"/>
            </a:duotone>
          </a:blip>
          <a:srcRect l="42954" t="52983" r="12596" b="44561"/>
          <a:stretch>
            <a:fillRect/>
          </a:stretch>
        </p:blipFill>
        <p:spPr>
          <a:xfrm>
            <a:off x="3930554" y="1351129"/>
            <a:ext cx="4763070" cy="327546"/>
          </a:xfrm>
          <a:prstGeom prst="rect">
            <a:avLst/>
          </a:prstGeom>
        </p:spPr>
      </p:pic>
      <p:sp>
        <p:nvSpPr>
          <p:cNvPr id="3" name="مربع نص 2"/>
          <p:cNvSpPr txBox="1"/>
          <p:nvPr/>
        </p:nvSpPr>
        <p:spPr>
          <a:xfrm>
            <a:off x="1460310" y="1473958"/>
            <a:ext cx="2415654" cy="923330"/>
          </a:xfrm>
          <a:prstGeom prst="rect">
            <a:avLst/>
          </a:prstGeom>
          <a:noFill/>
        </p:spPr>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استخدام التعدادي الرقمي والأبجدي كي تميز أجزاء المقال بعضها عن بعض.</a:t>
            </a:r>
          </a:p>
        </p:txBody>
      </p:sp>
      <p:sp>
        <p:nvSpPr>
          <p:cNvPr id="5" name="مربع نص 4"/>
          <p:cNvSpPr txBox="1"/>
          <p:nvPr/>
        </p:nvSpPr>
        <p:spPr>
          <a:xfrm>
            <a:off x="1433015" y="3807725"/>
            <a:ext cx="2415654" cy="923330"/>
          </a:xfrm>
          <a:prstGeom prst="rect">
            <a:avLst/>
          </a:prstGeom>
          <a:noFill/>
        </p:spPr>
        <p:txBody>
          <a:bodyPr wrap="square" rtlCol="0">
            <a:spAutoFit/>
          </a:bodyPr>
          <a:lstStyle/>
          <a:p>
            <a:pPr algn="justLow"/>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استخدام الخط المتميز بحجمه لبيان أهمية بعض المفردات والمصطلحات.</a:t>
            </a:r>
          </a:p>
        </p:txBody>
      </p:sp>
      <p:pic>
        <p:nvPicPr>
          <p:cNvPr id="6" name="صورة 5" descr="0082.gif"/>
          <p:cNvPicPr>
            <a:picLocks noChangeAspect="1"/>
          </p:cNvPicPr>
          <p:nvPr/>
        </p:nvPicPr>
        <p:blipFill>
          <a:blip r:embed="rId2">
            <a:duotone>
              <a:schemeClr val="accent4">
                <a:shade val="45000"/>
                <a:satMod val="135000"/>
              </a:schemeClr>
              <a:prstClr val="white"/>
            </a:duotone>
          </a:blip>
          <a:srcRect l="42954" t="55643" r="12596" b="34636"/>
          <a:stretch>
            <a:fillRect/>
          </a:stretch>
        </p:blipFill>
        <p:spPr>
          <a:xfrm>
            <a:off x="3930554" y="1705970"/>
            <a:ext cx="4763070" cy="1296537"/>
          </a:xfrm>
          <a:prstGeom prst="rect">
            <a:avLst/>
          </a:prstGeom>
        </p:spPr>
      </p:pic>
      <p:pic>
        <p:nvPicPr>
          <p:cNvPr id="7" name="صورة 6" descr="0082.gif"/>
          <p:cNvPicPr>
            <a:picLocks noChangeAspect="1"/>
          </p:cNvPicPr>
          <p:nvPr/>
        </p:nvPicPr>
        <p:blipFill>
          <a:blip r:embed="rId2">
            <a:duotone>
              <a:schemeClr val="accent3">
                <a:shade val="45000"/>
                <a:satMod val="135000"/>
              </a:schemeClr>
              <a:prstClr val="white"/>
            </a:duotone>
          </a:blip>
          <a:srcRect l="42954" t="65364" r="12596" b="32487"/>
          <a:stretch>
            <a:fillRect/>
          </a:stretch>
        </p:blipFill>
        <p:spPr>
          <a:xfrm>
            <a:off x="3930554" y="3002507"/>
            <a:ext cx="4763070" cy="286603"/>
          </a:xfrm>
          <a:prstGeom prst="rect">
            <a:avLst/>
          </a:prstGeom>
        </p:spPr>
      </p:pic>
      <p:pic>
        <p:nvPicPr>
          <p:cNvPr id="8" name="صورة 7" descr="0082.gif"/>
          <p:cNvPicPr>
            <a:picLocks noChangeAspect="1"/>
          </p:cNvPicPr>
          <p:nvPr/>
        </p:nvPicPr>
        <p:blipFill>
          <a:blip r:embed="rId2">
            <a:duotone>
              <a:schemeClr val="accent4">
                <a:shade val="45000"/>
                <a:satMod val="135000"/>
              </a:schemeClr>
              <a:prstClr val="white"/>
            </a:duotone>
          </a:blip>
          <a:srcRect l="42954" t="67410" r="12596" b="25120"/>
          <a:stretch>
            <a:fillRect/>
          </a:stretch>
        </p:blipFill>
        <p:spPr>
          <a:xfrm>
            <a:off x="3930554" y="3275463"/>
            <a:ext cx="4763070" cy="996286"/>
          </a:xfrm>
          <a:prstGeom prst="rect">
            <a:avLst/>
          </a:prstGeom>
        </p:spPr>
      </p:pic>
      <p:pic>
        <p:nvPicPr>
          <p:cNvPr id="9" name="صورة 8" descr="0082.gif"/>
          <p:cNvPicPr>
            <a:picLocks noChangeAspect="1"/>
          </p:cNvPicPr>
          <p:nvPr/>
        </p:nvPicPr>
        <p:blipFill>
          <a:blip r:embed="rId2">
            <a:duotone>
              <a:schemeClr val="accent3">
                <a:shade val="45000"/>
                <a:satMod val="135000"/>
              </a:schemeClr>
              <a:prstClr val="white"/>
            </a:duotone>
          </a:blip>
          <a:srcRect l="42954" t="74880" r="12596" b="20618"/>
          <a:stretch>
            <a:fillRect/>
          </a:stretch>
        </p:blipFill>
        <p:spPr>
          <a:xfrm>
            <a:off x="3930554" y="4271749"/>
            <a:ext cx="4763070" cy="600502"/>
          </a:xfrm>
          <a:prstGeom prst="rect">
            <a:avLst/>
          </a:prstGeom>
        </p:spPr>
      </p:pic>
      <p:pic>
        <p:nvPicPr>
          <p:cNvPr id="10" name="صورة 9" descr="0082.gif"/>
          <p:cNvPicPr>
            <a:picLocks noChangeAspect="1"/>
          </p:cNvPicPr>
          <p:nvPr/>
        </p:nvPicPr>
        <p:blipFill>
          <a:blip r:embed="rId2">
            <a:duotone>
              <a:schemeClr val="accent3">
                <a:shade val="45000"/>
                <a:satMod val="135000"/>
              </a:schemeClr>
              <a:prstClr val="white"/>
            </a:duotone>
          </a:blip>
          <a:srcRect l="42954" t="79382" r="12596" b="15707"/>
          <a:stretch>
            <a:fillRect/>
          </a:stretch>
        </p:blipFill>
        <p:spPr>
          <a:xfrm>
            <a:off x="3930554" y="4872251"/>
            <a:ext cx="4763070" cy="655092"/>
          </a:xfrm>
          <a:prstGeom prst="rect">
            <a:avLst/>
          </a:prstGeom>
        </p:spPr>
      </p:pic>
      <p:pic>
        <p:nvPicPr>
          <p:cNvPr id="11" name="صورة 10" descr="0082.gif"/>
          <p:cNvPicPr>
            <a:picLocks noChangeAspect="1"/>
          </p:cNvPicPr>
          <p:nvPr/>
        </p:nvPicPr>
        <p:blipFill>
          <a:blip r:embed="rId2">
            <a:duotone>
              <a:schemeClr val="accent3">
                <a:shade val="45000"/>
                <a:satMod val="135000"/>
              </a:schemeClr>
              <a:prstClr val="white"/>
            </a:duotone>
          </a:blip>
          <a:srcRect l="42954" t="84396" r="12596" b="13148"/>
          <a:stretch>
            <a:fillRect/>
          </a:stretch>
        </p:blipFill>
        <p:spPr>
          <a:xfrm>
            <a:off x="3930554" y="5540991"/>
            <a:ext cx="4763070" cy="327546"/>
          </a:xfrm>
          <a:prstGeom prst="rect">
            <a:avLst/>
          </a:prstGeom>
        </p:spPr>
      </p:pic>
      <p:pic>
        <p:nvPicPr>
          <p:cNvPr id="12" name="صورة 11" descr="0082.gif"/>
          <p:cNvPicPr>
            <a:picLocks noChangeAspect="1"/>
          </p:cNvPicPr>
          <p:nvPr/>
        </p:nvPicPr>
        <p:blipFill>
          <a:blip r:embed="rId2">
            <a:duotone>
              <a:schemeClr val="accent3">
                <a:shade val="45000"/>
                <a:satMod val="135000"/>
              </a:schemeClr>
              <a:prstClr val="white"/>
            </a:duotone>
          </a:blip>
          <a:srcRect l="42954" t="86749" r="12596" b="10386"/>
          <a:stretch>
            <a:fillRect/>
          </a:stretch>
        </p:blipFill>
        <p:spPr>
          <a:xfrm>
            <a:off x="3930554" y="5854890"/>
            <a:ext cx="4763070" cy="382138"/>
          </a:xfrm>
          <a:prstGeom prst="rect">
            <a:avLst/>
          </a:prstGeom>
        </p:spPr>
      </p:pic>
    </p:spTree>
    <p:extLst>
      <p:ext uri="{BB962C8B-B14F-4D97-AF65-F5344CB8AC3E}">
        <p14:creationId xmlns:p14="http://schemas.microsoft.com/office/powerpoint/2010/main" val="299045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to="" calcmode="lin" valueType="num">
                                      <p:cBhvr>
                                        <p:cTn id="42" dur="1" fill="hold"/>
                                        <p:tgtEl>
                                          <p:spTgt spid="12"/>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 to="" calcmode="lin" valueType="num">
                                      <p:cBhvr>
                                        <p:cTn id="47" dur="1" fill="hold"/>
                                        <p:tgtEl>
                                          <p:spTgt spid="3"/>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to="" calcmode="lin" valueType="num">
                                      <p:cBhvr>
                                        <p:cTn id="5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83.gif"/>
          <p:cNvPicPr>
            <a:picLocks noChangeAspect="1"/>
          </p:cNvPicPr>
          <p:nvPr/>
        </p:nvPicPr>
        <p:blipFill>
          <a:blip r:embed="rId2"/>
          <a:srcRect l="11605" t="16915" r="12844" b="79607"/>
          <a:stretch>
            <a:fillRect/>
          </a:stretch>
        </p:blipFill>
        <p:spPr>
          <a:xfrm>
            <a:off x="1501255" y="1460310"/>
            <a:ext cx="7383438" cy="423081"/>
          </a:xfrm>
          <a:prstGeom prst="rect">
            <a:avLst/>
          </a:prstGeom>
        </p:spPr>
      </p:pic>
      <p:sp>
        <p:nvSpPr>
          <p:cNvPr id="3" name="مستطيل ذو زوايا قطرية مستديرة 2"/>
          <p:cNvSpPr/>
          <p:nvPr/>
        </p:nvSpPr>
        <p:spPr>
          <a:xfrm rot="20175653">
            <a:off x="1186703" y="1092273"/>
            <a:ext cx="2019896" cy="445788"/>
          </a:xfrm>
          <a:prstGeom prst="round2DiagRect">
            <a:avLst>
              <a:gd name="adj1" fmla="val 50000"/>
              <a:gd name="adj2" fmla="val 0"/>
            </a:avLst>
          </a:prstGeom>
          <a:ln>
            <a:noFill/>
          </a:ln>
          <a:effectLst>
            <a:outerShdw blurRad="44450" dist="27940" dir="5400000" algn="ctr">
              <a:srgbClr val="000000">
                <a:alpha val="32000"/>
              </a:srgbClr>
            </a:outerShdw>
          </a:effectLst>
        </p:spPr>
        <p:style>
          <a:lnRef idx="1">
            <a:schemeClr val="accent4"/>
          </a:lnRef>
          <a:fillRef idx="3">
            <a:schemeClr val="accent4"/>
          </a:fillRef>
          <a:effectRef idx="2">
            <a:schemeClr val="accent4"/>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Times New Roman"/>
              </a:rPr>
              <a:t>مادة تعليمية مبرمجة</a:t>
            </a:r>
            <a:endParaRPr lang="en-GB" sz="20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Monotype Koufi" pitchFamily="2" charset="-78"/>
              <a:ea typeface="Monotype Koufi" pitchFamily="2" charset="-78"/>
            </a:endParaRPr>
          </a:p>
        </p:txBody>
      </p:sp>
      <p:grpSp>
        <p:nvGrpSpPr>
          <p:cNvPr id="6" name="مجموعة 5"/>
          <p:cNvGrpSpPr/>
          <p:nvPr/>
        </p:nvGrpSpPr>
        <p:grpSpPr>
          <a:xfrm>
            <a:off x="1501255" y="1869743"/>
            <a:ext cx="7383438" cy="3925312"/>
            <a:chOff x="1501255" y="1869743"/>
            <a:chExt cx="7383438" cy="3925312"/>
          </a:xfrm>
        </p:grpSpPr>
        <p:pic>
          <p:nvPicPr>
            <p:cNvPr id="4" name="صورة 3" descr="0083.gif"/>
            <p:cNvPicPr>
              <a:picLocks noChangeAspect="1"/>
            </p:cNvPicPr>
            <p:nvPr/>
          </p:nvPicPr>
          <p:blipFill>
            <a:blip r:embed="rId2"/>
            <a:srcRect l="11605" t="20281" r="12844" b="49203"/>
            <a:stretch>
              <a:fillRect/>
            </a:stretch>
          </p:blipFill>
          <p:spPr>
            <a:xfrm>
              <a:off x="1501255" y="1869743"/>
              <a:ext cx="7383438" cy="3712191"/>
            </a:xfrm>
            <a:prstGeom prst="rect">
              <a:avLst/>
            </a:prstGeom>
          </p:spPr>
        </p:pic>
        <p:pic>
          <p:nvPicPr>
            <p:cNvPr id="5" name="صورة 4" descr="0083.gif"/>
            <p:cNvPicPr>
              <a:picLocks noChangeAspect="1"/>
            </p:cNvPicPr>
            <p:nvPr/>
          </p:nvPicPr>
          <p:blipFill>
            <a:blip r:embed="rId2"/>
            <a:srcRect l="11605" t="89326" r="12844" b="8856"/>
            <a:stretch>
              <a:fillRect/>
            </a:stretch>
          </p:blipFill>
          <p:spPr>
            <a:xfrm>
              <a:off x="1501255" y="5581926"/>
              <a:ext cx="7383438" cy="213129"/>
            </a:xfrm>
            <a:prstGeom prst="rect">
              <a:avLst/>
            </a:prstGeom>
          </p:spPr>
        </p:pic>
      </p:grpSp>
      <p:sp>
        <p:nvSpPr>
          <p:cNvPr id="8" name="مستطيل ذو زاوية واحدة مخدوشة ودائرية 7"/>
          <p:cNvSpPr/>
          <p:nvPr/>
        </p:nvSpPr>
        <p:spPr>
          <a:xfrm>
            <a:off x="1665026" y="4817658"/>
            <a:ext cx="941696" cy="750629"/>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extLst>
      <p:ext uri="{BB962C8B-B14F-4D97-AF65-F5344CB8AC3E}">
        <p14:creationId xmlns:p14="http://schemas.microsoft.com/office/powerpoint/2010/main" val="408230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par>
                                <p:cTn id="18" presetID="24"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to="" calcmode="lin" valueType="num">
                                      <p:cBhvr>
                                        <p:cTn id="20" dur="1" fill="hold"/>
                                        <p:tgtEl>
                                          <p:spTgt spid="8"/>
                                        </p:tgtEl>
                                        <p:attrNameLst>
                                          <p:attrName/>
                                        </p:attrNameLst>
                                      </p:cBhvr>
                                    </p:anim>
                                  </p:childTnLst>
                                </p:cTn>
                              </p:par>
                            </p:childTnLst>
                          </p:cTn>
                        </p:par>
                      </p:childTnLst>
                    </p:cTn>
                  </p:par>
                  <p:par>
                    <p:cTn id="21" fill="hold">
                      <p:stCondLst>
                        <p:cond delay="indefinite"/>
                      </p:stCondLst>
                      <p:childTnLst>
                        <p:par>
                          <p:cTn id="22" fill="hold">
                            <p:stCondLst>
                              <p:cond delay="0"/>
                            </p:stCondLst>
                            <p:childTnLst>
                              <p:par>
                                <p:cTn id="23" presetID="24" presetClass="exit" presetSubtype="0" fill="hold" grpId="1" nodeType="clickEffect">
                                  <p:stCondLst>
                                    <p:cond delay="0"/>
                                  </p:stCondLst>
                                  <p:childTnLst>
                                    <p:anim to="" calcmode="lin" valueType="num">
                                      <p:cBhvr>
                                        <p:cTn id="24" dur="1"/>
                                        <p:tgtEl>
                                          <p:spTgt spid="8"/>
                                        </p:tgtEl>
                                        <p:attrNameLst>
                                          <p:attrName/>
                                        </p:attrNameLst>
                                      </p:cBhvr>
                                    </p:anim>
                                    <p:set>
                                      <p:cBhvr>
                                        <p:cTn id="25"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مجموعة 6"/>
          <p:cNvGrpSpPr/>
          <p:nvPr/>
        </p:nvGrpSpPr>
        <p:grpSpPr>
          <a:xfrm>
            <a:off x="1435100" y="1524000"/>
            <a:ext cx="7378700" cy="4406900"/>
            <a:chOff x="1435100" y="1524000"/>
            <a:chExt cx="7378700" cy="4406900"/>
          </a:xfrm>
        </p:grpSpPr>
        <p:pic>
          <p:nvPicPr>
            <p:cNvPr id="2" name="صورة 1" descr="005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5424" t="12778" r="14502" b="83928"/>
            <a:stretch>
              <a:fillRect/>
            </a:stretch>
          </p:blipFill>
          <p:spPr>
            <a:xfrm>
              <a:off x="1435100" y="1524000"/>
              <a:ext cx="7378700" cy="431800"/>
            </a:xfrm>
            <a:prstGeom prst="rect">
              <a:avLst/>
            </a:prstGeom>
          </p:spPr>
        </p:pic>
        <p:pic>
          <p:nvPicPr>
            <p:cNvPr id="5" name="صورة 4" descr="0052.gif"/>
            <p:cNvPicPr>
              <a:picLocks noChangeAspect="1"/>
            </p:cNvPicPr>
            <p:nvPr/>
          </p:nvPicPr>
          <p:blipFill>
            <a:blip r:embed="rId3">
              <a:clrChange>
                <a:clrFrom>
                  <a:srgbClr val="FFFFFF"/>
                </a:clrFrom>
                <a:clrTo>
                  <a:srgbClr val="FFFFFF">
                    <a:alpha val="0"/>
                  </a:srgbClr>
                </a:clrTo>
              </a:clrChange>
              <a:duotone>
                <a:schemeClr val="accent3">
                  <a:shade val="45000"/>
                  <a:satMod val="135000"/>
                </a:schemeClr>
                <a:prstClr val="white"/>
              </a:duotone>
            </a:blip>
            <a:srcRect l="18421" t="76039" r="11736" b="11533"/>
            <a:stretch>
              <a:fillRect/>
            </a:stretch>
          </p:blipFill>
          <p:spPr>
            <a:xfrm>
              <a:off x="1447800" y="1930400"/>
              <a:ext cx="7340600" cy="1625600"/>
            </a:xfrm>
            <a:prstGeom prst="rect">
              <a:avLst/>
            </a:prstGeom>
          </p:spPr>
        </p:pic>
        <p:pic>
          <p:nvPicPr>
            <p:cNvPr id="6" name="صورة 5" descr="005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5424" t="16072" r="14502" b="64742"/>
            <a:stretch>
              <a:fillRect/>
            </a:stretch>
          </p:blipFill>
          <p:spPr>
            <a:xfrm>
              <a:off x="1435100" y="3416300"/>
              <a:ext cx="7378700" cy="2514600"/>
            </a:xfrm>
            <a:prstGeom prst="rect">
              <a:avLst/>
            </a:prstGeom>
          </p:spPr>
        </p:pic>
      </p:grpSp>
      <p:sp>
        <p:nvSpPr>
          <p:cNvPr id="3" name="مربع نص 2"/>
          <p:cNvSpPr txBox="1"/>
          <p:nvPr/>
        </p:nvSpPr>
        <p:spPr>
          <a:xfrm>
            <a:off x="8178800" y="2552700"/>
            <a:ext cx="609600"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1612900" y="2540000"/>
            <a:ext cx="6223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8178800" y="4127500"/>
            <a:ext cx="609600"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endParaRPr lang="en-GB"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2628900" y="33782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1244600" y="33782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69579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to="" calcmode="lin" valueType="num">
                                      <p:cBhvr>
                                        <p:cTn id="27" dur="1" fill="hold"/>
                                        <p:tgtEl>
                                          <p:spTgt spid="11"/>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to="" calcmode="lin" valueType="num">
                                      <p:cBhvr>
                                        <p:cTn id="32"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4"/>
          <p:cNvGrpSpPr/>
          <p:nvPr/>
        </p:nvGrpSpPr>
        <p:grpSpPr>
          <a:xfrm>
            <a:off x="1501255" y="1339746"/>
            <a:ext cx="7385713" cy="4892046"/>
            <a:chOff x="1501255" y="1339746"/>
            <a:chExt cx="7385713" cy="4892046"/>
          </a:xfrm>
        </p:grpSpPr>
        <p:pic>
          <p:nvPicPr>
            <p:cNvPr id="3" name="صورة 2" descr="0083.gif"/>
            <p:cNvPicPr>
              <a:picLocks noChangeAspect="1"/>
            </p:cNvPicPr>
            <p:nvPr/>
          </p:nvPicPr>
          <p:blipFill>
            <a:blip r:embed="rId2"/>
            <a:srcRect l="11605" t="50797" r="12844" b="8856"/>
            <a:stretch>
              <a:fillRect/>
            </a:stretch>
          </p:blipFill>
          <p:spPr>
            <a:xfrm>
              <a:off x="1501255" y="1501253"/>
              <a:ext cx="7383438" cy="4730539"/>
            </a:xfrm>
            <a:prstGeom prst="rect">
              <a:avLst/>
            </a:prstGeom>
          </p:spPr>
        </p:pic>
        <p:pic>
          <p:nvPicPr>
            <p:cNvPr id="4" name="صورة 3" descr="0083.gif"/>
            <p:cNvPicPr>
              <a:picLocks noChangeAspect="1"/>
            </p:cNvPicPr>
            <p:nvPr/>
          </p:nvPicPr>
          <p:blipFill>
            <a:blip r:embed="rId2"/>
            <a:srcRect l="11605" t="89326" r="12844" b="8856"/>
            <a:stretch>
              <a:fillRect/>
            </a:stretch>
          </p:blipFill>
          <p:spPr>
            <a:xfrm flipV="1">
              <a:off x="1503530" y="1339746"/>
              <a:ext cx="7383438" cy="213129"/>
            </a:xfrm>
            <a:prstGeom prst="rect">
              <a:avLst/>
            </a:prstGeom>
          </p:spPr>
        </p:pic>
      </p:grpSp>
      <p:sp>
        <p:nvSpPr>
          <p:cNvPr id="6" name="مستطيل ذو زاوية واحدة مخدوشة ودائرية 5"/>
          <p:cNvSpPr/>
          <p:nvPr/>
        </p:nvSpPr>
        <p:spPr>
          <a:xfrm>
            <a:off x="1665026" y="2388356"/>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7" name="مستطيل ذو زاوية واحدة مخدوشة ودائرية 6"/>
          <p:cNvSpPr/>
          <p:nvPr/>
        </p:nvSpPr>
        <p:spPr>
          <a:xfrm>
            <a:off x="1665025" y="5622875"/>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extLst>
      <p:ext uri="{BB962C8B-B14F-4D97-AF65-F5344CB8AC3E}">
        <p14:creationId xmlns:p14="http://schemas.microsoft.com/office/powerpoint/2010/main" val="291149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to="" calcmode="lin" valueType="num">
                                      <p:cBhvr>
                                        <p:cTn id="13" dur="1" fill="hold"/>
                                        <p:tgtEl>
                                          <p:spTgt spid="7"/>
                                        </p:tgtEl>
                                        <p:attrNameLst>
                                          <p:attrName/>
                                        </p:attrNameLst>
                                      </p:cBhvr>
                                    </p:anim>
                                  </p:childTnLst>
                                </p:cTn>
                              </p:par>
                            </p:childTnLst>
                          </p:cTn>
                        </p:par>
                      </p:childTnLst>
                    </p:cTn>
                  </p:par>
                  <p:par>
                    <p:cTn id="14" fill="hold">
                      <p:stCondLst>
                        <p:cond delay="indefinite"/>
                      </p:stCondLst>
                      <p:childTnLst>
                        <p:par>
                          <p:cTn id="15" fill="hold">
                            <p:stCondLst>
                              <p:cond delay="0"/>
                            </p:stCondLst>
                            <p:childTnLst>
                              <p:par>
                                <p:cTn id="16" presetID="24" presetClass="exit" presetSubtype="0" fill="hold" grpId="1" nodeType="clickEffect">
                                  <p:stCondLst>
                                    <p:cond delay="0"/>
                                  </p:stCondLst>
                                  <p:childTnLst>
                                    <p:anim to="" calcmode="lin" valueType="num">
                                      <p:cBhvr>
                                        <p:cTn id="17" dur="1"/>
                                        <p:tgtEl>
                                          <p:spTgt spid="6"/>
                                        </p:tgtEl>
                                        <p:attrNameLst>
                                          <p:attrName/>
                                        </p:attrNameLst>
                                      </p:cBhvr>
                                    </p:anim>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4" presetClass="exit" presetSubtype="0" fill="hold" grpId="1" nodeType="clickEffect">
                                  <p:stCondLst>
                                    <p:cond delay="0"/>
                                  </p:stCondLst>
                                  <p:childTnLst>
                                    <p:anim to="" calcmode="lin" valueType="num">
                                      <p:cBhvr>
                                        <p:cTn id="22" dur="1"/>
                                        <p:tgtEl>
                                          <p:spTgt spid="7"/>
                                        </p:tgtEl>
                                        <p:attrNameLst>
                                          <p:attrName/>
                                        </p:attrNameLst>
                                      </p:cBhvr>
                                    </p:anim>
                                    <p:set>
                                      <p:cBhvr>
                                        <p:cTn id="2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1392072" y="1433014"/>
            <a:ext cx="7506270" cy="4913195"/>
            <a:chOff x="1392072" y="1433014"/>
            <a:chExt cx="7506270" cy="4913195"/>
          </a:xfrm>
        </p:grpSpPr>
        <p:pic>
          <p:nvPicPr>
            <p:cNvPr id="2" name="صورة 1" descr="0084.gif"/>
            <p:cNvPicPr>
              <a:picLocks noChangeAspect="1"/>
            </p:cNvPicPr>
            <p:nvPr/>
          </p:nvPicPr>
          <p:blipFill>
            <a:blip r:embed="rId2"/>
            <a:srcRect l="13091" t="10746" r="11605" b="86614"/>
            <a:stretch>
              <a:fillRect/>
            </a:stretch>
          </p:blipFill>
          <p:spPr>
            <a:xfrm flipV="1">
              <a:off x="1392073" y="6018662"/>
              <a:ext cx="7506269" cy="327547"/>
            </a:xfrm>
            <a:prstGeom prst="rect">
              <a:avLst/>
            </a:prstGeom>
          </p:spPr>
        </p:pic>
        <p:pic>
          <p:nvPicPr>
            <p:cNvPr id="4" name="صورة 3" descr="0084.gif"/>
            <p:cNvPicPr>
              <a:picLocks noChangeAspect="1"/>
            </p:cNvPicPr>
            <p:nvPr/>
          </p:nvPicPr>
          <p:blipFill>
            <a:blip r:embed="rId2"/>
            <a:srcRect l="13091" t="10746" r="11605" b="52186"/>
            <a:stretch>
              <a:fillRect/>
            </a:stretch>
          </p:blipFill>
          <p:spPr>
            <a:xfrm>
              <a:off x="1392072" y="1433014"/>
              <a:ext cx="7506269" cy="4599296"/>
            </a:xfrm>
            <a:prstGeom prst="rect">
              <a:avLst/>
            </a:prstGeom>
          </p:spPr>
        </p:pic>
      </p:grpSp>
      <p:sp>
        <p:nvSpPr>
          <p:cNvPr id="3" name="مستطيل ذو زاوية واحدة مخدوشة ودائرية 2"/>
          <p:cNvSpPr/>
          <p:nvPr/>
        </p:nvSpPr>
        <p:spPr>
          <a:xfrm>
            <a:off x="1569491" y="3343699"/>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6" name="مستطيل ذو زاوية واحدة مخدوشة ودائرية 5"/>
          <p:cNvSpPr/>
          <p:nvPr/>
        </p:nvSpPr>
        <p:spPr>
          <a:xfrm>
            <a:off x="1569491" y="5186147"/>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7" name="مستطيل ذو زاوية واحدة مخدوشة ودائرية 6"/>
          <p:cNvSpPr/>
          <p:nvPr/>
        </p:nvSpPr>
        <p:spPr>
          <a:xfrm>
            <a:off x="1569491" y="5691114"/>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extLst>
      <p:ext uri="{BB962C8B-B14F-4D97-AF65-F5344CB8AC3E}">
        <p14:creationId xmlns:p14="http://schemas.microsoft.com/office/powerpoint/2010/main" val="342686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to="" calcmode="lin" valueType="num">
                                      <p:cBhvr>
                                        <p:cTn id="13" dur="1" fill="hold"/>
                                        <p:tgtEl>
                                          <p:spTgt spid="6"/>
                                        </p:tgtEl>
                                        <p:attrNameLst>
                                          <p:attrName/>
                                        </p:attrNameLst>
                                      </p:cBhvr>
                                    </p:anim>
                                  </p:childTnLst>
                                </p:cTn>
                              </p:par>
                              <p:par>
                                <p:cTn id="14" presetID="24"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to="" calcmode="lin" valueType="num">
                                      <p:cBhvr>
                                        <p:cTn id="16" dur="1" fill="hold"/>
                                        <p:tgtEl>
                                          <p:spTgt spid="7"/>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24" presetClass="exit" presetSubtype="0" fill="hold" grpId="1" nodeType="clickEffect">
                                  <p:stCondLst>
                                    <p:cond delay="0"/>
                                  </p:stCondLst>
                                  <p:childTnLst>
                                    <p:anim to="" calcmode="lin" valueType="num">
                                      <p:cBhvr>
                                        <p:cTn id="20" dur="1"/>
                                        <p:tgtEl>
                                          <p:spTgt spid="3"/>
                                        </p:tgtEl>
                                        <p:attrNameLst>
                                          <p:attrName/>
                                        </p:attrNameLst>
                                      </p:cBhvr>
                                    </p:anim>
                                    <p:set>
                                      <p:cBhvr>
                                        <p:cTn id="21" dur="1" fill="hold">
                                          <p:stCondLst>
                                            <p:cond delay="0"/>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4" presetClass="exit" presetSubtype="0" fill="hold" grpId="1" nodeType="clickEffect">
                                  <p:stCondLst>
                                    <p:cond delay="0"/>
                                  </p:stCondLst>
                                  <p:childTnLst>
                                    <p:anim to="" calcmode="lin" valueType="num">
                                      <p:cBhvr>
                                        <p:cTn id="25" dur="1"/>
                                        <p:tgtEl>
                                          <p:spTgt spid="6"/>
                                        </p:tgtEl>
                                        <p:attrNameLst>
                                          <p:attrName/>
                                        </p:attrNameLst>
                                      </p:cBhvr>
                                    </p:anim>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4" presetClass="exit" presetSubtype="0" fill="hold" grpId="1" nodeType="clickEffect">
                                  <p:stCondLst>
                                    <p:cond delay="0"/>
                                  </p:stCondLst>
                                  <p:childTnLst>
                                    <p:anim to="" calcmode="lin" valueType="num">
                                      <p:cBhvr>
                                        <p:cTn id="30" dur="1"/>
                                        <p:tgtEl>
                                          <p:spTgt spid="7"/>
                                        </p:tgtEl>
                                        <p:attrNameLst>
                                          <p:attrName/>
                                        </p:attrNameLst>
                                      </p:cBhvr>
                                    </p:anim>
                                    <p:set>
                                      <p:cBhvr>
                                        <p:cTn id="31"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7" grpId="0" animBg="1"/>
      <p:bldP spid="7"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مجموعة 5"/>
          <p:cNvGrpSpPr/>
          <p:nvPr/>
        </p:nvGrpSpPr>
        <p:grpSpPr>
          <a:xfrm>
            <a:off x="1419368" y="1653652"/>
            <a:ext cx="7508544" cy="3423315"/>
            <a:chOff x="1419368" y="1653652"/>
            <a:chExt cx="7508544" cy="3423315"/>
          </a:xfrm>
        </p:grpSpPr>
        <p:pic>
          <p:nvPicPr>
            <p:cNvPr id="2" name="صورة 1" descr="0084.gif"/>
            <p:cNvPicPr>
              <a:picLocks noChangeAspect="1"/>
            </p:cNvPicPr>
            <p:nvPr/>
          </p:nvPicPr>
          <p:blipFill>
            <a:blip r:embed="rId2"/>
            <a:srcRect l="13091" t="47484" r="11605" b="29632"/>
            <a:stretch>
              <a:fillRect/>
            </a:stretch>
          </p:blipFill>
          <p:spPr>
            <a:xfrm>
              <a:off x="1419368" y="1923795"/>
              <a:ext cx="7506269" cy="2839274"/>
            </a:xfrm>
            <a:prstGeom prst="rect">
              <a:avLst/>
            </a:prstGeom>
          </p:spPr>
        </p:pic>
        <p:pic>
          <p:nvPicPr>
            <p:cNvPr id="4" name="صورة 3" descr="0084.gif"/>
            <p:cNvPicPr>
              <a:picLocks noChangeAspect="1"/>
            </p:cNvPicPr>
            <p:nvPr/>
          </p:nvPicPr>
          <p:blipFill>
            <a:blip r:embed="rId2"/>
            <a:srcRect l="13091" t="10746" r="11605" b="86614"/>
            <a:stretch>
              <a:fillRect/>
            </a:stretch>
          </p:blipFill>
          <p:spPr>
            <a:xfrm flipV="1">
              <a:off x="1419369" y="4749420"/>
              <a:ext cx="7506269" cy="327547"/>
            </a:xfrm>
            <a:prstGeom prst="rect">
              <a:avLst/>
            </a:prstGeom>
          </p:spPr>
        </p:pic>
        <p:pic>
          <p:nvPicPr>
            <p:cNvPr id="5" name="صورة 4" descr="0084.gif"/>
            <p:cNvPicPr>
              <a:picLocks noChangeAspect="1"/>
            </p:cNvPicPr>
            <p:nvPr/>
          </p:nvPicPr>
          <p:blipFill>
            <a:blip r:embed="rId2"/>
            <a:srcRect l="13091" t="10746" r="11605" b="86614"/>
            <a:stretch>
              <a:fillRect/>
            </a:stretch>
          </p:blipFill>
          <p:spPr>
            <a:xfrm>
              <a:off x="1421643" y="1653652"/>
              <a:ext cx="7506269" cy="327547"/>
            </a:xfrm>
            <a:prstGeom prst="rect">
              <a:avLst/>
            </a:prstGeom>
          </p:spPr>
        </p:pic>
      </p:grpSp>
      <p:sp>
        <p:nvSpPr>
          <p:cNvPr id="7" name="مستطيل ذو زاوية واحدة مخدوشة ودائرية 6"/>
          <p:cNvSpPr/>
          <p:nvPr/>
        </p:nvSpPr>
        <p:spPr>
          <a:xfrm>
            <a:off x="1583138" y="4326338"/>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extLst>
      <p:ext uri="{BB962C8B-B14F-4D97-AF65-F5344CB8AC3E}">
        <p14:creationId xmlns:p14="http://schemas.microsoft.com/office/powerpoint/2010/main" val="352152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xit" presetSubtype="0" fill="hold" grpId="1" nodeType="clickEffect">
                                  <p:stCondLst>
                                    <p:cond delay="0"/>
                                  </p:stCondLst>
                                  <p:childTnLst>
                                    <p:anim to="" calcmode="lin" valueType="num">
                                      <p:cBhvr>
                                        <p:cTn id="14" dur="1"/>
                                        <p:tgtEl>
                                          <p:spTgt spid="7"/>
                                        </p:tgtEl>
                                        <p:attrNameLst>
                                          <p:attrName/>
                                        </p:attrNameLst>
                                      </p:cBhvr>
                                    </p:anim>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1364777" y="1858372"/>
            <a:ext cx="7508543" cy="2938816"/>
            <a:chOff x="1364777" y="1858372"/>
            <a:chExt cx="7508543" cy="2938816"/>
          </a:xfrm>
        </p:grpSpPr>
        <p:pic>
          <p:nvPicPr>
            <p:cNvPr id="2" name="صورة 1" descr="0084.gif"/>
            <p:cNvPicPr>
              <a:picLocks noChangeAspect="1"/>
            </p:cNvPicPr>
            <p:nvPr/>
          </p:nvPicPr>
          <p:blipFill>
            <a:blip r:embed="rId2"/>
            <a:srcRect l="13091" t="70478" r="11605" b="8458"/>
            <a:stretch>
              <a:fillRect/>
            </a:stretch>
          </p:blipFill>
          <p:spPr>
            <a:xfrm>
              <a:off x="1364777" y="2183642"/>
              <a:ext cx="7506269" cy="2613546"/>
            </a:xfrm>
            <a:prstGeom prst="rect">
              <a:avLst/>
            </a:prstGeom>
          </p:spPr>
        </p:pic>
        <p:pic>
          <p:nvPicPr>
            <p:cNvPr id="3" name="صورة 2" descr="0084.gif"/>
            <p:cNvPicPr>
              <a:picLocks noChangeAspect="1"/>
            </p:cNvPicPr>
            <p:nvPr/>
          </p:nvPicPr>
          <p:blipFill>
            <a:blip r:embed="rId2"/>
            <a:srcRect l="13091" t="10746" r="11605" b="86614"/>
            <a:stretch>
              <a:fillRect/>
            </a:stretch>
          </p:blipFill>
          <p:spPr>
            <a:xfrm>
              <a:off x="1367051" y="1858372"/>
              <a:ext cx="7506269" cy="327547"/>
            </a:xfrm>
            <a:prstGeom prst="rect">
              <a:avLst/>
            </a:prstGeom>
          </p:spPr>
        </p:pic>
      </p:grpSp>
      <p:sp>
        <p:nvSpPr>
          <p:cNvPr id="5" name="مستطيل ذو زاوية واحدة مخدوشة ودائرية 4"/>
          <p:cNvSpPr/>
          <p:nvPr/>
        </p:nvSpPr>
        <p:spPr>
          <a:xfrm>
            <a:off x="1542194" y="4189858"/>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extLst>
      <p:ext uri="{BB962C8B-B14F-4D97-AF65-F5344CB8AC3E}">
        <p14:creationId xmlns:p14="http://schemas.microsoft.com/office/powerpoint/2010/main" val="354632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to="" calcmode="lin" valueType="num">
                                      <p:cBhvr>
                                        <p:cTn id="10" dur="1" fill="hold"/>
                                        <p:tgtEl>
                                          <p:spTgt spid="5"/>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xit" presetSubtype="0" fill="hold" grpId="1" nodeType="clickEffect">
                                  <p:stCondLst>
                                    <p:cond delay="0"/>
                                  </p:stCondLst>
                                  <p:childTnLst>
                                    <p:anim to="" calcmode="lin" valueType="num">
                                      <p:cBhvr>
                                        <p:cTn id="14" dur="1"/>
                                        <p:tgtEl>
                                          <p:spTgt spid="5"/>
                                        </p:tgtEl>
                                        <p:attrNameLst>
                                          <p:attrName/>
                                        </p:attrNameLst>
                                      </p:cBhvr>
                                    </p:anim>
                                    <p:set>
                                      <p:cBhvr>
                                        <p:cTn id="15"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85.gif"/>
          <p:cNvPicPr>
            <a:picLocks noChangeAspect="1"/>
          </p:cNvPicPr>
          <p:nvPr/>
        </p:nvPicPr>
        <p:blipFill>
          <a:blip r:embed="rId2">
            <a:duotone>
              <a:schemeClr val="accent2">
                <a:shade val="45000"/>
                <a:satMod val="135000"/>
              </a:schemeClr>
              <a:prstClr val="white"/>
            </a:duotone>
          </a:blip>
          <a:srcRect l="15709" t="17711" r="17223" b="73880"/>
          <a:stretch>
            <a:fillRect/>
          </a:stretch>
        </p:blipFill>
        <p:spPr>
          <a:xfrm>
            <a:off x="1719618" y="1473957"/>
            <a:ext cx="6646460" cy="1037231"/>
          </a:xfrm>
          <a:prstGeom prst="rect">
            <a:avLst/>
          </a:prstGeom>
        </p:spPr>
      </p:pic>
      <p:sp>
        <p:nvSpPr>
          <p:cNvPr id="3" name="مستطيل ذو زوايا قطرية مستديرة 2"/>
          <p:cNvSpPr/>
          <p:nvPr/>
        </p:nvSpPr>
        <p:spPr>
          <a:xfrm>
            <a:off x="5495579" y="593884"/>
            <a:ext cx="2338017" cy="523922"/>
          </a:xfrm>
          <a:prstGeom prst="round2DiagRect">
            <a:avLst>
              <a:gd name="adj1" fmla="val 50000"/>
              <a:gd name="adj2" fmla="val 0"/>
            </a:avLst>
          </a:prstGeom>
          <a:ln>
            <a:noFill/>
          </a:ln>
          <a:effectLst>
            <a:outerShdw blurRad="44450" dist="27940" dir="5400000" algn="ctr">
              <a:srgbClr val="000000">
                <a:alpha val="32000"/>
              </a:srgbClr>
            </a:outerShdw>
          </a:effectLst>
        </p:spPr>
        <p:style>
          <a:lnRef idx="1">
            <a:schemeClr val="accent4"/>
          </a:lnRef>
          <a:fillRef idx="3">
            <a:schemeClr val="accent4"/>
          </a:fillRef>
          <a:effectRef idx="2">
            <a:schemeClr val="accent4"/>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Times New Roman"/>
              </a:rPr>
              <a:t>نشاطات الغلق والتلخيص</a:t>
            </a:r>
            <a:endParaRPr lang="en-GB"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Monotype Koufi" pitchFamily="2" charset="-78"/>
              <a:ea typeface="Monotype Koufi" pitchFamily="2" charset="-78"/>
            </a:endParaRPr>
          </a:p>
        </p:txBody>
      </p:sp>
      <p:pic>
        <p:nvPicPr>
          <p:cNvPr id="4" name="صورة 3" descr="0085.gif"/>
          <p:cNvPicPr>
            <a:picLocks noChangeAspect="1"/>
          </p:cNvPicPr>
          <p:nvPr/>
        </p:nvPicPr>
        <p:blipFill>
          <a:blip r:embed="rId2">
            <a:duotone>
              <a:schemeClr val="accent5">
                <a:shade val="45000"/>
                <a:satMod val="135000"/>
              </a:schemeClr>
              <a:prstClr val="white"/>
            </a:duotone>
          </a:blip>
          <a:srcRect l="11853" t="26120" r="13091" b="70118"/>
          <a:stretch>
            <a:fillRect/>
          </a:stretch>
        </p:blipFill>
        <p:spPr>
          <a:xfrm>
            <a:off x="1337481" y="2511188"/>
            <a:ext cx="7438029" cy="464024"/>
          </a:xfrm>
          <a:prstGeom prst="rect">
            <a:avLst/>
          </a:prstGeom>
        </p:spPr>
      </p:pic>
      <p:pic>
        <p:nvPicPr>
          <p:cNvPr id="5" name="صورة 4" descr="0085.gif"/>
          <p:cNvPicPr>
            <a:picLocks noChangeAspect="1"/>
          </p:cNvPicPr>
          <p:nvPr/>
        </p:nvPicPr>
        <p:blipFill>
          <a:blip r:embed="rId2">
            <a:duotone>
              <a:schemeClr val="accent5">
                <a:shade val="45000"/>
                <a:satMod val="135000"/>
              </a:schemeClr>
              <a:prstClr val="white"/>
            </a:duotone>
          </a:blip>
          <a:srcRect l="11853" t="30546" r="13091" b="44782"/>
          <a:stretch>
            <a:fillRect/>
          </a:stretch>
        </p:blipFill>
        <p:spPr>
          <a:xfrm>
            <a:off x="1337481" y="3057099"/>
            <a:ext cx="7438029" cy="3043450"/>
          </a:xfrm>
          <a:prstGeom prst="rect">
            <a:avLst/>
          </a:prstGeom>
        </p:spPr>
      </p:pic>
      <p:pic>
        <p:nvPicPr>
          <p:cNvPr id="6" name="صورة 5" descr="صورة4.gif"/>
          <p:cNvPicPr/>
          <p:nvPr/>
        </p:nvPicPr>
        <p:blipFill>
          <a:blip r:embed="rId3">
            <a:duotone>
              <a:prstClr val="black"/>
              <a:schemeClr val="accent2">
                <a:tint val="45000"/>
                <a:satMod val="400000"/>
              </a:schemeClr>
            </a:duotone>
          </a:blip>
          <a:stretch>
            <a:fillRect/>
          </a:stretch>
        </p:blipFill>
        <p:spPr>
          <a:xfrm>
            <a:off x="8437098" y="1601056"/>
            <a:ext cx="339090" cy="323850"/>
          </a:xfrm>
          <a:prstGeom prst="rect">
            <a:avLst/>
          </a:prstGeom>
        </p:spPr>
      </p:pic>
      <p:sp>
        <p:nvSpPr>
          <p:cNvPr id="7" name="مربع نص 6"/>
          <p:cNvSpPr txBox="1"/>
          <p:nvPr/>
        </p:nvSpPr>
        <p:spPr>
          <a:xfrm>
            <a:off x="1910687" y="3807724"/>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3384645" y="4517408"/>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3289110" y="4872250"/>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1883390" y="4872250"/>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06469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85.gif"/>
          <p:cNvPicPr>
            <a:picLocks noChangeAspect="1"/>
          </p:cNvPicPr>
          <p:nvPr/>
        </p:nvPicPr>
        <p:blipFill>
          <a:blip r:embed="rId2">
            <a:duotone>
              <a:schemeClr val="accent3">
                <a:shade val="45000"/>
                <a:satMod val="135000"/>
              </a:schemeClr>
              <a:prstClr val="white"/>
            </a:duotone>
          </a:blip>
          <a:srcRect l="11853" t="55218" r="13091" b="13234"/>
          <a:stretch>
            <a:fillRect/>
          </a:stretch>
        </p:blipFill>
        <p:spPr>
          <a:xfrm>
            <a:off x="1378424" y="1924334"/>
            <a:ext cx="7438029" cy="3891546"/>
          </a:xfrm>
          <a:prstGeom prst="rect">
            <a:avLst/>
          </a:prstGeom>
        </p:spPr>
      </p:pic>
      <p:sp>
        <p:nvSpPr>
          <p:cNvPr id="3" name="مربع نص 2"/>
          <p:cNvSpPr txBox="1"/>
          <p:nvPr/>
        </p:nvSpPr>
        <p:spPr>
          <a:xfrm>
            <a:off x="5445456" y="1856095"/>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4" name="مربع نص 3"/>
          <p:cNvSpPr txBox="1"/>
          <p:nvPr/>
        </p:nvSpPr>
        <p:spPr>
          <a:xfrm>
            <a:off x="7560859" y="2197290"/>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5" name="مربع نص 4"/>
          <p:cNvSpPr txBox="1"/>
          <p:nvPr/>
        </p:nvSpPr>
        <p:spPr>
          <a:xfrm>
            <a:off x="8120417" y="2593076"/>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5390865" y="2606724"/>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7260608" y="2620371"/>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8120417" y="3002510"/>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6359856" y="3029806"/>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8106769" y="3425591"/>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7083187" y="3425591"/>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1910685" y="3753138"/>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43091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086.gif"/>
          <p:cNvPicPr>
            <a:picLocks noChangeAspect="1"/>
          </p:cNvPicPr>
          <p:nvPr/>
        </p:nvPicPr>
        <p:blipFill>
          <a:blip r:embed="rId2">
            <a:duotone>
              <a:schemeClr val="accent2">
                <a:shade val="45000"/>
                <a:satMod val="135000"/>
              </a:schemeClr>
              <a:prstClr val="white"/>
            </a:duotone>
          </a:blip>
          <a:srcRect l="17290" t="10547" r="17088" b="85678"/>
          <a:stretch>
            <a:fillRect/>
          </a:stretch>
        </p:blipFill>
        <p:spPr>
          <a:xfrm>
            <a:off x="1355021" y="1473958"/>
            <a:ext cx="6860931" cy="491320"/>
          </a:xfrm>
          <a:prstGeom prst="rect">
            <a:avLst/>
          </a:prstGeom>
        </p:spPr>
      </p:pic>
      <p:pic>
        <p:nvPicPr>
          <p:cNvPr id="4" name="صورة 3" descr="0086.gif"/>
          <p:cNvPicPr>
            <a:picLocks noChangeAspect="1"/>
          </p:cNvPicPr>
          <p:nvPr/>
        </p:nvPicPr>
        <p:blipFill>
          <a:blip r:embed="rId2">
            <a:duotone>
              <a:schemeClr val="accent3">
                <a:shade val="45000"/>
                <a:satMod val="135000"/>
              </a:schemeClr>
              <a:prstClr val="white"/>
            </a:duotone>
          </a:blip>
          <a:srcRect l="41044" t="15812" r="35542" b="80537"/>
          <a:stretch>
            <a:fillRect/>
          </a:stretch>
        </p:blipFill>
        <p:spPr>
          <a:xfrm>
            <a:off x="3838575" y="2181225"/>
            <a:ext cx="2447925" cy="533400"/>
          </a:xfrm>
          <a:prstGeom prst="rect">
            <a:avLst/>
          </a:prstGeom>
        </p:spPr>
      </p:pic>
      <p:pic>
        <p:nvPicPr>
          <p:cNvPr id="5" name="صورة 4" descr="صورة2.gif"/>
          <p:cNvPicPr/>
          <p:nvPr/>
        </p:nvPicPr>
        <p:blipFill>
          <a:blip r:embed="rId3">
            <a:duotone>
              <a:prstClr val="black"/>
              <a:schemeClr val="accent2">
                <a:tint val="45000"/>
                <a:satMod val="400000"/>
              </a:schemeClr>
            </a:duotone>
          </a:blip>
          <a:stretch>
            <a:fillRect/>
          </a:stretch>
        </p:blipFill>
        <p:spPr>
          <a:xfrm>
            <a:off x="8346247" y="1531680"/>
            <a:ext cx="323850" cy="323850"/>
          </a:xfrm>
          <a:prstGeom prst="rect">
            <a:avLst/>
          </a:prstGeom>
        </p:spPr>
      </p:pic>
      <p:pic>
        <p:nvPicPr>
          <p:cNvPr id="6" name="صورة 5" descr="0086.gif"/>
          <p:cNvPicPr>
            <a:picLocks noChangeAspect="1"/>
          </p:cNvPicPr>
          <p:nvPr/>
        </p:nvPicPr>
        <p:blipFill>
          <a:blip r:embed="rId2">
            <a:duotone>
              <a:schemeClr val="accent3">
                <a:shade val="45000"/>
                <a:satMod val="135000"/>
              </a:schemeClr>
              <a:prstClr val="white"/>
            </a:duotone>
          </a:blip>
          <a:srcRect l="20455" t="19463" r="12948" b="79037"/>
          <a:stretch>
            <a:fillRect/>
          </a:stretch>
        </p:blipFill>
        <p:spPr>
          <a:xfrm>
            <a:off x="1685925" y="2714625"/>
            <a:ext cx="6962775" cy="219075"/>
          </a:xfrm>
          <a:prstGeom prst="rect">
            <a:avLst/>
          </a:prstGeom>
        </p:spPr>
      </p:pic>
      <p:pic>
        <p:nvPicPr>
          <p:cNvPr id="7" name="صورة 6" descr="0086.gif"/>
          <p:cNvPicPr>
            <a:picLocks noChangeAspect="1"/>
          </p:cNvPicPr>
          <p:nvPr/>
        </p:nvPicPr>
        <p:blipFill>
          <a:blip r:embed="rId2">
            <a:duotone>
              <a:schemeClr val="accent3">
                <a:shade val="45000"/>
                <a:satMod val="135000"/>
              </a:schemeClr>
              <a:prstClr val="white"/>
            </a:duotone>
          </a:blip>
          <a:srcRect l="20455" t="21093" r="60231" b="75516"/>
          <a:stretch>
            <a:fillRect/>
          </a:stretch>
        </p:blipFill>
        <p:spPr>
          <a:xfrm>
            <a:off x="1685925" y="2952750"/>
            <a:ext cx="2019300" cy="495300"/>
          </a:xfrm>
          <a:prstGeom prst="rect">
            <a:avLst/>
          </a:prstGeom>
        </p:spPr>
      </p:pic>
      <p:pic>
        <p:nvPicPr>
          <p:cNvPr id="8" name="صورة 7" descr="0086.gif"/>
          <p:cNvPicPr>
            <a:picLocks noChangeAspect="1"/>
          </p:cNvPicPr>
          <p:nvPr/>
        </p:nvPicPr>
        <p:blipFill>
          <a:blip r:embed="rId2">
            <a:duotone>
              <a:schemeClr val="accent3">
                <a:shade val="45000"/>
                <a:satMod val="135000"/>
              </a:schemeClr>
              <a:prstClr val="white"/>
            </a:duotone>
          </a:blip>
          <a:srcRect l="20455" t="24418" r="12948" b="74278"/>
          <a:stretch>
            <a:fillRect/>
          </a:stretch>
        </p:blipFill>
        <p:spPr>
          <a:xfrm>
            <a:off x="1685925" y="3438525"/>
            <a:ext cx="6962775" cy="190500"/>
          </a:xfrm>
          <a:prstGeom prst="rect">
            <a:avLst/>
          </a:prstGeom>
        </p:spPr>
      </p:pic>
      <p:pic>
        <p:nvPicPr>
          <p:cNvPr id="9" name="صورة 8" descr="0086.gif"/>
          <p:cNvPicPr>
            <a:picLocks noChangeAspect="1"/>
          </p:cNvPicPr>
          <p:nvPr/>
        </p:nvPicPr>
        <p:blipFill>
          <a:blip r:embed="rId2">
            <a:duotone>
              <a:schemeClr val="accent3">
                <a:shade val="45000"/>
                <a:satMod val="135000"/>
              </a:schemeClr>
              <a:prstClr val="white"/>
            </a:duotone>
          </a:blip>
          <a:srcRect l="71838" t="25657" r="12948" b="59867"/>
          <a:stretch>
            <a:fillRect/>
          </a:stretch>
        </p:blipFill>
        <p:spPr>
          <a:xfrm>
            <a:off x="7058025" y="3619500"/>
            <a:ext cx="1590675" cy="2114550"/>
          </a:xfrm>
          <a:prstGeom prst="rect">
            <a:avLst/>
          </a:prstGeom>
        </p:spPr>
      </p:pic>
      <p:pic>
        <p:nvPicPr>
          <p:cNvPr id="10" name="صورة 9" descr="0086.gif"/>
          <p:cNvPicPr>
            <a:picLocks noChangeAspect="1"/>
          </p:cNvPicPr>
          <p:nvPr/>
        </p:nvPicPr>
        <p:blipFill>
          <a:blip r:embed="rId2">
            <a:duotone>
              <a:schemeClr val="accent3">
                <a:shade val="45000"/>
                <a:satMod val="135000"/>
              </a:schemeClr>
              <a:prstClr val="white"/>
            </a:duotone>
          </a:blip>
          <a:srcRect l="57170" t="25657" r="28162" b="59867"/>
          <a:stretch>
            <a:fillRect/>
          </a:stretch>
        </p:blipFill>
        <p:spPr>
          <a:xfrm>
            <a:off x="5524500" y="3619500"/>
            <a:ext cx="1533525" cy="2114550"/>
          </a:xfrm>
          <a:prstGeom prst="rect">
            <a:avLst/>
          </a:prstGeom>
        </p:spPr>
      </p:pic>
      <p:pic>
        <p:nvPicPr>
          <p:cNvPr id="11" name="صورة 10" descr="0086.gif"/>
          <p:cNvPicPr>
            <a:picLocks noChangeAspect="1"/>
          </p:cNvPicPr>
          <p:nvPr/>
        </p:nvPicPr>
        <p:blipFill>
          <a:blip r:embed="rId2">
            <a:duotone>
              <a:schemeClr val="accent3">
                <a:shade val="45000"/>
                <a:satMod val="135000"/>
              </a:schemeClr>
              <a:prstClr val="white"/>
            </a:duotone>
          </a:blip>
          <a:srcRect l="42047" t="25657" r="42921" b="59867"/>
          <a:stretch>
            <a:fillRect/>
          </a:stretch>
        </p:blipFill>
        <p:spPr>
          <a:xfrm>
            <a:off x="3943350" y="3619500"/>
            <a:ext cx="1571625" cy="2114550"/>
          </a:xfrm>
          <a:prstGeom prst="rect">
            <a:avLst/>
          </a:prstGeom>
        </p:spPr>
      </p:pic>
      <p:pic>
        <p:nvPicPr>
          <p:cNvPr id="12" name="صورة 11" descr="0086.gif"/>
          <p:cNvPicPr>
            <a:picLocks noChangeAspect="1"/>
          </p:cNvPicPr>
          <p:nvPr/>
        </p:nvPicPr>
        <p:blipFill>
          <a:blip r:embed="rId2">
            <a:duotone>
              <a:schemeClr val="accent3">
                <a:shade val="45000"/>
                <a:satMod val="135000"/>
              </a:schemeClr>
              <a:prstClr val="white"/>
            </a:duotone>
          </a:blip>
          <a:srcRect l="56988" t="21093" r="23243" b="75516"/>
          <a:stretch>
            <a:fillRect/>
          </a:stretch>
        </p:blipFill>
        <p:spPr>
          <a:xfrm>
            <a:off x="5505450" y="2952750"/>
            <a:ext cx="2066925" cy="495300"/>
          </a:xfrm>
          <a:prstGeom prst="rect">
            <a:avLst/>
          </a:prstGeom>
        </p:spPr>
      </p:pic>
      <p:sp>
        <p:nvSpPr>
          <p:cNvPr id="13" name="مربع نص 12"/>
          <p:cNvSpPr txBox="1"/>
          <p:nvPr/>
        </p:nvSpPr>
        <p:spPr>
          <a:xfrm>
            <a:off x="7410450" y="4286250"/>
            <a:ext cx="723900" cy="461665"/>
          </a:xfrm>
          <a:prstGeom prst="rect">
            <a:avLst/>
          </a:prstGeom>
          <a:noFill/>
        </p:spPr>
        <p:txBody>
          <a:bodyPr wrap="square" rtlCol="0">
            <a:spAutoFit/>
          </a:bodyPr>
          <a:lstStyle/>
          <a:p>
            <a:pPr algn="ctr"/>
            <a:r>
              <a:rPr lang="ar-EG"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a:t>
            </a:r>
            <a:endParaRPr lang="en-GB"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14" name="مربع نص 13"/>
          <p:cNvSpPr txBox="1"/>
          <p:nvPr/>
        </p:nvSpPr>
        <p:spPr>
          <a:xfrm>
            <a:off x="7410450" y="4667250"/>
            <a:ext cx="723900" cy="461665"/>
          </a:xfrm>
          <a:prstGeom prst="rect">
            <a:avLst/>
          </a:prstGeom>
          <a:noFill/>
        </p:spPr>
        <p:txBody>
          <a:bodyPr wrap="square" rtlCol="0">
            <a:spAutoFit/>
          </a:bodyPr>
          <a:lstStyle/>
          <a:p>
            <a:pPr algn="ctr"/>
            <a:r>
              <a:rPr lang="ar-EG"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a:t>
            </a:r>
            <a:endParaRPr lang="en-GB"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15" name="مربع نص 14"/>
          <p:cNvSpPr txBox="1"/>
          <p:nvPr/>
        </p:nvSpPr>
        <p:spPr>
          <a:xfrm>
            <a:off x="7410450" y="5038725"/>
            <a:ext cx="723900" cy="461665"/>
          </a:xfrm>
          <a:prstGeom prst="rect">
            <a:avLst/>
          </a:prstGeom>
          <a:noFill/>
        </p:spPr>
        <p:txBody>
          <a:bodyPr wrap="square" rtlCol="0">
            <a:spAutoFit/>
          </a:bodyPr>
          <a:lstStyle/>
          <a:p>
            <a:pPr algn="ctr"/>
            <a:r>
              <a:rPr lang="ar-EG"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a:t>
            </a:r>
            <a:endParaRPr lang="en-GB"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17" name="مربع نص 16"/>
          <p:cNvSpPr txBox="1"/>
          <p:nvPr/>
        </p:nvSpPr>
        <p:spPr>
          <a:xfrm>
            <a:off x="5838825" y="4410075"/>
            <a:ext cx="723900" cy="461665"/>
          </a:xfrm>
          <a:prstGeom prst="rect">
            <a:avLst/>
          </a:prstGeom>
          <a:noFill/>
        </p:spPr>
        <p:txBody>
          <a:bodyPr wrap="square" rtlCol="0">
            <a:spAutoFit/>
          </a:bodyPr>
          <a:lstStyle/>
          <a:p>
            <a:pPr algn="ctr" rtl="0"/>
            <a:r>
              <a:rPr lang="ar-EG" sz="2400" b="1" dirty="0">
                <a:ln w="10541" cmpd="sng">
                  <a:solidFill>
                    <a:sysClr val="windowText" lastClr="000000"/>
                  </a:solidFill>
                  <a:prstDash val="solid"/>
                </a:ln>
                <a:solidFill>
                  <a:sysClr val="windowText" lastClr="000000"/>
                </a:solidFill>
              </a:rPr>
              <a:t>:</a:t>
            </a:r>
            <a:endParaRPr lang="en-GB" sz="2400" b="1" dirty="0">
              <a:ln w="10541" cmpd="sng">
                <a:solidFill>
                  <a:sysClr val="windowText" lastClr="000000"/>
                </a:solidFill>
                <a:prstDash val="solid"/>
              </a:ln>
              <a:solidFill>
                <a:sysClr val="windowText" lastClr="000000"/>
              </a:solidFill>
            </a:endParaRPr>
          </a:p>
        </p:txBody>
      </p:sp>
      <p:sp>
        <p:nvSpPr>
          <p:cNvPr id="18" name="مربع نص 17"/>
          <p:cNvSpPr txBox="1"/>
          <p:nvPr/>
        </p:nvSpPr>
        <p:spPr>
          <a:xfrm>
            <a:off x="5848350" y="4791075"/>
            <a:ext cx="723900" cy="461665"/>
          </a:xfrm>
          <a:prstGeom prst="rect">
            <a:avLst/>
          </a:prstGeom>
          <a:noFill/>
        </p:spPr>
        <p:txBody>
          <a:bodyPr wrap="square" rtlCol="0">
            <a:spAutoFit/>
          </a:bodyPr>
          <a:lstStyle/>
          <a:p>
            <a:pPr algn="ctr" rtl="0"/>
            <a:r>
              <a:rPr lang="ar-EG" sz="2400" b="1" dirty="0">
                <a:ln w="10541" cmpd="sng">
                  <a:solidFill>
                    <a:sysClr val="windowText" lastClr="000000"/>
                  </a:solidFill>
                  <a:prstDash val="solid"/>
                </a:ln>
                <a:solidFill>
                  <a:sysClr val="windowText" lastClr="000000"/>
                </a:solidFill>
              </a:rPr>
              <a:t>؟</a:t>
            </a:r>
            <a:endParaRPr lang="en-GB" sz="2400" b="1" dirty="0">
              <a:ln w="10541" cmpd="sng">
                <a:solidFill>
                  <a:sysClr val="windowText" lastClr="000000"/>
                </a:solidFill>
                <a:prstDash val="solid"/>
              </a:ln>
              <a:solidFill>
                <a:sysClr val="windowText" lastClr="000000"/>
              </a:solidFill>
            </a:endParaRPr>
          </a:p>
        </p:txBody>
      </p:sp>
      <p:sp>
        <p:nvSpPr>
          <p:cNvPr id="19" name="مربع نص 18"/>
          <p:cNvSpPr txBox="1"/>
          <p:nvPr/>
        </p:nvSpPr>
        <p:spPr>
          <a:xfrm>
            <a:off x="5857875" y="5172075"/>
            <a:ext cx="723900" cy="461665"/>
          </a:xfrm>
          <a:prstGeom prst="rect">
            <a:avLst/>
          </a:prstGeom>
          <a:noFill/>
        </p:spPr>
        <p:txBody>
          <a:bodyPr wrap="square" rtlCol="0">
            <a:spAutoFit/>
          </a:bodyPr>
          <a:lstStyle/>
          <a:p>
            <a:pPr algn="ctr" rtl="0"/>
            <a:r>
              <a:rPr lang="ar-EG" sz="2400" b="1" dirty="0">
                <a:ln w="10541" cmpd="sng">
                  <a:solidFill>
                    <a:sysClr val="windowText" lastClr="000000"/>
                  </a:solidFill>
                  <a:prstDash val="solid"/>
                </a:ln>
                <a:solidFill>
                  <a:sysClr val="windowText" lastClr="000000"/>
                </a:solidFill>
              </a:rPr>
              <a:t>!</a:t>
            </a:r>
            <a:endParaRPr lang="en-GB" sz="2400" b="1" dirty="0">
              <a:ln w="10541" cmpd="sng">
                <a:solidFill>
                  <a:sysClr val="windowText" lastClr="000000"/>
                </a:solidFill>
                <a:prstDash val="solid"/>
              </a:ln>
              <a:solidFill>
                <a:sysClr val="windowText" lastClr="000000"/>
              </a:solidFill>
            </a:endParaRPr>
          </a:p>
        </p:txBody>
      </p:sp>
      <p:sp>
        <p:nvSpPr>
          <p:cNvPr id="20" name="مربع نص 19"/>
          <p:cNvSpPr txBox="1"/>
          <p:nvPr/>
        </p:nvSpPr>
        <p:spPr>
          <a:xfrm>
            <a:off x="4048126" y="3667125"/>
            <a:ext cx="638174" cy="369332"/>
          </a:xfrm>
          <a:prstGeom prst="rect">
            <a:avLst/>
          </a:prstGeom>
          <a:noFill/>
        </p:spPr>
        <p:txBody>
          <a:bodyPr wrap="square" rtlCol="0">
            <a:spAutoFit/>
          </a:bodyPr>
          <a:lstStyle/>
          <a:p>
            <a:pPr algn="ctr"/>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أخرى</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21" name="مربع نص 20"/>
          <p:cNvSpPr txBox="1"/>
          <p:nvPr/>
        </p:nvSpPr>
        <p:spPr>
          <a:xfrm>
            <a:off x="4267200" y="4476750"/>
            <a:ext cx="723900" cy="461665"/>
          </a:xfrm>
          <a:prstGeom prst="rect">
            <a:avLst/>
          </a:prstGeom>
          <a:noFill/>
        </p:spPr>
        <p:txBody>
          <a:bodyPr wrap="square" rtlCol="0">
            <a:spAutoFit/>
          </a:bodyPr>
          <a:lstStyle/>
          <a:p>
            <a:pPr algn="ctr"/>
            <a:r>
              <a:rPr lang="ar-EG"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endParaRPr lang="en-GB"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22" name="مربع نص 21"/>
          <p:cNvSpPr txBox="1"/>
          <p:nvPr/>
        </p:nvSpPr>
        <p:spPr>
          <a:xfrm>
            <a:off x="4267200" y="4772025"/>
            <a:ext cx="723900" cy="461665"/>
          </a:xfrm>
          <a:prstGeom prst="rect">
            <a:avLst/>
          </a:prstGeom>
          <a:noFill/>
        </p:spPr>
        <p:txBody>
          <a:bodyPr wrap="square" rtlCol="0">
            <a:spAutoFit/>
          </a:bodyPr>
          <a:lstStyle/>
          <a:p>
            <a:pPr algn="ctr"/>
            <a:r>
              <a:rPr lang="ar-EG"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endParaRPr lang="en-GB"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23" name="مربع نص 22"/>
          <p:cNvSpPr txBox="1"/>
          <p:nvPr/>
        </p:nvSpPr>
        <p:spPr>
          <a:xfrm>
            <a:off x="4267200" y="5095875"/>
            <a:ext cx="723900" cy="461665"/>
          </a:xfrm>
          <a:prstGeom prst="rect">
            <a:avLst/>
          </a:prstGeom>
          <a:noFill/>
        </p:spPr>
        <p:txBody>
          <a:bodyPr wrap="square" rtlCol="0">
            <a:spAutoFit/>
          </a:bodyPr>
          <a:lstStyle/>
          <a:p>
            <a:pPr algn="ctr"/>
            <a:r>
              <a:rPr lang="ar-EG"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endParaRPr lang="en-GB"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24" name="مربع نص 23"/>
          <p:cNvSpPr txBox="1"/>
          <p:nvPr/>
        </p:nvSpPr>
        <p:spPr>
          <a:xfrm>
            <a:off x="1524000" y="3638550"/>
            <a:ext cx="2324100" cy="147732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1. عنوان رئيسي.</a:t>
            </a:r>
          </a:p>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2. عناوين فرعية.</a:t>
            </a:r>
          </a:p>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3.تقسيم النص إلى وحدات.</a:t>
            </a:r>
          </a:p>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4. العناية بالخط وحجمه.</a:t>
            </a:r>
          </a:p>
          <a:p>
            <a:pPr algn="justLow"/>
            <a:r>
              <a:rPr lang="ar-EG"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5. ملخص الموضوع.</a:t>
            </a:r>
            <a:endParaRPr lang="en-GB"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59872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to="" calcmode="lin" valueType="num">
                                      <p:cBhvr>
                                        <p:cTn id="27" dur="1" fill="hold"/>
                                        <p:tgtEl>
                                          <p:spTgt spid="12"/>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to="" calcmode="lin" valueType="num">
                                      <p:cBhvr>
                                        <p:cTn id="47" dur="1" fill="hold"/>
                                        <p:tgtEl>
                                          <p:spTgt spid="13"/>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to="" calcmode="lin" valueType="num">
                                      <p:cBhvr>
                                        <p:cTn id="52" dur="1" fill="hold"/>
                                        <p:tgtEl>
                                          <p:spTgt spid="14"/>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to="" calcmode="lin" valueType="num">
                                      <p:cBhvr>
                                        <p:cTn id="57" dur="1" fill="hold"/>
                                        <p:tgtEl>
                                          <p:spTgt spid="15"/>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 to="" calcmode="lin" valueType="num">
                                      <p:cBhvr>
                                        <p:cTn id="62" dur="1" fill="hold"/>
                                        <p:tgtEl>
                                          <p:spTgt spid="10"/>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to="" calcmode="lin" valueType="num">
                                      <p:cBhvr>
                                        <p:cTn id="67" dur="1" fill="hold"/>
                                        <p:tgtEl>
                                          <p:spTgt spid="17"/>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 to="" calcmode="lin" valueType="num">
                                      <p:cBhvr>
                                        <p:cTn id="72" dur="1" fill="hold"/>
                                        <p:tgtEl>
                                          <p:spTgt spid="18"/>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 to="" calcmode="lin" valueType="num">
                                      <p:cBhvr>
                                        <p:cTn id="77" dur="1" fill="hold"/>
                                        <p:tgtEl>
                                          <p:spTgt spid="19"/>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 to="" calcmode="lin" valueType="num">
                                      <p:cBhvr>
                                        <p:cTn id="82" dur="1" fill="hold"/>
                                        <p:tgtEl>
                                          <p:spTgt spid="11"/>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 to="" calcmode="lin" valueType="num">
                                      <p:cBhvr>
                                        <p:cTn id="87" dur="1" fill="hold"/>
                                        <p:tgtEl>
                                          <p:spTgt spid="20"/>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 to="" calcmode="lin" valueType="num">
                                      <p:cBhvr>
                                        <p:cTn id="92" dur="1" fill="hold"/>
                                        <p:tgtEl>
                                          <p:spTgt spid="21"/>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to="" calcmode="lin" valueType="num">
                                      <p:cBhvr>
                                        <p:cTn id="97" dur="1" fill="hold"/>
                                        <p:tgtEl>
                                          <p:spTgt spid="22"/>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 to="" calcmode="lin" valueType="num">
                                      <p:cBhvr>
                                        <p:cTn id="102" dur="1" fill="hold"/>
                                        <p:tgtEl>
                                          <p:spTgt spid="23"/>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 to="" calcmode="lin" valueType="num">
                                      <p:cBhvr>
                                        <p:cTn id="107" dur="1" fill="hold"/>
                                        <p:tgtEl>
                                          <p:spTgt spid="2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P spid="19" grpId="0"/>
      <p:bldP spid="20" grpId="0"/>
      <p:bldP spid="21" grpId="0"/>
      <p:bldP spid="22" grpId="0"/>
      <p:bldP spid="23" grpId="0"/>
      <p:bldP spid="2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1378424" y="2715904"/>
            <a:ext cx="7356143" cy="3170099"/>
          </a:xfrm>
          <a:prstGeom prst="rect">
            <a:avLst/>
          </a:prstGeom>
          <a:noFill/>
        </p:spPr>
        <p:txBody>
          <a:bodyPr wrap="square" rtlCol="0">
            <a:spAutoFit/>
          </a:bodyPr>
          <a:lstStyle/>
          <a:p>
            <a:pPr algn="ctr"/>
            <a:r>
              <a:rPr lang="ar-EG" sz="2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بسم الله الرحمن الرحيم</a:t>
            </a:r>
          </a:p>
          <a:p>
            <a:pPr indent="457200" algn="justLow"/>
            <a:r>
              <a:rPr lang="ar-EG" sz="2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أقدم تقريرًا حول ما تعلمته في هذه الوحدة :</a:t>
            </a:r>
          </a:p>
          <a:p>
            <a:pPr indent="457200" algn="justLow"/>
            <a:r>
              <a:rPr lang="ar-EG"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هذه الوحدة اشتملت على كل علامات الترقيم، وأعراف الكتابة. ثم زودت القارئ بنصوص تبين فيها مواضع علامات الترقيم، وأعراف الكتابة، وأوضحت معانيها وما ترمز إليه، ثم دربت المتعلم على استعمالها، كما أنها وازنت بين النصوص، الترقيم واستعمال أعراف الكتابة، وأخرى قد رقَّمت، وعُرَّفت؛ فاتضح بذلك أهمية هذه الرموز وتلك الإجراءات الفنية في عالم الكتابة.</a:t>
            </a:r>
          </a:p>
          <a:p>
            <a:pPr indent="457200" algn="justLow"/>
            <a:r>
              <a:rPr lang="ar-EG" sz="2000" b="1" dirty="0">
                <a:ln w="10541" cmpd="sng">
                  <a:solidFill>
                    <a:sysClr val="windowText" lastClr="000000"/>
                  </a:solidFill>
                  <a:prstDash val="solid"/>
                </a:ln>
                <a:solidFill>
                  <a:sysClr val="windowText" lastClr="000000"/>
                </a:solidFill>
              </a:rPr>
              <a:t>وإني أوصي كل كاتب أو طالب أن يتعلم استخدام تلك الرموز لما لها من أهمية في فهم وتفسير النص لدي القارئ أو المتلقي، وأتمنى أن يركز عليها في المدارس ولا سيما أثناء كتابة الأبحاث والموضوعات والمشاريع.</a:t>
            </a:r>
            <a:endParaRPr lang="en-GB" sz="2000" b="1" dirty="0">
              <a:ln w="10541" cmpd="sng">
                <a:solidFill>
                  <a:sysClr val="windowText" lastClr="000000"/>
                </a:solidFill>
                <a:prstDash val="solid"/>
              </a:ln>
              <a:solidFill>
                <a:sysClr val="windowText" lastClr="000000"/>
              </a:solidFill>
            </a:endParaRPr>
          </a:p>
        </p:txBody>
      </p:sp>
      <p:grpSp>
        <p:nvGrpSpPr>
          <p:cNvPr id="5" name="مجموعة 4"/>
          <p:cNvGrpSpPr/>
          <p:nvPr/>
        </p:nvGrpSpPr>
        <p:grpSpPr>
          <a:xfrm>
            <a:off x="1405718" y="1460311"/>
            <a:ext cx="7369792" cy="1180347"/>
            <a:chOff x="1405718" y="1460311"/>
            <a:chExt cx="7369792" cy="1180347"/>
          </a:xfrm>
        </p:grpSpPr>
        <p:pic>
          <p:nvPicPr>
            <p:cNvPr id="2" name="صورة 1" descr="0086.gif"/>
            <p:cNvPicPr>
              <a:picLocks noChangeAspect="1"/>
            </p:cNvPicPr>
            <p:nvPr/>
          </p:nvPicPr>
          <p:blipFill>
            <a:blip r:embed="rId2">
              <a:duotone>
                <a:schemeClr val="accent2">
                  <a:shade val="45000"/>
                  <a:satMod val="135000"/>
                </a:schemeClr>
                <a:prstClr val="white"/>
              </a:duotone>
            </a:blip>
            <a:srcRect l="13835" t="43735" r="17996" b="53805"/>
            <a:stretch>
              <a:fillRect/>
            </a:stretch>
          </p:blipFill>
          <p:spPr>
            <a:xfrm>
              <a:off x="1405718" y="1460311"/>
              <a:ext cx="6987655" cy="313898"/>
            </a:xfrm>
            <a:prstGeom prst="rect">
              <a:avLst/>
            </a:prstGeom>
          </p:spPr>
        </p:pic>
        <p:pic>
          <p:nvPicPr>
            <p:cNvPr id="4" name="صورة 3" descr="0086.gif"/>
            <p:cNvPicPr>
              <a:picLocks noChangeAspect="1"/>
            </p:cNvPicPr>
            <p:nvPr/>
          </p:nvPicPr>
          <p:blipFill>
            <a:blip r:embed="rId2">
              <a:duotone>
                <a:schemeClr val="accent2">
                  <a:shade val="45000"/>
                  <a:satMod val="135000"/>
                </a:schemeClr>
                <a:prstClr val="white"/>
              </a:duotone>
            </a:blip>
            <a:srcRect l="13835" t="46302" r="14268" b="47014"/>
            <a:stretch>
              <a:fillRect/>
            </a:stretch>
          </p:blipFill>
          <p:spPr>
            <a:xfrm>
              <a:off x="1405718" y="1787857"/>
              <a:ext cx="7369792" cy="852801"/>
            </a:xfrm>
            <a:prstGeom prst="rect">
              <a:avLst/>
            </a:prstGeom>
          </p:spPr>
        </p:pic>
      </p:grpSp>
      <p:pic>
        <p:nvPicPr>
          <p:cNvPr id="6" name="صورة 5" descr="صورة45.gif"/>
          <p:cNvPicPr/>
          <p:nvPr/>
        </p:nvPicPr>
        <p:blipFill>
          <a:blip r:embed="rId3">
            <a:duotone>
              <a:prstClr val="black"/>
              <a:schemeClr val="accent2">
                <a:tint val="45000"/>
                <a:satMod val="400000"/>
              </a:schemeClr>
            </a:duotone>
          </a:blip>
          <a:stretch>
            <a:fillRect/>
          </a:stretch>
        </p:blipFill>
        <p:spPr>
          <a:xfrm>
            <a:off x="8528151" y="1503046"/>
            <a:ext cx="323850" cy="323850"/>
          </a:xfrm>
          <a:prstGeom prst="rect">
            <a:avLst/>
          </a:prstGeom>
        </p:spPr>
      </p:pic>
    </p:spTree>
    <p:extLst>
      <p:ext uri="{BB962C8B-B14F-4D97-AF65-F5344CB8AC3E}">
        <p14:creationId xmlns:p14="http://schemas.microsoft.com/office/powerpoint/2010/main" val="330494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صورة 18" descr="0087.gif"/>
          <p:cNvPicPr>
            <a:picLocks noChangeAspect="1"/>
          </p:cNvPicPr>
          <p:nvPr/>
        </p:nvPicPr>
        <p:blipFill>
          <a:blip r:embed="rId2">
            <a:duotone>
              <a:schemeClr val="accent3">
                <a:shade val="45000"/>
                <a:satMod val="135000"/>
              </a:schemeClr>
              <a:prstClr val="white"/>
            </a:duotone>
          </a:blip>
          <a:srcRect l="11605" t="21255" r="13091" b="63093"/>
          <a:stretch>
            <a:fillRect/>
          </a:stretch>
        </p:blipFill>
        <p:spPr>
          <a:xfrm>
            <a:off x="1392072" y="2647666"/>
            <a:ext cx="7492620" cy="2511188"/>
          </a:xfrm>
          <a:prstGeom prst="rect">
            <a:avLst/>
          </a:prstGeom>
        </p:spPr>
      </p:pic>
      <p:pic>
        <p:nvPicPr>
          <p:cNvPr id="2" name="صورة 1" descr="0087.gif"/>
          <p:cNvPicPr>
            <a:picLocks noChangeAspect="1"/>
          </p:cNvPicPr>
          <p:nvPr/>
        </p:nvPicPr>
        <p:blipFill>
          <a:blip r:embed="rId2">
            <a:duotone>
              <a:schemeClr val="accent2">
                <a:shade val="45000"/>
                <a:satMod val="135000"/>
              </a:schemeClr>
              <a:prstClr val="white"/>
            </a:duotone>
          </a:blip>
          <a:srcRect l="11605" t="17512" r="21047" b="78745"/>
          <a:stretch>
            <a:fillRect/>
          </a:stretch>
        </p:blipFill>
        <p:spPr>
          <a:xfrm>
            <a:off x="1187356" y="1651380"/>
            <a:ext cx="6701050" cy="600502"/>
          </a:xfrm>
          <a:prstGeom prst="rect">
            <a:avLst/>
          </a:prstGeom>
        </p:spPr>
      </p:pic>
      <p:sp>
        <p:nvSpPr>
          <p:cNvPr id="3" name="مستطيل ذو زوايا قطرية مستديرة 2"/>
          <p:cNvSpPr/>
          <p:nvPr/>
        </p:nvSpPr>
        <p:spPr>
          <a:xfrm>
            <a:off x="5464049" y="641181"/>
            <a:ext cx="2338017" cy="523922"/>
          </a:xfrm>
          <a:prstGeom prst="round2DiagRect">
            <a:avLst>
              <a:gd name="adj1" fmla="val 50000"/>
              <a:gd name="adj2" fmla="val 0"/>
            </a:avLst>
          </a:prstGeom>
          <a:ln>
            <a:noFill/>
          </a:ln>
          <a:effectLst>
            <a:outerShdw blurRad="44450" dist="27940" dir="5400000" algn="ctr">
              <a:srgbClr val="000000">
                <a:alpha val="32000"/>
              </a:srgbClr>
            </a:outerShdw>
          </a:effectLst>
        </p:spPr>
        <p:style>
          <a:lnRef idx="1">
            <a:schemeClr val="accent4"/>
          </a:lnRef>
          <a:fillRef idx="3">
            <a:schemeClr val="accent4"/>
          </a:fillRef>
          <a:effectRef idx="2">
            <a:schemeClr val="accent4"/>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Times New Roman"/>
              </a:rPr>
              <a:t>اختبار بعدي</a:t>
            </a:r>
            <a:endParaRPr lang="en-GB" sz="2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Monotype Koufi" pitchFamily="2" charset="-78"/>
              <a:ea typeface="Monotype Koufi" pitchFamily="2" charset="-78"/>
            </a:endParaRPr>
          </a:p>
        </p:txBody>
      </p:sp>
      <p:sp>
        <p:nvSpPr>
          <p:cNvPr id="4" name="مربع نص 3"/>
          <p:cNvSpPr txBox="1"/>
          <p:nvPr/>
        </p:nvSpPr>
        <p:spPr>
          <a:xfrm>
            <a:off x="4790364" y="2593075"/>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5" name="مربع نص 4"/>
          <p:cNvSpPr txBox="1"/>
          <p:nvPr/>
        </p:nvSpPr>
        <p:spPr>
          <a:xfrm>
            <a:off x="3098042" y="2593075"/>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1774209" y="2593075"/>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7888404" y="3098041"/>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1978924" y="3084393"/>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1583139" y="3084393"/>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6687402" y="3589361"/>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4981431" y="3589361"/>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3903258" y="3616657"/>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3" name="مربع نص 12"/>
          <p:cNvSpPr txBox="1"/>
          <p:nvPr/>
        </p:nvSpPr>
        <p:spPr>
          <a:xfrm>
            <a:off x="2784142" y="4026090"/>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4" name="مربع نص 13"/>
          <p:cNvSpPr txBox="1"/>
          <p:nvPr/>
        </p:nvSpPr>
        <p:spPr>
          <a:xfrm>
            <a:off x="4503760" y="4026090"/>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5" name="مربع نص 14"/>
          <p:cNvSpPr txBox="1"/>
          <p:nvPr/>
        </p:nvSpPr>
        <p:spPr>
          <a:xfrm>
            <a:off x="7492620" y="4544705"/>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6" name="مربع نص 15"/>
          <p:cNvSpPr txBox="1"/>
          <p:nvPr/>
        </p:nvSpPr>
        <p:spPr>
          <a:xfrm>
            <a:off x="4367282" y="4572001"/>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7" name="مربع نص 16"/>
          <p:cNvSpPr txBox="1"/>
          <p:nvPr/>
        </p:nvSpPr>
        <p:spPr>
          <a:xfrm>
            <a:off x="3330052" y="4476464"/>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pic>
        <p:nvPicPr>
          <p:cNvPr id="18" name="صورة 17" descr="صورة2.gif"/>
          <p:cNvPicPr/>
          <p:nvPr/>
        </p:nvPicPr>
        <p:blipFill>
          <a:blip r:embed="rId3">
            <a:duotone>
              <a:prstClr val="black"/>
              <a:schemeClr val="accent2">
                <a:tint val="45000"/>
                <a:satMod val="400000"/>
              </a:schemeClr>
            </a:duotone>
          </a:blip>
          <a:stretch>
            <a:fillRect/>
          </a:stretch>
        </p:blipFill>
        <p:spPr>
          <a:xfrm>
            <a:off x="8031881" y="1625338"/>
            <a:ext cx="715010" cy="581025"/>
          </a:xfrm>
          <a:prstGeom prst="rect">
            <a:avLst/>
          </a:prstGeom>
        </p:spPr>
      </p:pic>
    </p:spTree>
    <p:extLst>
      <p:ext uri="{BB962C8B-B14F-4D97-AF65-F5344CB8AC3E}">
        <p14:creationId xmlns:p14="http://schemas.microsoft.com/office/powerpoint/2010/main" val="144662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to="" calcmode="lin" valueType="num">
                                      <p:cBhvr>
                                        <p:cTn id="12" dur="1" fill="hold"/>
                                        <p:tgtEl>
                                          <p:spTgt spid="1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to="" calcmode="lin" valueType="num">
                                      <p:cBhvr>
                                        <p:cTn id="22" dur="1" fill="hold"/>
                                        <p:tgtEl>
                                          <p:spTgt spid="1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to="" calcmode="lin" valueType="num">
                                      <p:cBhvr>
                                        <p:cTn id="42" dur="1" fill="hold"/>
                                        <p:tgtEl>
                                          <p:spTgt spid="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to="" calcmode="lin" valueType="num">
                                      <p:cBhvr>
                                        <p:cTn id="47" dur="1" fill="hold"/>
                                        <p:tgtEl>
                                          <p:spTgt spid="8"/>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to="" calcmode="lin" valueType="num">
                                      <p:cBhvr>
                                        <p:cTn id="52" dur="1" fill="hold"/>
                                        <p:tgtEl>
                                          <p:spTgt spid="9"/>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to="" calcmode="lin" valueType="num">
                                      <p:cBhvr>
                                        <p:cTn id="57" dur="1" fill="hold"/>
                                        <p:tgtEl>
                                          <p:spTgt spid="10"/>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 to="" calcmode="lin" valueType="num">
                                      <p:cBhvr>
                                        <p:cTn id="62" dur="1" fill="hold"/>
                                        <p:tgtEl>
                                          <p:spTgt spid="11"/>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to="" calcmode="lin" valueType="num">
                                      <p:cBhvr>
                                        <p:cTn id="67" dur="1" fill="hold"/>
                                        <p:tgtEl>
                                          <p:spTgt spid="12"/>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 to="" calcmode="lin" valueType="num">
                                      <p:cBhvr>
                                        <p:cTn id="72" dur="1" fill="hold"/>
                                        <p:tgtEl>
                                          <p:spTgt spid="14"/>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 to="" calcmode="lin" valueType="num">
                                      <p:cBhvr>
                                        <p:cTn id="77" dur="1" fill="hold"/>
                                        <p:tgtEl>
                                          <p:spTgt spid="13"/>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 to="" calcmode="lin" valueType="num">
                                      <p:cBhvr>
                                        <p:cTn id="82" dur="1" fill="hold"/>
                                        <p:tgtEl>
                                          <p:spTgt spid="15"/>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 to="" calcmode="lin" valueType="num">
                                      <p:cBhvr>
                                        <p:cTn id="87" dur="1" fill="hold"/>
                                        <p:tgtEl>
                                          <p:spTgt spid="16"/>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17"/>
                                        </p:tgtEl>
                                        <p:attrNameLst>
                                          <p:attrName>style.visibility</p:attrName>
                                        </p:attrNameLst>
                                      </p:cBhvr>
                                      <p:to>
                                        <p:strVal val="visible"/>
                                      </p:to>
                                    </p:set>
                                    <p:anim to="" calcmode="lin" valueType="num">
                                      <p:cBhvr>
                                        <p:cTn id="92" dur="1" fill="hold"/>
                                        <p:tgtEl>
                                          <p:spTgt spid="1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1364777" y="2361065"/>
            <a:ext cx="7492620" cy="3220870"/>
            <a:chOff x="1364777" y="2402009"/>
            <a:chExt cx="7492620" cy="3220870"/>
          </a:xfrm>
        </p:grpSpPr>
        <p:pic>
          <p:nvPicPr>
            <p:cNvPr id="2" name="صورة 1" descr="0087.gif"/>
            <p:cNvPicPr>
              <a:picLocks noChangeAspect="1"/>
            </p:cNvPicPr>
            <p:nvPr/>
          </p:nvPicPr>
          <p:blipFill>
            <a:blip r:embed="rId2">
              <a:duotone>
                <a:schemeClr val="accent4">
                  <a:shade val="45000"/>
                  <a:satMod val="135000"/>
                </a:schemeClr>
                <a:prstClr val="white"/>
              </a:duotone>
            </a:blip>
            <a:srcRect l="11605" t="45642" r="13091" b="52595"/>
            <a:stretch>
              <a:fillRect/>
            </a:stretch>
          </p:blipFill>
          <p:spPr>
            <a:xfrm flipV="1">
              <a:off x="1364777" y="5404515"/>
              <a:ext cx="7492620" cy="218364"/>
            </a:xfrm>
            <a:prstGeom prst="rect">
              <a:avLst/>
            </a:prstGeom>
          </p:spPr>
        </p:pic>
        <p:pic>
          <p:nvPicPr>
            <p:cNvPr id="4" name="صورة 3" descr="0087.gif"/>
            <p:cNvPicPr>
              <a:picLocks noChangeAspect="1"/>
            </p:cNvPicPr>
            <p:nvPr/>
          </p:nvPicPr>
          <p:blipFill>
            <a:blip r:embed="rId2">
              <a:duotone>
                <a:schemeClr val="accent4">
                  <a:shade val="45000"/>
                  <a:satMod val="135000"/>
                </a:schemeClr>
                <a:prstClr val="white"/>
              </a:duotone>
            </a:blip>
            <a:srcRect l="11605" t="45642" r="13091" b="29784"/>
            <a:stretch>
              <a:fillRect/>
            </a:stretch>
          </p:blipFill>
          <p:spPr>
            <a:xfrm>
              <a:off x="1364777" y="2402009"/>
              <a:ext cx="7492620" cy="3043450"/>
            </a:xfrm>
            <a:prstGeom prst="rect">
              <a:avLst/>
            </a:prstGeom>
          </p:spPr>
        </p:pic>
      </p:grpSp>
      <p:pic>
        <p:nvPicPr>
          <p:cNvPr id="7" name="صورة 6" descr="صورة10.gif"/>
          <p:cNvPicPr/>
          <p:nvPr/>
        </p:nvPicPr>
        <p:blipFill>
          <a:blip r:embed="rId3"/>
          <a:stretch>
            <a:fillRect/>
          </a:stretch>
        </p:blipFill>
        <p:spPr>
          <a:xfrm>
            <a:off x="8092967" y="1351361"/>
            <a:ext cx="715010" cy="561975"/>
          </a:xfrm>
          <a:prstGeom prst="rect">
            <a:avLst/>
          </a:prstGeom>
        </p:spPr>
      </p:pic>
      <p:grpSp>
        <p:nvGrpSpPr>
          <p:cNvPr id="9" name="مجموعة 8"/>
          <p:cNvGrpSpPr/>
          <p:nvPr/>
        </p:nvGrpSpPr>
        <p:grpSpPr>
          <a:xfrm>
            <a:off x="1364777" y="1456587"/>
            <a:ext cx="7492620" cy="795295"/>
            <a:chOff x="1364777" y="1456587"/>
            <a:chExt cx="7492620" cy="795295"/>
          </a:xfrm>
        </p:grpSpPr>
        <p:pic>
          <p:nvPicPr>
            <p:cNvPr id="3" name="صورة 2" descr="0087.gif"/>
            <p:cNvPicPr>
              <a:picLocks noChangeAspect="1"/>
            </p:cNvPicPr>
            <p:nvPr/>
          </p:nvPicPr>
          <p:blipFill>
            <a:blip r:embed="rId2">
              <a:duotone>
                <a:schemeClr val="accent2">
                  <a:shade val="45000"/>
                  <a:satMod val="135000"/>
                </a:schemeClr>
                <a:prstClr val="white"/>
              </a:duotone>
            </a:blip>
            <a:srcRect l="11605" t="38449" r="21144" b="59055"/>
            <a:stretch>
              <a:fillRect/>
            </a:stretch>
          </p:blipFill>
          <p:spPr>
            <a:xfrm>
              <a:off x="1364777" y="1456587"/>
              <a:ext cx="6691402" cy="309151"/>
            </a:xfrm>
            <a:prstGeom prst="rect">
              <a:avLst/>
            </a:prstGeom>
          </p:spPr>
        </p:pic>
        <p:pic>
          <p:nvPicPr>
            <p:cNvPr id="8" name="صورة 7" descr="0087.gif"/>
            <p:cNvPicPr>
              <a:picLocks noChangeAspect="1"/>
            </p:cNvPicPr>
            <p:nvPr/>
          </p:nvPicPr>
          <p:blipFill>
            <a:blip r:embed="rId2">
              <a:duotone>
                <a:schemeClr val="accent2">
                  <a:shade val="45000"/>
                  <a:satMod val="135000"/>
                </a:schemeClr>
                <a:prstClr val="white"/>
              </a:duotone>
            </a:blip>
            <a:srcRect l="11605" t="41455" r="13091" b="55129"/>
            <a:stretch>
              <a:fillRect/>
            </a:stretch>
          </p:blipFill>
          <p:spPr>
            <a:xfrm>
              <a:off x="1364777" y="1828800"/>
              <a:ext cx="7492620" cy="423082"/>
            </a:xfrm>
            <a:prstGeom prst="rect">
              <a:avLst/>
            </a:prstGeom>
          </p:spPr>
        </p:pic>
      </p:grpSp>
    </p:spTree>
    <p:extLst>
      <p:ext uri="{BB962C8B-B14F-4D97-AF65-F5344CB8AC3E}">
        <p14:creationId xmlns:p14="http://schemas.microsoft.com/office/powerpoint/2010/main" val="100791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1435100" y="1625600"/>
            <a:ext cx="7378700" cy="4508500"/>
            <a:chOff x="1435100" y="1625600"/>
            <a:chExt cx="7378700" cy="4508500"/>
          </a:xfrm>
        </p:grpSpPr>
        <p:pic>
          <p:nvPicPr>
            <p:cNvPr id="2" name="صورة 1" descr="005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5424" t="34967" r="14502" b="33736"/>
            <a:stretch>
              <a:fillRect/>
            </a:stretch>
          </p:blipFill>
          <p:spPr>
            <a:xfrm>
              <a:off x="1435100" y="2032000"/>
              <a:ext cx="7378700" cy="4102100"/>
            </a:xfrm>
            <a:prstGeom prst="rect">
              <a:avLst/>
            </a:prstGeom>
          </p:spPr>
        </p:pic>
        <p:pic>
          <p:nvPicPr>
            <p:cNvPr id="3" name="صورة 2" descr="005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5424" t="12778" r="14502" b="83928"/>
            <a:stretch>
              <a:fillRect/>
            </a:stretch>
          </p:blipFill>
          <p:spPr>
            <a:xfrm>
              <a:off x="1435100" y="1625600"/>
              <a:ext cx="7378700" cy="431800"/>
            </a:xfrm>
            <a:prstGeom prst="rect">
              <a:avLst/>
            </a:prstGeom>
          </p:spPr>
        </p:pic>
      </p:grpSp>
      <p:sp>
        <p:nvSpPr>
          <p:cNvPr id="5" name="مربع نص 4"/>
          <p:cNvSpPr txBox="1"/>
          <p:nvPr/>
        </p:nvSpPr>
        <p:spPr>
          <a:xfrm>
            <a:off x="8153400" y="3657600"/>
            <a:ext cx="609600"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3225800" y="20701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2298700" y="20701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3200400" y="26543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3200400" y="29718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2921000" y="37465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2921000" y="40259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3" name="مربع نص 12"/>
          <p:cNvSpPr txBox="1"/>
          <p:nvPr/>
        </p:nvSpPr>
        <p:spPr>
          <a:xfrm>
            <a:off x="2921000" y="4361788"/>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14" name="مربع نص 13"/>
          <p:cNvSpPr txBox="1"/>
          <p:nvPr/>
        </p:nvSpPr>
        <p:spPr>
          <a:xfrm>
            <a:off x="2755900" y="55880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endParaRPr lang="en-GB"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4212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to="" calcmode="lin" valueType="num">
                                      <p:cBhvr>
                                        <p:cTn id="42" dur="1" fill="hold"/>
                                        <p:tgtEl>
                                          <p:spTgt spid="12"/>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to="" calcmode="lin" valueType="num">
                                      <p:cBhvr>
                                        <p:cTn id="47" dur="1" fill="hold"/>
                                        <p:tgtEl>
                                          <p:spTgt spid="13"/>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to="" calcmode="lin" valueType="num">
                                      <p:cBhvr>
                                        <p:cTn id="52"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P spid="1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3275463" y="1214650"/>
            <a:ext cx="3179928" cy="58477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32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أعراف الكتابة</a:t>
            </a:r>
            <a:endParaRPr lang="en-GB" sz="32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3" name="مربع نص 2"/>
          <p:cNvSpPr txBox="1"/>
          <p:nvPr/>
        </p:nvSpPr>
        <p:spPr>
          <a:xfrm>
            <a:off x="1282890" y="1828797"/>
            <a:ext cx="7601803" cy="415498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justLow"/>
            <a:r>
              <a:rPr lang="ar-EG"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حبذا لو استعمل الكاتب أعراف الكتابة</a:t>
            </a:r>
            <a:r>
              <a:rPr lang="ar-EG" sz="2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t>
            </a:r>
          </a:p>
          <a:p>
            <a:pPr indent="457200" algn="justLow"/>
            <a:r>
              <a:rPr lang="ar-EG" sz="2000" b="1" spc="50" dirty="0">
                <a:ln w="11430">
                  <a:solidFill>
                    <a:sysClr val="windowText" lastClr="000000"/>
                  </a:solidFill>
                </a:ln>
                <a:solidFill>
                  <a:sysClr val="windowText" lastClr="000000"/>
                </a:solidFill>
                <a:effectLst>
                  <a:outerShdw blurRad="76200" dist="50800" dir="5400000" algn="tl" rotWithShape="0">
                    <a:srgbClr val="000000">
                      <a:alpha val="65000"/>
                    </a:srgbClr>
                  </a:outerShdw>
                </a:effectLst>
              </a:rPr>
              <a:t>إن استعمال قوانين الكتابة يُسهل على القُّرَّاء فهم النصوص؛ ففي الصورة التي أمامنا لغز لا يمكن أن يُفْهَم من دون مراعاة أعراف الكتابة في أثناء الحديث عنها.</a:t>
            </a:r>
          </a:p>
          <a:p>
            <a:pPr indent="457200" algn="justLow"/>
            <a:r>
              <a:rPr lang="ar-EG" sz="2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يا ليت المؤلف وضع عنوانًا رئيسيًا:</a:t>
            </a:r>
          </a:p>
          <a:p>
            <a:pPr indent="457200" algn="ctr"/>
            <a:r>
              <a:rPr lang="ar-EG"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مم يتكون عقل الإنسان</a:t>
            </a:r>
          </a:p>
          <a:p>
            <a:pPr indent="457200"/>
            <a:r>
              <a:rPr lang="ar-EG"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ثم استخدم التعداد الرقمي، فيقول: والعقل قسمان:</a:t>
            </a:r>
          </a:p>
          <a:p>
            <a:pPr indent="457200">
              <a:buFontTx/>
              <a:buAutoNum type="arabicPeriod"/>
            </a:pPr>
            <a:r>
              <a:rPr lang="ar-EG" sz="2000" b="1" spc="50" dirty="0">
                <a:ln w="11430">
                  <a:solidFill>
                    <a:srgbClr val="0000FF"/>
                  </a:solidFill>
                </a:ln>
                <a:solidFill>
                  <a:srgbClr val="0000FF"/>
                </a:solidFill>
                <a:effectLst>
                  <a:outerShdw blurRad="76200" dist="50800" dir="5400000" algn="tl" rotWithShape="0">
                    <a:srgbClr val="000000">
                      <a:alpha val="65000"/>
                    </a:srgbClr>
                  </a:outerShdw>
                </a:effectLst>
              </a:rPr>
              <a:t>العقل الواعي، ووظيفته:</a:t>
            </a:r>
          </a:p>
          <a:p>
            <a:pPr lvl="2" indent="457200"/>
            <a:r>
              <a:rPr lang="ar-EG" sz="2000" b="1" dirty="0">
                <a:ln w="900" cmpd="sng">
                  <a:solidFill>
                    <a:srgbClr val="4F81BD">
                      <a:satMod val="190000"/>
                      <a:alpha val="55000"/>
                    </a:srgbClr>
                  </a:solidFill>
                  <a:prstDash val="solid"/>
                </a:ln>
                <a:solidFill>
                  <a:srgbClr val="4F81BD">
                    <a:satMod val="200000"/>
                    <a:tint val="3000"/>
                  </a:srgbClr>
                </a:solidFill>
                <a:effectLst>
                  <a:glow rad="101600">
                    <a:prstClr val="black">
                      <a:alpha val="60000"/>
                    </a:prstClr>
                  </a:glow>
                  <a:innerShdw blurRad="101600" dist="76200" dir="5400000">
                    <a:srgbClr val="4F81BD">
                      <a:satMod val="190000"/>
                      <a:tint val="100000"/>
                      <a:alpha val="74000"/>
                    </a:srgbClr>
                  </a:innerShdw>
                </a:effectLst>
              </a:rPr>
              <a:t>أ. ...............</a:t>
            </a:r>
          </a:p>
          <a:p>
            <a:pPr lvl="2" indent="457200"/>
            <a:r>
              <a:rPr lang="ar-EG" sz="2000" b="1" dirty="0">
                <a:ln w="900" cmpd="sng">
                  <a:solidFill>
                    <a:srgbClr val="4F81BD">
                      <a:satMod val="190000"/>
                      <a:alpha val="55000"/>
                    </a:srgbClr>
                  </a:solidFill>
                  <a:prstDash val="solid"/>
                </a:ln>
                <a:solidFill>
                  <a:srgbClr val="4F81BD">
                    <a:satMod val="200000"/>
                    <a:tint val="3000"/>
                  </a:srgbClr>
                </a:solidFill>
                <a:effectLst>
                  <a:glow rad="101600">
                    <a:prstClr val="black">
                      <a:alpha val="60000"/>
                    </a:prstClr>
                  </a:glow>
                  <a:innerShdw blurRad="101600" dist="76200" dir="5400000">
                    <a:srgbClr val="4F81BD">
                      <a:satMod val="190000"/>
                      <a:tint val="100000"/>
                      <a:alpha val="74000"/>
                    </a:srgbClr>
                  </a:innerShdw>
                </a:effectLst>
              </a:rPr>
              <a:t>ب. .............</a:t>
            </a:r>
            <a:endParaRPr lang="ar-EG" sz="2000" b="1" spc="50" dirty="0">
              <a:ln w="11430"/>
              <a:gradFill>
                <a:gsLst>
                  <a:gs pos="25000">
                    <a:srgbClr val="C0504D">
                      <a:satMod val="155000"/>
                    </a:srgbClr>
                  </a:gs>
                  <a:gs pos="100000">
                    <a:srgbClr val="C0504D">
                      <a:shade val="45000"/>
                      <a:satMod val="165000"/>
                    </a:srgbClr>
                  </a:gs>
                </a:gsLst>
                <a:lin ang="5400000"/>
              </a:gradFill>
              <a:effectLst>
                <a:glow rad="101600">
                  <a:prstClr val="black">
                    <a:alpha val="60000"/>
                  </a:prstClr>
                </a:glow>
                <a:innerShdw blurRad="101600" dist="76200" dir="5400000">
                  <a:srgbClr val="4F81BD">
                    <a:satMod val="190000"/>
                    <a:tint val="100000"/>
                    <a:alpha val="74000"/>
                  </a:srgbClr>
                </a:innerShdw>
              </a:effectLst>
            </a:endParaRPr>
          </a:p>
          <a:p>
            <a:pPr indent="457200">
              <a:buFontTx/>
              <a:buAutoNum type="arabicPeriod"/>
            </a:pPr>
            <a:r>
              <a:rPr lang="ar-EG" sz="2000" b="1" spc="50" dirty="0">
                <a:ln w="11430">
                  <a:solidFill>
                    <a:srgbClr val="0000FF"/>
                  </a:solidFill>
                </a:ln>
                <a:solidFill>
                  <a:srgbClr val="0000FF"/>
                </a:solidFill>
                <a:effectLst>
                  <a:outerShdw blurRad="76200" dist="50800" dir="5400000" algn="tl" rotWithShape="0">
                    <a:srgbClr val="000000">
                      <a:alpha val="65000"/>
                    </a:srgbClr>
                  </a:outerShdw>
                </a:effectLst>
              </a:rPr>
              <a:t>العقل اللاواعي، ووظيفته:</a:t>
            </a:r>
          </a:p>
          <a:p>
            <a:pPr lvl="2" indent="457200"/>
            <a:r>
              <a:rPr lang="ar-EG" sz="2000" b="1" dirty="0">
                <a:ln w="900" cmpd="sng">
                  <a:solidFill>
                    <a:srgbClr val="4F81BD">
                      <a:satMod val="190000"/>
                      <a:alpha val="55000"/>
                    </a:srgbClr>
                  </a:solidFill>
                  <a:prstDash val="solid"/>
                </a:ln>
                <a:solidFill>
                  <a:srgbClr val="4F81BD">
                    <a:satMod val="200000"/>
                    <a:tint val="3000"/>
                  </a:srgbClr>
                </a:solidFill>
                <a:effectLst>
                  <a:glow rad="101600">
                    <a:prstClr val="black">
                      <a:alpha val="60000"/>
                    </a:prstClr>
                  </a:glow>
                  <a:innerShdw blurRad="101600" dist="76200" dir="5400000">
                    <a:srgbClr val="4F81BD">
                      <a:satMod val="190000"/>
                      <a:tint val="100000"/>
                      <a:alpha val="74000"/>
                    </a:srgbClr>
                  </a:innerShdw>
                </a:effectLst>
              </a:rPr>
              <a:t>أ. ...............</a:t>
            </a:r>
          </a:p>
          <a:p>
            <a:pPr lvl="2" indent="457200"/>
            <a:r>
              <a:rPr lang="ar-EG" sz="2000" b="1" dirty="0">
                <a:ln w="900" cmpd="sng">
                  <a:solidFill>
                    <a:srgbClr val="4F81BD">
                      <a:satMod val="190000"/>
                      <a:alpha val="55000"/>
                    </a:srgbClr>
                  </a:solidFill>
                  <a:prstDash val="solid"/>
                </a:ln>
                <a:solidFill>
                  <a:srgbClr val="4F81BD">
                    <a:satMod val="200000"/>
                    <a:tint val="3000"/>
                  </a:srgbClr>
                </a:solidFill>
                <a:effectLst>
                  <a:glow rad="101600">
                    <a:prstClr val="black">
                      <a:alpha val="60000"/>
                    </a:prstClr>
                  </a:glow>
                  <a:innerShdw blurRad="101600" dist="76200" dir="5400000">
                    <a:srgbClr val="4F81BD">
                      <a:satMod val="190000"/>
                      <a:tint val="100000"/>
                      <a:alpha val="74000"/>
                    </a:srgbClr>
                  </a:innerShdw>
                </a:effectLst>
              </a:rPr>
              <a:t>ب. .............</a:t>
            </a:r>
          </a:p>
          <a:p>
            <a:pPr indent="457200"/>
            <a:r>
              <a:rPr lang="ar-EG" sz="2000" b="1" dirty="0">
                <a:ln w="900" cmpd="sng">
                  <a:solidFill>
                    <a:srgbClr val="4F81BD">
                      <a:satMod val="190000"/>
                      <a:alpha val="55000"/>
                    </a:srgbClr>
                  </a:solidFill>
                  <a:prstDash val="solid"/>
                </a:ln>
                <a:solidFill>
                  <a:srgbClr val="4F81BD">
                    <a:satMod val="200000"/>
                    <a:tint val="3000"/>
                  </a:srgbClr>
                </a:solidFill>
                <a:effectLst>
                  <a:glow rad="101600">
                    <a:prstClr val="black">
                      <a:alpha val="60000"/>
                    </a:prstClr>
                  </a:glow>
                  <a:innerShdw blurRad="101600" dist="76200" dir="5400000">
                    <a:srgbClr val="4F81BD">
                      <a:satMod val="190000"/>
                      <a:tint val="100000"/>
                      <a:alpha val="74000"/>
                    </a:srgbClr>
                  </a:innerShdw>
                </a:effectLst>
              </a:rPr>
              <a:t>كما يمكن أن يستخدم ألوان الخط وأحجامه وأنواعه..... </a:t>
            </a:r>
            <a:r>
              <a:rPr lang="ar-EG" sz="2000" b="1" dirty="0" err="1">
                <a:ln w="900" cmpd="sng">
                  <a:solidFill>
                    <a:srgbClr val="4F81BD">
                      <a:satMod val="190000"/>
                      <a:alpha val="55000"/>
                    </a:srgbClr>
                  </a:solidFill>
                  <a:prstDash val="solid"/>
                </a:ln>
                <a:solidFill>
                  <a:srgbClr val="4F81BD">
                    <a:satMod val="200000"/>
                    <a:tint val="3000"/>
                  </a:srgbClr>
                </a:solidFill>
                <a:effectLst>
                  <a:glow rad="101600">
                    <a:prstClr val="black">
                      <a:alpha val="60000"/>
                    </a:prstClr>
                  </a:glow>
                  <a:innerShdw blurRad="101600" dist="76200" dir="5400000">
                    <a:srgbClr val="4F81BD">
                      <a:satMod val="190000"/>
                      <a:tint val="100000"/>
                      <a:alpha val="74000"/>
                    </a:srgbClr>
                  </a:innerShdw>
                </a:effectLst>
              </a:rPr>
              <a:t>إلخ</a:t>
            </a:r>
            <a:r>
              <a:rPr lang="ar-EG" sz="2000" b="1" dirty="0">
                <a:ln w="900" cmpd="sng">
                  <a:solidFill>
                    <a:srgbClr val="4F81BD">
                      <a:satMod val="190000"/>
                      <a:alpha val="55000"/>
                    </a:srgbClr>
                  </a:solidFill>
                  <a:prstDash val="solid"/>
                </a:ln>
                <a:solidFill>
                  <a:srgbClr val="4F81BD">
                    <a:satMod val="200000"/>
                    <a:tint val="3000"/>
                  </a:srgbClr>
                </a:solidFill>
                <a:effectLst>
                  <a:glow rad="101600">
                    <a:prstClr val="black">
                      <a:alpha val="60000"/>
                    </a:prstClr>
                  </a:glow>
                  <a:innerShdw blurRad="101600" dist="76200" dir="5400000">
                    <a:srgbClr val="4F81BD">
                      <a:satMod val="190000"/>
                      <a:tint val="100000"/>
                      <a:alpha val="74000"/>
                    </a:srgbClr>
                  </a:innerShdw>
                </a:effectLst>
              </a:rPr>
              <a:t>.</a:t>
            </a:r>
          </a:p>
        </p:txBody>
      </p:sp>
    </p:spTree>
    <p:extLst>
      <p:ext uri="{BB962C8B-B14F-4D97-AF65-F5344CB8AC3E}">
        <p14:creationId xmlns:p14="http://schemas.microsoft.com/office/powerpoint/2010/main" val="239666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88.gif"/>
          <p:cNvPicPr>
            <a:picLocks noChangeAspect="1"/>
          </p:cNvPicPr>
          <p:nvPr/>
        </p:nvPicPr>
        <p:blipFill>
          <a:blip r:embed="rId2">
            <a:duotone>
              <a:schemeClr val="accent2">
                <a:shade val="45000"/>
                <a:satMod val="135000"/>
              </a:schemeClr>
              <a:prstClr val="white"/>
            </a:duotone>
          </a:blip>
          <a:srcRect l="15073" t="11741" r="17308" b="84223"/>
          <a:stretch>
            <a:fillRect/>
          </a:stretch>
        </p:blipFill>
        <p:spPr>
          <a:xfrm>
            <a:off x="1378424" y="1473957"/>
            <a:ext cx="6796585" cy="504968"/>
          </a:xfrm>
          <a:prstGeom prst="rect">
            <a:avLst/>
          </a:prstGeom>
        </p:spPr>
      </p:pic>
      <p:pic>
        <p:nvPicPr>
          <p:cNvPr id="3" name="صورة 2" descr="0088.gif"/>
          <p:cNvPicPr>
            <a:picLocks noChangeAspect="1"/>
          </p:cNvPicPr>
          <p:nvPr/>
        </p:nvPicPr>
        <p:blipFill>
          <a:blip r:embed="rId2">
            <a:duotone>
              <a:schemeClr val="accent4">
                <a:shade val="45000"/>
                <a:satMod val="135000"/>
              </a:schemeClr>
              <a:prstClr val="white"/>
            </a:duotone>
          </a:blip>
          <a:srcRect l="18060" t="17086" r="11605" b="57933"/>
          <a:stretch>
            <a:fillRect/>
          </a:stretch>
        </p:blipFill>
        <p:spPr>
          <a:xfrm>
            <a:off x="1678675" y="2142699"/>
            <a:ext cx="7069540" cy="3125337"/>
          </a:xfrm>
          <a:prstGeom prst="rect">
            <a:avLst/>
          </a:prstGeom>
        </p:spPr>
      </p:pic>
      <p:sp>
        <p:nvSpPr>
          <p:cNvPr id="4" name="مربع نص 3"/>
          <p:cNvSpPr txBox="1"/>
          <p:nvPr/>
        </p:nvSpPr>
        <p:spPr>
          <a:xfrm>
            <a:off x="1787857" y="3370997"/>
            <a:ext cx="5322627" cy="369332"/>
          </a:xfrm>
          <a:prstGeom prst="rect">
            <a:avLst/>
          </a:prstGeom>
          <a:noFill/>
        </p:spPr>
        <p:txBody>
          <a:bodyPr wrap="square" rtlCol="0">
            <a:spAutoFit/>
          </a:bodyPr>
          <a:lstStyle/>
          <a:p>
            <a:pPr algn="justLow"/>
            <a:r>
              <a:rPr lang="ar-EG" b="1" dirty="0">
                <a:ln w="10541" cmpd="sng">
                  <a:solidFill>
                    <a:srgbClr val="0000FF"/>
                  </a:solidFill>
                  <a:prstDash val="solid"/>
                </a:ln>
                <a:solidFill>
                  <a:srgbClr val="0000FF"/>
                </a:solidFill>
              </a:rPr>
              <a:t>تحلل الموضوع إلى مكوناته الأساسية ليسهل فهمه بسرعة.</a:t>
            </a:r>
            <a:endParaRPr lang="en-GB" b="1" dirty="0">
              <a:ln w="10541" cmpd="sng">
                <a:solidFill>
                  <a:srgbClr val="0000FF"/>
                </a:solidFill>
                <a:prstDash val="solid"/>
              </a:ln>
              <a:solidFill>
                <a:srgbClr val="0000FF"/>
              </a:solidFill>
            </a:endParaRPr>
          </a:p>
        </p:txBody>
      </p:sp>
      <p:sp>
        <p:nvSpPr>
          <p:cNvPr id="5" name="مربع نص 4"/>
          <p:cNvSpPr txBox="1"/>
          <p:nvPr/>
        </p:nvSpPr>
        <p:spPr>
          <a:xfrm>
            <a:off x="1760561" y="4121623"/>
            <a:ext cx="5322627" cy="369332"/>
          </a:xfrm>
          <a:prstGeom prst="rect">
            <a:avLst/>
          </a:prstGeom>
          <a:noFill/>
        </p:spPr>
        <p:txBody>
          <a:bodyPr wrap="square" rtlCol="0">
            <a:spAutoFit/>
          </a:bodyPr>
          <a:lstStyle/>
          <a:p>
            <a:pPr algn="justLow"/>
            <a:r>
              <a:rPr lang="ar-EG" b="1" dirty="0">
                <a:ln w="10541" cmpd="sng">
                  <a:solidFill>
                    <a:srgbClr val="0000FF"/>
                  </a:solidFill>
                  <a:prstDash val="solid"/>
                </a:ln>
                <a:solidFill>
                  <a:srgbClr val="0000FF"/>
                </a:solidFill>
              </a:rPr>
              <a:t>تلخص البحث وتُلِمُّ بكل تفاصيله بصورة موجزة وسريعة.</a:t>
            </a:r>
            <a:endParaRPr lang="en-GB" b="1" dirty="0">
              <a:ln w="10541" cmpd="sng">
                <a:solidFill>
                  <a:srgbClr val="0000FF"/>
                </a:solidFill>
                <a:prstDash val="solid"/>
              </a:ln>
              <a:solidFill>
                <a:srgbClr val="0000FF"/>
              </a:solidFill>
            </a:endParaRPr>
          </a:p>
        </p:txBody>
      </p:sp>
      <p:sp>
        <p:nvSpPr>
          <p:cNvPr id="6" name="مربع نص 5"/>
          <p:cNvSpPr txBox="1"/>
          <p:nvPr/>
        </p:nvSpPr>
        <p:spPr>
          <a:xfrm>
            <a:off x="1787856" y="4872250"/>
            <a:ext cx="5322627" cy="369332"/>
          </a:xfrm>
          <a:prstGeom prst="rect">
            <a:avLst/>
          </a:prstGeom>
          <a:noFill/>
        </p:spPr>
        <p:txBody>
          <a:bodyPr wrap="square" rtlCol="0">
            <a:spAutoFit/>
          </a:bodyPr>
          <a:lstStyle/>
          <a:p>
            <a:pPr algn="justLow"/>
            <a:r>
              <a:rPr lang="ar-EG" b="1" dirty="0">
                <a:ln w="10541" cmpd="sng">
                  <a:solidFill>
                    <a:srgbClr val="0000FF"/>
                  </a:solidFill>
                  <a:prstDash val="solid"/>
                </a:ln>
                <a:solidFill>
                  <a:srgbClr val="0000FF"/>
                </a:solidFill>
              </a:rPr>
              <a:t>اختبار بعدي من خلاله يتضح فهم المتعلم. </a:t>
            </a:r>
            <a:endParaRPr lang="en-GB" b="1" dirty="0">
              <a:ln w="10541" cmpd="sng">
                <a:solidFill>
                  <a:srgbClr val="0000FF"/>
                </a:solidFill>
                <a:prstDash val="solid"/>
              </a:ln>
              <a:solidFill>
                <a:srgbClr val="0000FF"/>
              </a:solidFill>
            </a:endParaRPr>
          </a:p>
        </p:txBody>
      </p:sp>
      <p:sp>
        <p:nvSpPr>
          <p:cNvPr id="7" name="مربع نص 6"/>
          <p:cNvSpPr txBox="1"/>
          <p:nvPr/>
        </p:nvSpPr>
        <p:spPr>
          <a:xfrm>
            <a:off x="7124131" y="2634018"/>
            <a:ext cx="1569493" cy="369332"/>
          </a:xfrm>
          <a:prstGeom prst="rect">
            <a:avLst/>
          </a:prstGeom>
          <a:noFill/>
        </p:spPr>
        <p:txBody>
          <a:bodyPr wrap="square" rtlCol="0">
            <a:spAutoFit/>
          </a:bodyPr>
          <a:lstStyle/>
          <a:p>
            <a:pPr algn="ctr"/>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glow rad="63500">
                    <a:srgbClr val="9BBB59">
                      <a:satMod val="175000"/>
                      <a:alpha val="40000"/>
                    </a:srgbClr>
                  </a:glow>
                  <a:reflection blurRad="12700" stA="28000" endPos="45000" dist="1000" dir="5400000" sy="-100000" algn="bl" rotWithShape="0"/>
                </a:effectLst>
              </a:rPr>
              <a:t>عنوان الموضوع</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glow rad="63500">
                  <a:srgbClr val="9BBB59">
                    <a:satMod val="175000"/>
                    <a:alpha val="40000"/>
                  </a:srgbClr>
                </a:glow>
                <a:reflection blurRad="12700" stA="28000" endPos="45000" dist="1000" dir="5400000" sy="-100000" algn="bl" rotWithShape="0"/>
              </a:effectLst>
            </a:endParaRPr>
          </a:p>
        </p:txBody>
      </p:sp>
      <p:sp>
        <p:nvSpPr>
          <p:cNvPr id="8" name="مربع نص 7"/>
          <p:cNvSpPr txBox="1"/>
          <p:nvPr/>
        </p:nvSpPr>
        <p:spPr>
          <a:xfrm>
            <a:off x="7124131" y="3002507"/>
            <a:ext cx="1569493" cy="369332"/>
          </a:xfrm>
          <a:prstGeom prst="rect">
            <a:avLst/>
          </a:prstGeom>
          <a:noFill/>
        </p:spPr>
        <p:txBody>
          <a:bodyPr wrap="square" rtlCol="0">
            <a:spAutoFit/>
          </a:bodyPr>
          <a:lstStyle/>
          <a:p>
            <a:pPr algn="ctr"/>
            <a:r>
              <a:rPr lang="ar-EG"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glow rad="63500">
                    <a:srgbClr val="9BBB59">
                      <a:satMod val="175000"/>
                      <a:alpha val="40000"/>
                    </a:srgbClr>
                  </a:glow>
                  <a:reflection blurRad="12700" stA="28000" endPos="45000" dist="1000" dir="5400000" sy="-100000" algn="bl" rotWithShape="0"/>
                </a:effectLst>
              </a:rPr>
              <a:t>عناوين فرعية</a:t>
            </a:r>
            <a:endParaRPr lang="en-GB"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glow rad="63500">
                  <a:srgbClr val="9BBB59">
                    <a:satMod val="175000"/>
                    <a:alpha val="40000"/>
                  </a:srgbClr>
                </a:glow>
                <a:reflection blurRad="12700" stA="28000" endPos="45000" dist="1000" dir="5400000" sy="-100000" algn="bl" rotWithShape="0"/>
              </a:effectLst>
            </a:endParaRPr>
          </a:p>
        </p:txBody>
      </p:sp>
      <p:sp>
        <p:nvSpPr>
          <p:cNvPr id="9" name="مربع نص 8"/>
          <p:cNvSpPr txBox="1"/>
          <p:nvPr/>
        </p:nvSpPr>
        <p:spPr>
          <a:xfrm>
            <a:off x="7124131" y="3753134"/>
            <a:ext cx="1569493" cy="400110"/>
          </a:xfrm>
          <a:prstGeom prst="rect">
            <a:avLst/>
          </a:prstGeom>
          <a:noFill/>
        </p:spPr>
        <p:txBody>
          <a:bodyPr wrap="square" rtlCol="0">
            <a:spAutoFit/>
          </a:bodyPr>
          <a:lstStyle/>
          <a:p>
            <a:pPr algn="ctr"/>
            <a:r>
              <a:rPr lang="ar-EG"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glow rad="63500">
                    <a:srgbClr val="9BBB59">
                      <a:satMod val="175000"/>
                      <a:alpha val="40000"/>
                    </a:srgbClr>
                  </a:glow>
                  <a:reflection blurRad="12700" stA="28000" endPos="45000" dist="1000" dir="5400000" sy="-100000" algn="bl" rotWithShape="0"/>
                </a:effectLst>
              </a:rPr>
              <a:t>الإبـــــــراز</a:t>
            </a:r>
            <a:endParaRPr lang="en-GB"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glow rad="63500">
                  <a:srgbClr val="9BBB59">
                    <a:satMod val="175000"/>
                    <a:alpha val="40000"/>
                  </a:srgbClr>
                </a:glow>
                <a:reflection blurRad="12700" stA="28000" endPos="45000" dist="1000" dir="5400000" sy="-100000" algn="bl" rotWithShape="0"/>
              </a:effectLst>
            </a:endParaRPr>
          </a:p>
        </p:txBody>
      </p:sp>
      <p:sp>
        <p:nvSpPr>
          <p:cNvPr id="10" name="مربع نص 9"/>
          <p:cNvSpPr txBox="1"/>
          <p:nvPr/>
        </p:nvSpPr>
        <p:spPr>
          <a:xfrm>
            <a:off x="7124131" y="4476466"/>
            <a:ext cx="1569493" cy="400110"/>
          </a:xfrm>
          <a:prstGeom prst="rect">
            <a:avLst/>
          </a:prstGeom>
          <a:noFill/>
        </p:spPr>
        <p:txBody>
          <a:bodyPr wrap="square" rtlCol="0">
            <a:spAutoFit/>
          </a:bodyPr>
          <a:lstStyle/>
          <a:p>
            <a:pPr algn="ctr"/>
            <a:r>
              <a:rPr lang="ar-EG"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glow rad="63500">
                    <a:srgbClr val="9BBB59">
                      <a:satMod val="175000"/>
                      <a:alpha val="40000"/>
                    </a:srgbClr>
                  </a:glow>
                  <a:reflection blurRad="12700" stA="28000" endPos="45000" dist="1000" dir="5400000" sy="-100000" algn="bl" rotWithShape="0"/>
                </a:effectLst>
              </a:rPr>
              <a:t>الـتـعـــــداد</a:t>
            </a:r>
            <a:endParaRPr lang="en-GB"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glow rad="63500">
                  <a:srgbClr val="9BBB59">
                    <a:satMod val="175000"/>
                    <a:alpha val="40000"/>
                  </a:srgbClr>
                </a:glow>
                <a:reflection blurRad="12700" stA="28000" endPos="45000" dist="1000" dir="5400000" sy="-100000" algn="bl" rotWithShape="0"/>
              </a:effectLst>
            </a:endParaRPr>
          </a:p>
        </p:txBody>
      </p:sp>
      <p:pic>
        <p:nvPicPr>
          <p:cNvPr id="12" name="صورة 11" descr="صورة19 copy.gif"/>
          <p:cNvPicPr/>
          <p:nvPr/>
        </p:nvPicPr>
        <p:blipFill>
          <a:blip r:embed="rId3">
            <a:duotone>
              <a:prstClr val="black"/>
              <a:schemeClr val="accent2">
                <a:tint val="45000"/>
                <a:satMod val="400000"/>
              </a:schemeClr>
            </a:duotone>
          </a:blip>
          <a:stretch>
            <a:fillRect/>
          </a:stretch>
        </p:blipFill>
        <p:spPr>
          <a:xfrm>
            <a:off x="8254526" y="1504382"/>
            <a:ext cx="647700" cy="533400"/>
          </a:xfrm>
          <a:prstGeom prst="rect">
            <a:avLst/>
          </a:prstGeom>
        </p:spPr>
      </p:pic>
    </p:spTree>
    <p:extLst>
      <p:ext uri="{BB962C8B-B14F-4D97-AF65-F5344CB8AC3E}">
        <p14:creationId xmlns:p14="http://schemas.microsoft.com/office/powerpoint/2010/main" val="228659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to="" calcmode="lin" valueType="num">
                                      <p:cBhvr>
                                        <p:cTn id="32" dur="1" fill="hold"/>
                                        <p:tgtEl>
                                          <p:spTgt spid="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to="" calcmode="lin" valueType="num">
                                      <p:cBhvr>
                                        <p:cTn id="42" dur="1" fill="hold"/>
                                        <p:tgtEl>
                                          <p:spTgt spid="5"/>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 to="" calcmode="lin" valueType="num">
                                      <p:cBhvr>
                                        <p:cTn id="5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88.gif"/>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blip>
          <a:srcRect l="58523" t="49703" r="11605" b="32189"/>
          <a:stretch>
            <a:fillRect/>
          </a:stretch>
        </p:blipFill>
        <p:spPr>
          <a:xfrm>
            <a:off x="5773003" y="2292824"/>
            <a:ext cx="3002508" cy="2265528"/>
          </a:xfrm>
          <a:prstGeom prst="rect">
            <a:avLst/>
          </a:prstGeom>
        </p:spPr>
      </p:pic>
      <p:pic>
        <p:nvPicPr>
          <p:cNvPr id="5" name="صورة 4" descr="صورة23.png"/>
          <p:cNvPicPr/>
          <p:nvPr/>
        </p:nvPicPr>
        <p:blipFill>
          <a:blip r:embed="rId3" cstate="print">
            <a:duotone>
              <a:prstClr val="black"/>
              <a:schemeClr val="accent2">
                <a:tint val="45000"/>
                <a:satMod val="400000"/>
              </a:schemeClr>
            </a:duotone>
          </a:blip>
          <a:stretch>
            <a:fillRect/>
          </a:stretch>
        </p:blipFill>
        <p:spPr>
          <a:xfrm>
            <a:off x="8122532" y="1663607"/>
            <a:ext cx="715010" cy="571500"/>
          </a:xfrm>
          <a:prstGeom prst="rect">
            <a:avLst/>
          </a:prstGeom>
        </p:spPr>
      </p:pic>
      <p:pic>
        <p:nvPicPr>
          <p:cNvPr id="7" name="صورة 6" descr="0088.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5073" t="70211" r="11605" b="21592"/>
          <a:stretch>
            <a:fillRect/>
          </a:stretch>
        </p:blipFill>
        <p:spPr>
          <a:xfrm>
            <a:off x="1405720" y="4858603"/>
            <a:ext cx="7369791" cy="1025611"/>
          </a:xfrm>
          <a:prstGeom prst="rect">
            <a:avLst/>
          </a:prstGeom>
        </p:spPr>
      </p:pic>
      <p:pic>
        <p:nvPicPr>
          <p:cNvPr id="8" name="صورة 7" descr="0088.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5073" t="44576" r="17987" b="50842"/>
          <a:stretch>
            <a:fillRect/>
          </a:stretch>
        </p:blipFill>
        <p:spPr>
          <a:xfrm>
            <a:off x="1405720" y="1651380"/>
            <a:ext cx="6728346" cy="573205"/>
          </a:xfrm>
          <a:prstGeom prst="rect">
            <a:avLst/>
          </a:prstGeom>
        </p:spPr>
      </p:pic>
      <p:pic>
        <p:nvPicPr>
          <p:cNvPr id="9" name="صورة 8" descr="0088.gif"/>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rcRect l="17924" t="49703" r="41477" b="32189"/>
          <a:stretch>
            <a:fillRect/>
          </a:stretch>
        </p:blipFill>
        <p:spPr>
          <a:xfrm>
            <a:off x="1692322" y="2292824"/>
            <a:ext cx="4080681" cy="2265528"/>
          </a:xfrm>
          <a:prstGeom prst="rect">
            <a:avLst/>
          </a:prstGeom>
        </p:spPr>
      </p:pic>
      <p:cxnSp>
        <p:nvCxnSpPr>
          <p:cNvPr id="11" name="رابط مستقيم 10"/>
          <p:cNvCxnSpPr/>
          <p:nvPr/>
        </p:nvCxnSpPr>
        <p:spPr>
          <a:xfrm rot="10800000">
            <a:off x="2988862" y="2893326"/>
            <a:ext cx="1473956" cy="13648"/>
          </a:xfrm>
          <a:prstGeom prst="line">
            <a:avLst/>
          </a:prstGeom>
        </p:spPr>
        <p:style>
          <a:lnRef idx="3">
            <a:schemeClr val="accent4"/>
          </a:lnRef>
          <a:fillRef idx="0">
            <a:schemeClr val="accent4"/>
          </a:fillRef>
          <a:effectRef idx="2">
            <a:schemeClr val="accent4"/>
          </a:effectRef>
          <a:fontRef idx="minor">
            <a:schemeClr val="tx1"/>
          </a:fontRef>
        </p:style>
      </p:cxnSp>
      <p:cxnSp>
        <p:nvCxnSpPr>
          <p:cNvPr id="12" name="رابط مستقيم 11"/>
          <p:cNvCxnSpPr/>
          <p:nvPr/>
        </p:nvCxnSpPr>
        <p:spPr>
          <a:xfrm rot="10800000" flipV="1">
            <a:off x="3971503" y="2797792"/>
            <a:ext cx="1282887" cy="1269243"/>
          </a:xfrm>
          <a:prstGeom prst="line">
            <a:avLst/>
          </a:prstGeom>
        </p:spPr>
        <p:style>
          <a:lnRef idx="3">
            <a:schemeClr val="accent4"/>
          </a:lnRef>
          <a:fillRef idx="0">
            <a:schemeClr val="accent4"/>
          </a:fillRef>
          <a:effectRef idx="2">
            <a:schemeClr val="accent4"/>
          </a:effectRef>
          <a:fontRef idx="minor">
            <a:schemeClr val="tx1"/>
          </a:fontRef>
        </p:style>
      </p:cxnSp>
      <p:cxnSp>
        <p:nvCxnSpPr>
          <p:cNvPr id="19" name="رابط مستقيم 18"/>
          <p:cNvCxnSpPr/>
          <p:nvPr/>
        </p:nvCxnSpPr>
        <p:spPr>
          <a:xfrm rot="10800000" flipV="1">
            <a:off x="3630541" y="2813291"/>
            <a:ext cx="1282887" cy="1269243"/>
          </a:xfrm>
          <a:prstGeom prst="line">
            <a:avLst/>
          </a:prstGeom>
        </p:spPr>
        <p:style>
          <a:lnRef idx="3">
            <a:schemeClr val="accent4"/>
          </a:lnRef>
          <a:fillRef idx="0">
            <a:schemeClr val="accent4"/>
          </a:fillRef>
          <a:effectRef idx="2">
            <a:schemeClr val="accent4"/>
          </a:effectRef>
          <a:fontRef idx="minor">
            <a:schemeClr val="tx1"/>
          </a:fontRef>
        </p:style>
      </p:cxnSp>
      <p:cxnSp>
        <p:nvCxnSpPr>
          <p:cNvPr id="20" name="رابط مستقيم 19"/>
          <p:cNvCxnSpPr/>
          <p:nvPr/>
        </p:nvCxnSpPr>
        <p:spPr>
          <a:xfrm rot="5400000">
            <a:off x="4756151" y="3575051"/>
            <a:ext cx="1523998" cy="12700"/>
          </a:xfrm>
          <a:prstGeom prst="line">
            <a:avLst/>
          </a:prstGeom>
        </p:spPr>
        <p:style>
          <a:lnRef idx="3">
            <a:schemeClr val="accent4"/>
          </a:lnRef>
          <a:fillRef idx="0">
            <a:schemeClr val="accent4"/>
          </a:fillRef>
          <a:effectRef idx="2">
            <a:schemeClr val="accent4"/>
          </a:effectRef>
          <a:fontRef idx="minor">
            <a:schemeClr val="tx1"/>
          </a:fontRef>
        </p:style>
      </p:cxnSp>
      <p:cxnSp>
        <p:nvCxnSpPr>
          <p:cNvPr id="23" name="رابط مستقيم 22"/>
          <p:cNvCxnSpPr/>
          <p:nvPr/>
        </p:nvCxnSpPr>
        <p:spPr>
          <a:xfrm rot="10800000">
            <a:off x="2971800" y="4267200"/>
            <a:ext cx="2202218" cy="24074"/>
          </a:xfrm>
          <a:prstGeom prst="line">
            <a:avLst/>
          </a:prstGeom>
        </p:spPr>
        <p:style>
          <a:lnRef idx="3">
            <a:schemeClr val="accent4"/>
          </a:lnRef>
          <a:fillRef idx="0">
            <a:schemeClr val="accent4"/>
          </a:fillRef>
          <a:effectRef idx="2">
            <a:schemeClr val="accent4"/>
          </a:effectRef>
          <a:fontRef idx="minor">
            <a:schemeClr val="tx1"/>
          </a:fontRef>
        </p:style>
      </p:cxnSp>
      <p:cxnSp>
        <p:nvCxnSpPr>
          <p:cNvPr id="26" name="رابط مستقيم 25"/>
          <p:cNvCxnSpPr/>
          <p:nvPr/>
        </p:nvCxnSpPr>
        <p:spPr>
          <a:xfrm rot="10800000">
            <a:off x="1905000" y="2527300"/>
            <a:ext cx="3586518" cy="11374"/>
          </a:xfrm>
          <a:prstGeom prst="line">
            <a:avLst/>
          </a:prstGeom>
        </p:spPr>
        <p:style>
          <a:lnRef idx="3">
            <a:schemeClr val="accent4"/>
          </a:lnRef>
          <a:fillRef idx="0">
            <a:schemeClr val="accent4"/>
          </a:fillRef>
          <a:effectRef idx="2">
            <a:schemeClr val="accent4"/>
          </a:effectRef>
          <a:fontRef idx="minor">
            <a:schemeClr val="tx1"/>
          </a:fontRef>
        </p:style>
      </p:cxnSp>
      <p:cxnSp>
        <p:nvCxnSpPr>
          <p:cNvPr id="30" name="رابط مستقيم 29"/>
          <p:cNvCxnSpPr/>
          <p:nvPr/>
        </p:nvCxnSpPr>
        <p:spPr>
          <a:xfrm rot="10800000" flipV="1">
            <a:off x="2197100" y="3605474"/>
            <a:ext cx="1300518" cy="1326"/>
          </a:xfrm>
          <a:prstGeom prst="line">
            <a:avLst/>
          </a:prstGeom>
        </p:spPr>
        <p:style>
          <a:lnRef idx="3">
            <a:schemeClr val="accent4"/>
          </a:lnRef>
          <a:fillRef idx="0">
            <a:schemeClr val="accent4"/>
          </a:fillRef>
          <a:effectRef idx="2">
            <a:schemeClr val="accent4"/>
          </a:effectRef>
          <a:fontRef idx="minor">
            <a:schemeClr val="tx1"/>
          </a:fontRef>
        </p:style>
      </p:cxnSp>
      <p:cxnSp>
        <p:nvCxnSpPr>
          <p:cNvPr id="32" name="رابط مستقيم 31"/>
          <p:cNvCxnSpPr/>
          <p:nvPr/>
        </p:nvCxnSpPr>
        <p:spPr>
          <a:xfrm rot="5400000">
            <a:off x="4724401" y="3619501"/>
            <a:ext cx="876298" cy="12700"/>
          </a:xfrm>
          <a:prstGeom prst="line">
            <a:avLst/>
          </a:prstGeom>
        </p:spPr>
        <p:style>
          <a:lnRef idx="3">
            <a:schemeClr val="accent4"/>
          </a:lnRef>
          <a:fillRef idx="0">
            <a:schemeClr val="accent4"/>
          </a:fillRef>
          <a:effectRef idx="2">
            <a:schemeClr val="accent4"/>
          </a:effectRef>
          <a:fontRef idx="minor">
            <a:schemeClr val="tx1"/>
          </a:fontRef>
        </p:style>
      </p:cxnSp>
      <p:cxnSp>
        <p:nvCxnSpPr>
          <p:cNvPr id="34" name="رابط مستقيم 33"/>
          <p:cNvCxnSpPr/>
          <p:nvPr/>
        </p:nvCxnSpPr>
        <p:spPr>
          <a:xfrm rot="10800000">
            <a:off x="2201462" y="3248926"/>
            <a:ext cx="1900638" cy="14974"/>
          </a:xfrm>
          <a:prstGeom prst="line">
            <a:avLst/>
          </a:prstGeom>
        </p:spPr>
        <p:style>
          <a:lnRef idx="3">
            <a:schemeClr val="accent4"/>
          </a:lnRef>
          <a:fillRef idx="0">
            <a:schemeClr val="accent4"/>
          </a:fillRef>
          <a:effectRef idx="2">
            <a:schemeClr val="accent4"/>
          </a:effectRef>
          <a:fontRef idx="minor">
            <a:schemeClr val="tx1"/>
          </a:fontRef>
        </p:style>
      </p:cxnSp>
      <p:cxnSp>
        <p:nvCxnSpPr>
          <p:cNvPr id="37" name="رابط مستقيم 36"/>
          <p:cNvCxnSpPr/>
          <p:nvPr/>
        </p:nvCxnSpPr>
        <p:spPr>
          <a:xfrm rot="5400000">
            <a:off x="1162051" y="3575051"/>
            <a:ext cx="1523998" cy="12700"/>
          </a:xfrm>
          <a:prstGeom prst="line">
            <a:avLst/>
          </a:prstGeom>
        </p:spPr>
        <p:style>
          <a:lnRef idx="3">
            <a:schemeClr val="accent4"/>
          </a:lnRef>
          <a:fillRef idx="0">
            <a:schemeClr val="accent4"/>
          </a:fillRef>
          <a:effectRef idx="2">
            <a:schemeClr val="accent4"/>
          </a:effectRef>
          <a:fontRef idx="minor">
            <a:schemeClr val="tx1"/>
          </a:fontRef>
        </p:style>
      </p:cxnSp>
      <p:sp>
        <p:nvSpPr>
          <p:cNvPr id="38" name="مربع نص 37"/>
          <p:cNvSpPr txBox="1"/>
          <p:nvPr/>
        </p:nvSpPr>
        <p:spPr>
          <a:xfrm>
            <a:off x="3937000" y="4889500"/>
            <a:ext cx="3378200" cy="400110"/>
          </a:xfrm>
          <a:prstGeom prst="rect">
            <a:avLst/>
          </a:prstGeom>
          <a:noFill/>
        </p:spPr>
        <p:txBody>
          <a:bodyPr wrap="square" rtlCol="0">
            <a:spAutoFit/>
          </a:bodyPr>
          <a:lstStyle/>
          <a:p>
            <a:pPr algn="justLow"/>
            <a:r>
              <a:rPr lang="ar-EG"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علامات الترقيم . </a:t>
            </a:r>
            <a:endParaRPr lang="en-GB"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39" name="مربع نص 38"/>
          <p:cNvSpPr txBox="1"/>
          <p:nvPr/>
        </p:nvSpPr>
        <p:spPr>
          <a:xfrm>
            <a:off x="3009900" y="5257800"/>
            <a:ext cx="3378200" cy="400110"/>
          </a:xfrm>
          <a:prstGeom prst="rect">
            <a:avLst/>
          </a:prstGeom>
          <a:noFill/>
        </p:spPr>
        <p:txBody>
          <a:bodyPr wrap="square" rtlCol="0">
            <a:spAutoFit/>
          </a:bodyPr>
          <a:lstStyle/>
          <a:p>
            <a:pPr algn="justLow"/>
            <a:r>
              <a:rPr lang="ar-EG"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النقطتان الرأسيتان . </a:t>
            </a:r>
            <a:endParaRPr lang="en-GB" sz="2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66566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to="" calcmode="lin" valueType="num">
                                      <p:cBhvr>
                                        <p:cTn id="27" dur="1" fill="hold"/>
                                        <p:tgtEl>
                                          <p:spTgt spid="11"/>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to="" calcmode="lin" valueType="num">
                                      <p:cBhvr>
                                        <p:cTn id="32" dur="1" fill="hold"/>
                                        <p:tgtEl>
                                          <p:spTgt spid="12"/>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to="" calcmode="lin" valueType="num">
                                      <p:cBhvr>
                                        <p:cTn id="37" dur="1" fill="hold"/>
                                        <p:tgtEl>
                                          <p:spTgt spid="1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to="" calcmode="lin" valueType="num">
                                      <p:cBhvr>
                                        <p:cTn id="42" dur="1" fill="hold"/>
                                        <p:tgtEl>
                                          <p:spTgt spid="2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 to="" calcmode="lin" valueType="num">
                                      <p:cBhvr>
                                        <p:cTn id="47" dur="1" fill="hold"/>
                                        <p:tgtEl>
                                          <p:spTgt spid="23"/>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 to="" calcmode="lin" valueType="num">
                                      <p:cBhvr>
                                        <p:cTn id="52" dur="1" fill="hold"/>
                                        <p:tgtEl>
                                          <p:spTgt spid="26"/>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 to="" calcmode="lin" valueType="num">
                                      <p:cBhvr>
                                        <p:cTn id="57" dur="1" fill="hold"/>
                                        <p:tgtEl>
                                          <p:spTgt spid="30"/>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 to="" calcmode="lin" valueType="num">
                                      <p:cBhvr>
                                        <p:cTn id="62" dur="1" fill="hold"/>
                                        <p:tgtEl>
                                          <p:spTgt spid="32"/>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 to="" calcmode="lin" valueType="num">
                                      <p:cBhvr>
                                        <p:cTn id="67" dur="1" fill="hold"/>
                                        <p:tgtEl>
                                          <p:spTgt spid="34"/>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 to="" calcmode="lin" valueType="num">
                                      <p:cBhvr>
                                        <p:cTn id="72" dur="1" fill="hold"/>
                                        <p:tgtEl>
                                          <p:spTgt spid="37"/>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0"/>
                                          </p:stCondLst>
                                        </p:cTn>
                                        <p:tgtEl>
                                          <p:spTgt spid="7"/>
                                        </p:tgtEl>
                                        <p:attrNameLst>
                                          <p:attrName>style.visibility</p:attrName>
                                        </p:attrNameLst>
                                      </p:cBhvr>
                                      <p:to>
                                        <p:strVal val="visible"/>
                                      </p:to>
                                    </p:set>
                                    <p:anim to="" calcmode="lin" valueType="num">
                                      <p:cBhvr>
                                        <p:cTn id="77" dur="1" fill="hold"/>
                                        <p:tgtEl>
                                          <p:spTgt spid="7"/>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 to="" calcmode="lin" valueType="num">
                                      <p:cBhvr>
                                        <p:cTn id="82" dur="1" fill="hold"/>
                                        <p:tgtEl>
                                          <p:spTgt spid="38"/>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 to="" calcmode="lin" valueType="num">
                                      <p:cBhvr>
                                        <p:cTn id="87" dur="1" fill="hold"/>
                                        <p:tgtEl>
                                          <p:spTgt spid="3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1435100" y="2120900"/>
            <a:ext cx="7378700" cy="3213100"/>
            <a:chOff x="1435100" y="1625600"/>
            <a:chExt cx="7378700" cy="3213100"/>
          </a:xfrm>
        </p:grpSpPr>
        <p:pic>
          <p:nvPicPr>
            <p:cNvPr id="2" name="صورة 1" descr="005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5424" t="12778" r="14502" b="83928"/>
            <a:stretch>
              <a:fillRect/>
            </a:stretch>
          </p:blipFill>
          <p:spPr>
            <a:xfrm>
              <a:off x="1435100" y="1625600"/>
              <a:ext cx="7378700" cy="431800"/>
            </a:xfrm>
            <a:prstGeom prst="rect">
              <a:avLst/>
            </a:prstGeom>
          </p:spPr>
        </p:pic>
        <p:pic>
          <p:nvPicPr>
            <p:cNvPr id="3" name="صورة 2" descr="005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5424" t="66167" r="14502" b="12613"/>
            <a:stretch>
              <a:fillRect/>
            </a:stretch>
          </p:blipFill>
          <p:spPr>
            <a:xfrm>
              <a:off x="1435100" y="2057400"/>
              <a:ext cx="7378700" cy="2781300"/>
            </a:xfrm>
            <a:prstGeom prst="rect">
              <a:avLst/>
            </a:prstGeom>
          </p:spPr>
        </p:pic>
      </p:grpSp>
    </p:spTree>
    <p:extLst>
      <p:ext uri="{BB962C8B-B14F-4D97-AF65-F5344CB8AC3E}">
        <p14:creationId xmlns:p14="http://schemas.microsoft.com/office/powerpoint/2010/main" val="352812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تصميم مخصص">
  <a:themeElements>
    <a:clrScheme name="ورق">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spPr>
      <a:bodyPr rtlCol="1" anchor="ctr">
        <a:scene3d>
          <a:camera prst="orthographicFront"/>
          <a:lightRig rig="glow" dir="tl">
            <a:rot lat="0" lon="0" rev="5400000"/>
          </a:lightRig>
        </a:scene3d>
        <a:sp3d contourW="12700">
          <a:bevelT w="25400" h="25400"/>
          <a:contourClr>
            <a:schemeClr val="accent6">
              <a:shade val="73000"/>
            </a:schemeClr>
          </a:contourClr>
        </a:sp3d>
      </a:bodyPr>
      <a:lstStyle>
        <a:defPPr algn="ctr">
          <a:defRPr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lgn="justLow">
          <a:defRPr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1545</Words>
  <Application>Microsoft Office PowerPoint</Application>
  <PresentationFormat>عرض على الشاشة (3:4)‏</PresentationFormat>
  <Paragraphs>377</Paragraphs>
  <Slides>82</Slides>
  <Notes>0</Notes>
  <HiddenSlides>0</HiddenSlides>
  <MMClips>0</MMClips>
  <ScaleCrop>false</ScaleCrop>
  <HeadingPairs>
    <vt:vector size="4" baseType="variant">
      <vt:variant>
        <vt:lpstr>نسق</vt:lpstr>
      </vt:variant>
      <vt:variant>
        <vt:i4>2</vt:i4>
      </vt:variant>
      <vt:variant>
        <vt:lpstr>عناوين الشرائح</vt:lpstr>
      </vt:variant>
      <vt:variant>
        <vt:i4>82</vt:i4>
      </vt:variant>
    </vt:vector>
  </HeadingPairs>
  <TitlesOfParts>
    <vt:vector size="84" baseType="lpstr">
      <vt:lpstr>3_تصميم مخصص</vt:lpstr>
      <vt:lpstr>1_سمة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FM</dc:creator>
  <cp:lastModifiedBy>FM</cp:lastModifiedBy>
  <cp:revision>1</cp:revision>
  <dcterms:created xsi:type="dcterms:W3CDTF">2018-05-31T12:10:09Z</dcterms:created>
  <dcterms:modified xsi:type="dcterms:W3CDTF">2018-05-31T12:11:04Z</dcterms:modified>
</cp:coreProperties>
</file>