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E422-F9A2-4560-9F12-5C47BC88A53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CFDF-13FB-4AAD-9B8D-8CD33910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CFDF-13FB-4AAD-9B8D-8CD33910BB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CFDF-13FB-4AAD-9B8D-8CD33910BB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ABA7-B75A-4AC9-8245-1FC5E7BF88D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2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4" y="2824163"/>
            <a:ext cx="6677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914400"/>
            <a:ext cx="9020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990600" y="44958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048000" y="3276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391400" y="10668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2333624"/>
            <a:ext cx="68183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191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429000" y="14478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04800" y="13716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ؤ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057400"/>
            <a:ext cx="533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كسهم مستقيم 7"/>
          <p:cNvCxnSpPr/>
          <p:nvPr/>
        </p:nvCxnSpPr>
        <p:spPr>
          <a:xfrm rot="16200000" flipH="1">
            <a:off x="304800" y="1828800"/>
            <a:ext cx="60960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685800" y="2209800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1799272"/>
            <a:ext cx="247650" cy="3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743200"/>
            <a:ext cx="47148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228600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3505200"/>
            <a:ext cx="533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4724400" y="41148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ؤ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1828800"/>
            <a:ext cx="381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4495800"/>
            <a:ext cx="40386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ستطيل 21"/>
          <p:cNvSpPr/>
          <p:nvPr/>
        </p:nvSpPr>
        <p:spPr>
          <a:xfrm>
            <a:off x="4724400" y="45720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ؤ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40935" y="2362200"/>
            <a:ext cx="26886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رابط كسهم مستقيم 23"/>
          <p:cNvCxnSpPr/>
          <p:nvPr/>
        </p:nvCxnSpPr>
        <p:spPr>
          <a:xfrm>
            <a:off x="762000" y="1828800"/>
            <a:ext cx="762000" cy="6096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685800" y="1676400"/>
            <a:ext cx="1295400" cy="7620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1905000"/>
            <a:ext cx="274320" cy="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0800" y="2286000"/>
            <a:ext cx="376238" cy="3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مستطيل 30"/>
          <p:cNvSpPr/>
          <p:nvPr/>
        </p:nvSpPr>
        <p:spPr>
          <a:xfrm>
            <a:off x="2590800" y="22860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ؤ</a:t>
            </a:r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6600" y="5105400"/>
            <a:ext cx="3905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3048000"/>
            <a:ext cx="2286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6172200" y="1752600"/>
          <a:ext cx="2286000" cy="317500"/>
        </p:xfrm>
        <a:graphic>
          <a:graphicData uri="http://schemas.openxmlformats.org/presentationml/2006/ole">
            <p:oleObj spid="_x0000_s2066" name="Equation" r:id="rId19" imgW="11300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9565E-7 L -0.00156 0.11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048000"/>
            <a:ext cx="44910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38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3400" y="1676400"/>
            <a:ext cx="792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2209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895600" y="2895600"/>
            <a:ext cx="563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7650" y="3200400"/>
          <a:ext cx="2032000" cy="457200"/>
        </p:xfrm>
        <a:graphic>
          <a:graphicData uri="http://schemas.openxmlformats.org/presentationml/2006/ole">
            <p:oleObj spid="_x0000_s4099" name="Equation" r:id="rId4" imgW="1269720" imgH="393480" progId="Equation.DSMT4">
              <p:embed/>
            </p:oleObj>
          </a:graphicData>
        </a:graphic>
      </p:graphicFrame>
      <p:sp>
        <p:nvSpPr>
          <p:cNvPr id="7" name="مستطيل 6"/>
          <p:cNvSpPr/>
          <p:nvPr/>
        </p:nvSpPr>
        <p:spPr>
          <a:xfrm>
            <a:off x="2590800" y="3124200"/>
            <a:ext cx="586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7912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8674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4008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4770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70104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70866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76200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7620000" y="40386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2667000" y="4419600"/>
            <a:ext cx="586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2514600" y="5181600"/>
            <a:ext cx="586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2667000" y="5867400"/>
            <a:ext cx="586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2667000" y="6324600"/>
            <a:ext cx="586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2667000" y="3810000"/>
            <a:ext cx="586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50" y="2847974"/>
            <a:ext cx="6896100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621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181225"/>
            <a:ext cx="661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867025"/>
            <a:ext cx="6624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4450" y="3429000"/>
            <a:ext cx="737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1"/>
            <a:ext cx="7772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810000" y="5334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838200"/>
            <a:ext cx="2709862" cy="15287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0"/>
            <a:ext cx="2747962" cy="30908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48200"/>
            <a:ext cx="2505075" cy="1571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2081194" y="65244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عملية قسمة وحيدات الحدود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905000" y="18288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متى تكون وحيدة الحد في أبسط صورة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1066800" y="2895600"/>
            <a:ext cx="5014938" cy="11984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العمليات على كثيرات الحدود السابق دراستها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1819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1905000" y="5181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عرض غلاف الكتاب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752600" y="5181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طول الغلاف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143000" y="4572000"/>
            <a:ext cx="5562600" cy="1731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إذا </a:t>
            </a:r>
            <a:r>
              <a:rPr lang="ar-S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علمتي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أن عرض الغلاف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10x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بوصات ومساحته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( 140x</a:t>
            </a:r>
            <a:r>
              <a:rPr lang="en-US" sz="24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+60x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بوصة مربعة فكيف يمكن إيجاد طول الغلاف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3571852"/>
            <a:ext cx="7772400" cy="8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09600" y="44196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71800" y="4495800"/>
            <a:ext cx="198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953000" y="4495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477000" y="44958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066800" y="51816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438400"/>
            <a:ext cx="7924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00800" y="228600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  6</a:t>
            </a:r>
          </a:p>
          <a:p>
            <a:pPr algn="l"/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3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876800" y="3124200"/>
            <a:ext cx="396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7162800" y="2895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7696200" y="2819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581400" y="36576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858000" y="3581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/>
          <p:cNvCxnSpPr/>
          <p:nvPr/>
        </p:nvCxnSpPr>
        <p:spPr>
          <a:xfrm rot="10800000" flipV="1">
            <a:off x="6934200" y="2971800"/>
            <a:ext cx="457200" cy="381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24600" y="37338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5029200" y="41148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6400800" y="4191000"/>
            <a:ext cx="2514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7467600" y="4419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3505200" y="4648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6400800" y="4648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3429000" y="5029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477000" y="502920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5715000" y="54864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ربع نص 20"/>
          <p:cNvSpPr txBox="1"/>
          <p:nvPr/>
        </p:nvSpPr>
        <p:spPr>
          <a:xfrm>
            <a:off x="7620000" y="35007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086600" y="3429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_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7086600" y="35052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8153400" y="43389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620000" y="426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_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rot="5400000">
            <a:off x="7620000" y="43434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5400000">
            <a:off x="8077200" y="43434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52400"/>
            <a:ext cx="19621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4" y="2514600"/>
            <a:ext cx="728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724128" y="4572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4324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933700"/>
            <a:ext cx="6934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09800" y="36576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7315200" y="32766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76962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362200" y="4038600"/>
            <a:ext cx="632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362200" y="4572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362200" y="4953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362200" y="5334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362200" y="58674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676400" y="6324600"/>
            <a:ext cx="701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09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1"/>
            <a:ext cx="7086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114</Words>
  <Application>Microsoft Office PowerPoint</Application>
  <PresentationFormat>عرض على الشاشة (3:4)‏</PresentationFormat>
  <Paragraphs>46</Paragraphs>
  <Slides>18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سمة Office</vt:lpstr>
      <vt:lpstr>MathType 6.0 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39</cp:revision>
  <dcterms:created xsi:type="dcterms:W3CDTF">2015-11-14T19:57:50Z</dcterms:created>
  <dcterms:modified xsi:type="dcterms:W3CDTF">2015-11-15T16:05:54Z</dcterms:modified>
</cp:coreProperties>
</file>