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253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4AFA-BC1C-4489-A26C-E2A9A352698D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C153-980B-4FA4-B162-94F5CCCECA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188"/>
            <a:ext cx="6696744" cy="67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3275856" y="1628800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</a:rPr>
              <a:t>برمائية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084168" y="2420888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</a:rPr>
              <a:t>ثدييات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508104" y="2852936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</a:rPr>
              <a:t>دورة الحياة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283968" y="3645024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</a:rPr>
              <a:t>حشرة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95736" y="4077072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</a:rPr>
              <a:t>زواحف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427984" y="4509120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</a:rPr>
              <a:t>يرقة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587625"/>
            <a:ext cx="82486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نتيجة بحث الصور عن هيا يا اطفا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2609850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1412776"/>
            <a:ext cx="6691313" cy="36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228184" y="5085184"/>
            <a:ext cx="129614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ysClr val="windowText" lastClr="000000"/>
                </a:solidFill>
              </a:rPr>
              <a:t>الطيور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4941168"/>
            <a:ext cx="1296144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ysClr val="windowText" lastClr="000000"/>
                </a:solidFill>
              </a:rPr>
              <a:t>الأسماك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332656"/>
            <a:ext cx="582295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771800" y="5229200"/>
            <a:ext cx="3888432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ysClr val="windowText" lastClr="000000"/>
                </a:solidFill>
              </a:rPr>
              <a:t>يرضع من امه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3423"/>
            <a:ext cx="6840760" cy="645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5436096" y="3573016"/>
            <a:ext cx="1008112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580112" y="6237312"/>
            <a:ext cx="1008112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1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339752" y="6237312"/>
            <a:ext cx="1008112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3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339752" y="3573016"/>
            <a:ext cx="1008112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4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</Words>
  <Application>Microsoft Office PowerPoint</Application>
  <PresentationFormat>عرض على الشاشة (3:4)‏</PresentationFormat>
  <Paragraphs>13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www</dc:creator>
  <cp:lastModifiedBy>www</cp:lastModifiedBy>
  <cp:revision>3</cp:revision>
  <dcterms:created xsi:type="dcterms:W3CDTF">2016-10-07T11:20:55Z</dcterms:created>
  <dcterms:modified xsi:type="dcterms:W3CDTF">2016-10-07T12:12:14Z</dcterms:modified>
</cp:coreProperties>
</file>