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72D4C-6F01-4A30-8A42-05005AA95A90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5217C-A04A-488C-9D30-109EA2ACA7E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1.png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3" y="2492896"/>
            <a:ext cx="108394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7" y="2492896"/>
            <a:ext cx="1192907" cy="38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3" y="2348880"/>
            <a:ext cx="663699" cy="43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7" y="2420888"/>
            <a:ext cx="274041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5" y="2420888"/>
            <a:ext cx="748283" cy="37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80311" y="3140968"/>
            <a:ext cx="137807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52119" y="3068960"/>
            <a:ext cx="15030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6175" y="3717032"/>
            <a:ext cx="979165" cy="527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39751" y="2924944"/>
            <a:ext cx="136815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043607" y="2996952"/>
            <a:ext cx="1307207" cy="486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75655" y="3717032"/>
            <a:ext cx="1073274" cy="39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536" y="4221088"/>
            <a:ext cx="8496944" cy="94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1560" y="1412776"/>
            <a:ext cx="853244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مربع نص 15"/>
          <p:cNvSpPr txBox="1"/>
          <p:nvPr/>
        </p:nvSpPr>
        <p:spPr>
          <a:xfrm>
            <a:off x="5868144" y="836713"/>
            <a:ext cx="29523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تمهيد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692696"/>
            <a:ext cx="255577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412776"/>
            <a:ext cx="1803648" cy="491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2636912"/>
            <a:ext cx="1885950" cy="50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2564904"/>
            <a:ext cx="2124075" cy="635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رابط مستقيم 7"/>
          <p:cNvCxnSpPr>
            <a:stCxn id="1026" idx="2"/>
          </p:cNvCxnSpPr>
          <p:nvPr/>
        </p:nvCxnSpPr>
        <p:spPr>
          <a:xfrm>
            <a:off x="4572000" y="692696"/>
            <a:ext cx="0" cy="616530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692696"/>
            <a:ext cx="197971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1752" y="2204864"/>
            <a:ext cx="223224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33109" y="3645024"/>
            <a:ext cx="181089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764704"/>
            <a:ext cx="3028950" cy="60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149080"/>
            <a:ext cx="856895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692696"/>
            <a:ext cx="59436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2708920"/>
            <a:ext cx="1975098" cy="42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6376" y="3212976"/>
            <a:ext cx="791716" cy="407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1484784"/>
            <a:ext cx="36004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2132856"/>
            <a:ext cx="319543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47664" y="2780928"/>
            <a:ext cx="1930719" cy="432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3717032"/>
            <a:ext cx="849694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5100" y="548680"/>
            <a:ext cx="64389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132856"/>
            <a:ext cx="560258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3356992"/>
            <a:ext cx="3957811" cy="5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4365104"/>
            <a:ext cx="2829297" cy="74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5373216"/>
            <a:ext cx="2099295" cy="70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836712"/>
            <a:ext cx="849694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836712"/>
            <a:ext cx="79563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1" y="1556792"/>
            <a:ext cx="205172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1484784"/>
            <a:ext cx="19137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944" y="1556792"/>
            <a:ext cx="1021457" cy="477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2132856"/>
            <a:ext cx="2108448" cy="486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27984" y="2132856"/>
            <a:ext cx="238162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91880" y="2204864"/>
            <a:ext cx="763141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24450" y="2780928"/>
            <a:ext cx="401955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264" y="4365104"/>
            <a:ext cx="1847850" cy="448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524328" y="4797152"/>
            <a:ext cx="1331590" cy="44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96336" y="5301208"/>
            <a:ext cx="114414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40352" y="5805264"/>
            <a:ext cx="111556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486150" y="3248025"/>
            <a:ext cx="21717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23728" y="3645024"/>
            <a:ext cx="349909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187624" y="4293096"/>
            <a:ext cx="43700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3848" y="5085184"/>
            <a:ext cx="240982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55576" y="5085184"/>
            <a:ext cx="24174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923928" y="5877272"/>
            <a:ext cx="173049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رابط مستقيم 21"/>
          <p:cNvCxnSpPr/>
          <p:nvPr/>
        </p:nvCxnSpPr>
        <p:spPr>
          <a:xfrm>
            <a:off x="6012160" y="3284984"/>
            <a:ext cx="0" cy="3573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836712"/>
            <a:ext cx="807754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رابط مستقيم 4"/>
          <p:cNvCxnSpPr>
            <a:stCxn id="6146" idx="0"/>
          </p:cNvCxnSpPr>
          <p:nvPr/>
        </p:nvCxnSpPr>
        <p:spPr>
          <a:xfrm flipH="1">
            <a:off x="4716016" y="836712"/>
            <a:ext cx="6326" cy="58326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33775" y="620688"/>
            <a:ext cx="561022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908720"/>
            <a:ext cx="295731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132856"/>
            <a:ext cx="196443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2852936"/>
            <a:ext cx="3065140" cy="587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3573016"/>
            <a:ext cx="184708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3573016"/>
            <a:ext cx="187451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3848" y="3645024"/>
            <a:ext cx="154419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5656" y="3573016"/>
            <a:ext cx="1638300" cy="877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32040" y="4653136"/>
            <a:ext cx="3704456" cy="64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220072" y="5517232"/>
            <a:ext cx="347280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3" y="692696"/>
            <a:ext cx="53640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764704"/>
            <a:ext cx="3312368" cy="264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363" y="764704"/>
            <a:ext cx="8677275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</Words>
  <Application>Microsoft Office PowerPoint</Application>
  <PresentationFormat>عرض على الشاشة (3:4)‏</PresentationFormat>
  <Paragraphs>1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</dc:creator>
  <cp:lastModifiedBy>sa</cp:lastModifiedBy>
  <cp:revision>10</cp:revision>
  <dcterms:created xsi:type="dcterms:W3CDTF">2012-04-06T10:27:35Z</dcterms:created>
  <dcterms:modified xsi:type="dcterms:W3CDTF">2012-04-06T14:52:53Z</dcterms:modified>
</cp:coreProperties>
</file>