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5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2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80" r:id="rId21"/>
    <p:sldId id="278" r:id="rId22"/>
    <p:sldId id="279" r:id="rId23"/>
    <p:sldId id="259" r:id="rId24"/>
    <p:sldId id="281" r:id="rId25"/>
    <p:sldId id="283" r:id="rId26"/>
    <p:sldId id="284" r:id="rId27"/>
    <p:sldId id="286" r:id="rId28"/>
    <p:sldId id="290" r:id="rId29"/>
    <p:sldId id="287" r:id="rId30"/>
    <p:sldId id="288" r:id="rId31"/>
    <p:sldId id="289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7" r:id="rId53"/>
    <p:sldId id="311" r:id="rId54"/>
    <p:sldId id="312" r:id="rId55"/>
  </p:sldIdLst>
  <p:sldSz cx="9144000" cy="6858000" type="screen4x3"/>
  <p:notesSz cx="6858000" cy="9144000"/>
  <p:custDataLst>
    <p:tags r:id="rId56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الرمز لإضافة صورة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89894-F579-4D95-8D26-AB2230CDB5B7}" type="datetimeFigureOut">
              <a:rPr lang="ar-SA" smtClean="0"/>
              <a:pPr/>
              <a:t>15/01/37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DF05A-2913-47DB-BF72-E6FB70C2CFC3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slide" Target="slide32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3.xml"/><Relationship Id="rId4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حابة 1"/>
          <p:cNvSpPr/>
          <p:nvPr/>
        </p:nvSpPr>
        <p:spPr>
          <a:xfrm>
            <a:off x="1547664" y="2348880"/>
            <a:ext cx="5976664" cy="172819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1331640" y="4365104"/>
            <a:ext cx="6192688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2555776" y="476672"/>
            <a:ext cx="3744416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1763688" y="2636912"/>
            <a:ext cx="5688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الصف السادس الابتدائي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915816" y="548680"/>
            <a:ext cx="31683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الماده </a:t>
            </a:r>
            <a:r>
              <a:rPr lang="ar-S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 علوم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259632" y="4581128"/>
            <a:ext cx="63367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الفصل </a:t>
            </a:r>
            <a:r>
              <a:rPr lang="ar-SA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الدراسي </a:t>
            </a:r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 الثاني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26094" y="35913"/>
            <a:ext cx="7241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الثاني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662136"/>
            <a:ext cx="8712968" cy="557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561604" y="2708920"/>
            <a:ext cx="47804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يتكون مناطق ظل وشبه ظل وضوء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086837" y="3996353"/>
            <a:ext cx="27174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تظلم الكرة الصغيرة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847816" y="4797152"/>
            <a:ext cx="3448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الشمس والقمر والكوكب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15703" y="5652537"/>
            <a:ext cx="27126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الكسوف والخسوف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26094" y="35913"/>
            <a:ext cx="7241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الثاني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7"/>
            <a:ext cx="871914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26094" y="35913"/>
            <a:ext cx="7241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الثاني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89942"/>
            <a:ext cx="8640960" cy="554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26094" y="35913"/>
            <a:ext cx="7241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الثاني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05992"/>
            <a:ext cx="8748092" cy="553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2366915" y="1260049"/>
            <a:ext cx="44101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مستقيما بسبب الجاذبية الارضية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774879" y="2340169"/>
            <a:ext cx="35942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جذبتها </a:t>
            </a:r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لاسفل</a:t>
            </a:r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بسرعه</a:t>
            </a:r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اكبر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26094" y="35913"/>
            <a:ext cx="7241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الثاني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92696"/>
            <a:ext cx="864096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3722250" y="5292497"/>
            <a:ext cx="16995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اجب بنفسك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18457" y="35913"/>
            <a:ext cx="68563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الثامن 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7"/>
            <a:ext cx="871296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384877" y="2196153"/>
            <a:ext cx="52036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اكبر واقرب وليس مضيئا بدرجة كبيره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18457" y="35913"/>
            <a:ext cx="68563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الثامن 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638175"/>
            <a:ext cx="8784976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2462295" y="5148481"/>
            <a:ext cx="42194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لظهر لنا الكوكب بصورة اصغر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18457" y="35913"/>
            <a:ext cx="68563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الثامن 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92696"/>
            <a:ext cx="864096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237345" y="1772816"/>
            <a:ext cx="26693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كيف تتحرك النجوم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18457" y="35913"/>
            <a:ext cx="68563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الثامن 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80417"/>
            <a:ext cx="8640960" cy="55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338009" y="3852337"/>
            <a:ext cx="54104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اصغر الكواكب عطارد </a:t>
            </a:r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واكبرها</a:t>
            </a:r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المشترى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053270" y="5373216"/>
            <a:ext cx="1037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عطارد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71168" y="35913"/>
            <a:ext cx="69509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الثامن 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54893"/>
            <a:ext cx="8636843" cy="558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4280927" y="2124145"/>
            <a:ext cx="24513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يكون اقل سطوعاً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379480" y="4077072"/>
            <a:ext cx="3850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لا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83319" y="5508521"/>
            <a:ext cx="39773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البعيد اقل سطوعا من القريب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3"/>
          <p:cNvGrpSpPr/>
          <p:nvPr/>
        </p:nvGrpSpPr>
        <p:grpSpPr>
          <a:xfrm>
            <a:off x="3376743" y="1415830"/>
            <a:ext cx="2320570" cy="1160285"/>
            <a:chOff x="3096332" y="15772"/>
            <a:chExt cx="2320570" cy="1160285"/>
          </a:xfrm>
        </p:grpSpPr>
        <p:sp>
          <p:nvSpPr>
            <p:cNvPr id="24" name="مستطيل مستدير الزوايا 23"/>
            <p:cNvSpPr/>
            <p:nvPr/>
          </p:nvSpPr>
          <p:spPr>
            <a:xfrm>
              <a:off x="3096332" y="15772"/>
              <a:ext cx="2320570" cy="11602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5" name="مستطيل 24"/>
            <p:cNvSpPr/>
            <p:nvPr/>
          </p:nvSpPr>
          <p:spPr>
            <a:xfrm>
              <a:off x="3130316" y="49756"/>
              <a:ext cx="2252602" cy="1092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6675" tIns="44450" rIns="66675" bIns="44450" numCol="1" spcCol="1270" anchor="ctr" anchorCtr="0">
              <a:noAutofit/>
            </a:bodyPr>
            <a:lstStyle/>
            <a:p>
              <a:pPr lvl="0" algn="ctr" defTabSz="1555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500" kern="1200" dirty="0" smtClean="0"/>
                <a:t>حل أنشطة الوحدة الخامسة</a:t>
              </a:r>
              <a:endParaRPr lang="ar-SA" sz="3500" kern="1200" dirty="0"/>
            </a:p>
          </p:txBody>
        </p:sp>
      </p:grpSp>
      <p:sp>
        <p:nvSpPr>
          <p:cNvPr id="5" name="رابط مستقيم 5"/>
          <p:cNvSpPr/>
          <p:nvPr/>
        </p:nvSpPr>
        <p:spPr>
          <a:xfrm>
            <a:off x="3608800" y="2576115"/>
            <a:ext cx="215757" cy="85594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55942"/>
                </a:lnTo>
                <a:lnTo>
                  <a:pt x="215757" y="855942"/>
                </a:lnTo>
              </a:path>
            </a:pathLst>
          </a:cu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مجموعة 5"/>
          <p:cNvGrpSpPr/>
          <p:nvPr/>
        </p:nvGrpSpPr>
        <p:grpSpPr>
          <a:xfrm>
            <a:off x="3824558" y="2851915"/>
            <a:ext cx="1856456" cy="1160285"/>
            <a:chOff x="3544147" y="1451857"/>
            <a:chExt cx="1856456" cy="1160285"/>
          </a:xfrm>
        </p:grpSpPr>
        <p:sp>
          <p:nvSpPr>
            <p:cNvPr id="22" name="مستطيل مستدير الزوايا 21"/>
            <p:cNvSpPr/>
            <p:nvPr/>
          </p:nvSpPr>
          <p:spPr>
            <a:xfrm>
              <a:off x="3544147" y="1451857"/>
              <a:ext cx="1856456" cy="11602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مستطيل 22"/>
            <p:cNvSpPr/>
            <p:nvPr/>
          </p:nvSpPr>
          <p:spPr>
            <a:xfrm>
              <a:off x="3578131" y="1485841"/>
              <a:ext cx="1788488" cy="1092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485" tIns="46990" rIns="70485" bIns="46990" numCol="1" spcCol="1270" anchor="ctr" anchorCtr="0">
              <a:noAutofit/>
            </a:bodyPr>
            <a:lstStyle/>
            <a:p>
              <a:pPr lvl="0" algn="ctr" defTabSz="16446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700" b="1" kern="1200" dirty="0" smtClean="0">
                  <a:solidFill>
                    <a:srgbClr val="C00000"/>
                  </a:solidFill>
                  <a:hlinkClick r:id="rId2" action="ppaction://hlinksldjump"/>
                </a:rPr>
                <a:t>الفصل التاسع</a:t>
              </a:r>
              <a:endParaRPr lang="ar-SA" sz="37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" name="مجموعة 6"/>
          <p:cNvGrpSpPr/>
          <p:nvPr/>
        </p:nvGrpSpPr>
        <p:grpSpPr>
          <a:xfrm>
            <a:off x="6399008" y="1414333"/>
            <a:ext cx="2320570" cy="1160285"/>
            <a:chOff x="6118597" y="14275"/>
            <a:chExt cx="2320570" cy="1160285"/>
          </a:xfrm>
        </p:grpSpPr>
        <p:sp>
          <p:nvSpPr>
            <p:cNvPr id="20" name="مستطيل مستدير الزوايا 19"/>
            <p:cNvSpPr/>
            <p:nvPr/>
          </p:nvSpPr>
          <p:spPr>
            <a:xfrm>
              <a:off x="6118597" y="14275"/>
              <a:ext cx="2320570" cy="11602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1" name="مستطيل 20"/>
            <p:cNvSpPr/>
            <p:nvPr/>
          </p:nvSpPr>
          <p:spPr>
            <a:xfrm>
              <a:off x="6152581" y="48259"/>
              <a:ext cx="2252602" cy="1092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6675" tIns="44450" rIns="66675" bIns="44450" numCol="1" spcCol="1270" anchor="ctr" anchorCtr="0">
              <a:noAutofit/>
            </a:bodyPr>
            <a:lstStyle/>
            <a:p>
              <a:pPr lvl="0" algn="ctr" defTabSz="1555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500" kern="1200" dirty="0" smtClean="0"/>
                <a:t>حل أنشطه الوحدة الرابعة</a:t>
              </a:r>
              <a:endParaRPr lang="ar-SA" sz="3500" kern="1200" dirty="0"/>
            </a:p>
          </p:txBody>
        </p:sp>
      </p:grpSp>
      <p:sp>
        <p:nvSpPr>
          <p:cNvPr id="8" name="رابط مستقيم 10"/>
          <p:cNvSpPr/>
          <p:nvPr/>
        </p:nvSpPr>
        <p:spPr>
          <a:xfrm>
            <a:off x="6631065" y="2574618"/>
            <a:ext cx="234145" cy="85265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52658"/>
                </a:lnTo>
                <a:lnTo>
                  <a:pt x="234145" y="852658"/>
                </a:lnTo>
              </a:path>
            </a:pathLst>
          </a:cu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مجموعة 8"/>
          <p:cNvGrpSpPr/>
          <p:nvPr/>
        </p:nvGrpSpPr>
        <p:grpSpPr>
          <a:xfrm>
            <a:off x="424421" y="1401558"/>
            <a:ext cx="2320570" cy="1160285"/>
            <a:chOff x="144010" y="1500"/>
            <a:chExt cx="2320570" cy="1160285"/>
          </a:xfrm>
        </p:grpSpPr>
        <p:sp>
          <p:nvSpPr>
            <p:cNvPr id="18" name="مستطيل مستدير الزوايا 17"/>
            <p:cNvSpPr/>
            <p:nvPr/>
          </p:nvSpPr>
          <p:spPr>
            <a:xfrm>
              <a:off x="144010" y="1500"/>
              <a:ext cx="2320570" cy="11602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9" name="مستطيل 18"/>
            <p:cNvSpPr/>
            <p:nvPr/>
          </p:nvSpPr>
          <p:spPr>
            <a:xfrm>
              <a:off x="177994" y="35484"/>
              <a:ext cx="2252602" cy="1092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6675" tIns="44450" rIns="66675" bIns="44450" numCol="1" spcCol="1270" anchor="ctr" anchorCtr="0">
              <a:noAutofit/>
            </a:bodyPr>
            <a:lstStyle/>
            <a:p>
              <a:pPr lvl="0" algn="ctr" defTabSz="1555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500" kern="1200" dirty="0" smtClean="0"/>
                <a:t>حل أنشطة الوحدة السادسة</a:t>
              </a:r>
              <a:endParaRPr lang="ar-SA" sz="3500" kern="1200" dirty="0"/>
            </a:p>
          </p:txBody>
        </p:sp>
      </p:grpSp>
      <p:sp>
        <p:nvSpPr>
          <p:cNvPr id="10" name="رابط مستقيم 13"/>
          <p:cNvSpPr/>
          <p:nvPr/>
        </p:nvSpPr>
        <p:spPr>
          <a:xfrm>
            <a:off x="656478" y="2561844"/>
            <a:ext cx="232205" cy="87021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70213"/>
                </a:lnTo>
                <a:lnTo>
                  <a:pt x="232205" y="870213"/>
                </a:lnTo>
              </a:path>
            </a:pathLst>
          </a:cu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مجموعة 10"/>
          <p:cNvGrpSpPr/>
          <p:nvPr/>
        </p:nvGrpSpPr>
        <p:grpSpPr>
          <a:xfrm>
            <a:off x="888683" y="2851915"/>
            <a:ext cx="1856456" cy="1160285"/>
            <a:chOff x="608272" y="1451857"/>
            <a:chExt cx="1856456" cy="1160285"/>
          </a:xfrm>
        </p:grpSpPr>
        <p:sp>
          <p:nvSpPr>
            <p:cNvPr id="16" name="مستطيل مستدير الزوايا 15"/>
            <p:cNvSpPr/>
            <p:nvPr/>
          </p:nvSpPr>
          <p:spPr>
            <a:xfrm>
              <a:off x="608272" y="1451857"/>
              <a:ext cx="1856456" cy="11602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مستطيل 16"/>
            <p:cNvSpPr/>
            <p:nvPr/>
          </p:nvSpPr>
          <p:spPr>
            <a:xfrm>
              <a:off x="642256" y="1485841"/>
              <a:ext cx="1788488" cy="1092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485" tIns="46990" rIns="70485" bIns="46990" numCol="1" spcCol="1270" anchor="ctr" anchorCtr="0">
              <a:noAutofit/>
            </a:bodyPr>
            <a:lstStyle/>
            <a:p>
              <a:pPr lvl="0" algn="ctr" defTabSz="16446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800" b="1" kern="1200" dirty="0" smtClean="0">
                  <a:solidFill>
                    <a:srgbClr val="C00000"/>
                  </a:solidFill>
                  <a:hlinkClick r:id="rId3" action="ppaction://hlinksldjump"/>
                </a:rPr>
                <a:t>الفصل الحادي عشر</a:t>
              </a:r>
              <a:endParaRPr lang="ar-SA" sz="28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2" name="رابط مستقيم 16"/>
          <p:cNvSpPr/>
          <p:nvPr/>
        </p:nvSpPr>
        <p:spPr>
          <a:xfrm>
            <a:off x="656478" y="2561844"/>
            <a:ext cx="199996" cy="23144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314455"/>
                </a:lnTo>
                <a:lnTo>
                  <a:pt x="199996" y="2314455"/>
                </a:lnTo>
              </a:path>
            </a:pathLst>
          </a:cu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مجموعة 12"/>
          <p:cNvGrpSpPr/>
          <p:nvPr/>
        </p:nvGrpSpPr>
        <p:grpSpPr>
          <a:xfrm>
            <a:off x="827584" y="4293096"/>
            <a:ext cx="1856456" cy="1160285"/>
            <a:chOff x="576063" y="2896099"/>
            <a:chExt cx="1856456" cy="1160285"/>
          </a:xfrm>
        </p:grpSpPr>
        <p:sp>
          <p:nvSpPr>
            <p:cNvPr id="14" name="مستطيل مستدير الزوايا 13"/>
            <p:cNvSpPr/>
            <p:nvPr/>
          </p:nvSpPr>
          <p:spPr>
            <a:xfrm>
              <a:off x="576063" y="2896099"/>
              <a:ext cx="1856456" cy="11602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مستطيل 14"/>
            <p:cNvSpPr/>
            <p:nvPr/>
          </p:nvSpPr>
          <p:spPr>
            <a:xfrm>
              <a:off x="610047" y="2930083"/>
              <a:ext cx="1788488" cy="1092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485" tIns="46990" rIns="70485" bIns="46990" numCol="1" spcCol="1270" anchor="ctr" anchorCtr="0">
              <a:noAutofit/>
            </a:bodyPr>
            <a:lstStyle/>
            <a:p>
              <a:pPr lvl="0" algn="ctr" defTabSz="16446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200" b="1" kern="1200" dirty="0" smtClean="0">
                  <a:solidFill>
                    <a:srgbClr val="C00000"/>
                  </a:solidFill>
                  <a:hlinkClick r:id="rId4" action="ppaction://hlinksldjump"/>
                </a:rPr>
                <a:t>الفصل الثاني عشر</a:t>
              </a:r>
              <a:endParaRPr lang="ar-SA" sz="32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مجموعة 25"/>
          <p:cNvGrpSpPr/>
          <p:nvPr/>
        </p:nvGrpSpPr>
        <p:grpSpPr>
          <a:xfrm>
            <a:off x="6820000" y="2848857"/>
            <a:ext cx="1856456" cy="1160285"/>
            <a:chOff x="6584799" y="1447077"/>
            <a:chExt cx="1856456" cy="1160285"/>
          </a:xfrm>
        </p:grpSpPr>
        <p:sp>
          <p:nvSpPr>
            <p:cNvPr id="27" name="مستطيل مستدير الزوايا 26"/>
            <p:cNvSpPr/>
            <p:nvPr/>
          </p:nvSpPr>
          <p:spPr>
            <a:xfrm>
              <a:off x="6584799" y="1447077"/>
              <a:ext cx="1856456" cy="11602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مستطيل 27"/>
            <p:cNvSpPr/>
            <p:nvPr/>
          </p:nvSpPr>
          <p:spPr>
            <a:xfrm>
              <a:off x="6618783" y="1481061"/>
              <a:ext cx="1788488" cy="1092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485" tIns="46990" rIns="70485" bIns="46990" numCol="1" spcCol="1270" anchor="ctr" anchorCtr="0">
              <a:noAutofit/>
            </a:bodyPr>
            <a:lstStyle/>
            <a:p>
              <a:pPr lvl="0" algn="ctr" defTabSz="16446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700" b="1" kern="1200" dirty="0" smtClean="0">
                  <a:solidFill>
                    <a:srgbClr val="C00000"/>
                  </a:solidFill>
                  <a:hlinkClick r:id="rId5" action="ppaction://hlinksldjump"/>
                </a:rPr>
                <a:t>الفصل السابع</a:t>
              </a:r>
              <a:endParaRPr lang="ar-SA" sz="37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مجموعة 28"/>
          <p:cNvGrpSpPr/>
          <p:nvPr/>
        </p:nvGrpSpPr>
        <p:grpSpPr>
          <a:xfrm>
            <a:off x="6820000" y="4212931"/>
            <a:ext cx="1856456" cy="1160285"/>
            <a:chOff x="6584799" y="1447077"/>
            <a:chExt cx="1856456" cy="1160285"/>
          </a:xfrm>
        </p:grpSpPr>
        <p:sp>
          <p:nvSpPr>
            <p:cNvPr id="30" name="مستطيل مستدير الزوايا 29"/>
            <p:cNvSpPr/>
            <p:nvPr/>
          </p:nvSpPr>
          <p:spPr>
            <a:xfrm>
              <a:off x="6584799" y="1447077"/>
              <a:ext cx="1856456" cy="11602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مستطيل 30"/>
            <p:cNvSpPr/>
            <p:nvPr/>
          </p:nvSpPr>
          <p:spPr>
            <a:xfrm>
              <a:off x="6618783" y="1481061"/>
              <a:ext cx="1788488" cy="1092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485" tIns="46990" rIns="70485" bIns="46990" numCol="1" spcCol="1270" anchor="ctr" anchorCtr="0">
              <a:noAutofit/>
            </a:bodyPr>
            <a:lstStyle/>
            <a:p>
              <a:pPr lvl="0" algn="ctr" defTabSz="16446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700" b="1" kern="1200" dirty="0" smtClean="0">
                  <a:solidFill>
                    <a:srgbClr val="C00000"/>
                  </a:solidFill>
                  <a:hlinkClick r:id="rId6" action="ppaction://hlinksldjump"/>
                </a:rPr>
                <a:t>الفصل الثامن</a:t>
              </a:r>
              <a:endParaRPr lang="ar-SA" sz="37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3" name="رابط مستقيم 16"/>
          <p:cNvSpPr/>
          <p:nvPr/>
        </p:nvSpPr>
        <p:spPr>
          <a:xfrm>
            <a:off x="6604252" y="2714244"/>
            <a:ext cx="199996" cy="23144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314455"/>
                </a:lnTo>
                <a:lnTo>
                  <a:pt x="199996" y="2314455"/>
                </a:lnTo>
              </a:path>
            </a:pathLst>
          </a:cu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مجموعة 31"/>
          <p:cNvGrpSpPr/>
          <p:nvPr/>
        </p:nvGrpSpPr>
        <p:grpSpPr>
          <a:xfrm>
            <a:off x="3851644" y="4365331"/>
            <a:ext cx="1856456" cy="1160285"/>
            <a:chOff x="6584799" y="1447077"/>
            <a:chExt cx="1856456" cy="1160285"/>
          </a:xfrm>
        </p:grpSpPr>
        <p:sp>
          <p:nvSpPr>
            <p:cNvPr id="34" name="مستطيل مستدير الزوايا 33"/>
            <p:cNvSpPr/>
            <p:nvPr/>
          </p:nvSpPr>
          <p:spPr>
            <a:xfrm>
              <a:off x="6584799" y="1447077"/>
              <a:ext cx="1856456" cy="11602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مستطيل 34"/>
            <p:cNvSpPr/>
            <p:nvPr/>
          </p:nvSpPr>
          <p:spPr>
            <a:xfrm>
              <a:off x="6618783" y="1481061"/>
              <a:ext cx="1788488" cy="1092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485" tIns="46990" rIns="70485" bIns="46990" numCol="1" spcCol="1270" anchor="ctr" anchorCtr="0">
              <a:noAutofit/>
            </a:bodyPr>
            <a:lstStyle/>
            <a:p>
              <a:pPr lvl="0" algn="ctr" defTabSz="16446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3700" b="1" kern="1200" dirty="0" smtClean="0">
                  <a:solidFill>
                    <a:srgbClr val="C00000"/>
                  </a:solidFill>
                  <a:hlinkClick r:id="rId7" action="ppaction://hlinksldjump"/>
                </a:rPr>
                <a:t>الفصل العاشر</a:t>
              </a:r>
              <a:endParaRPr lang="ar-SA" sz="37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6" name="رابط مستقيم 16"/>
          <p:cNvSpPr/>
          <p:nvPr/>
        </p:nvSpPr>
        <p:spPr>
          <a:xfrm>
            <a:off x="3635896" y="2866644"/>
            <a:ext cx="199996" cy="231445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314455"/>
                </a:lnTo>
                <a:lnTo>
                  <a:pt x="199996" y="2314455"/>
                </a:lnTo>
              </a:path>
            </a:pathLst>
          </a:cu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71168" y="35913"/>
            <a:ext cx="69509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الثامن 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82327"/>
            <a:ext cx="8648650" cy="555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1149439" y="5292497"/>
            <a:ext cx="68451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القرب والبعد يؤثر في السطوع والليل والنهار كذلك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71168" y="35913"/>
            <a:ext cx="69509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الثامن 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96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2144102" y="1916832"/>
            <a:ext cx="48558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 هو تأثير اللون في سطوع </a:t>
            </a:r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النجم؟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71168" y="35913"/>
            <a:ext cx="69509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الثامن 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960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560798" y="3717032"/>
            <a:ext cx="33874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زادت المسافة بين النقاط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359124" y="4653136"/>
            <a:ext cx="25090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تزيدالمسافة</a:t>
            </a:r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بينهم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718244" y="5652537"/>
            <a:ext cx="17075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اصغر وابعد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71168" y="35913"/>
            <a:ext cx="69509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الثامن 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78135"/>
            <a:ext cx="8640960" cy="555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049792" y="2060848"/>
            <a:ext cx="30444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تظل كما هي ولا تتغير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71168" y="35913"/>
            <a:ext cx="69509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الثامن 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92696"/>
            <a:ext cx="8640960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4379480" y="5508521"/>
            <a:ext cx="3850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لا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51936" y="35913"/>
            <a:ext cx="69894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التاسع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85750"/>
            <a:ext cx="8640960" cy="555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1379467" y="1548081"/>
            <a:ext cx="6385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نعم هذه العلاقة صحيحة وتنطبق على كل المواد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67204" y="3132257"/>
            <a:ext cx="58096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ماهي</a:t>
            </a:r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العوامل التي تؤثر في كثافة </a:t>
            </a:r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الاجسام؟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51936" y="35913"/>
            <a:ext cx="69894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التاسع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84609"/>
            <a:ext cx="8640960" cy="548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3175315" y="1484784"/>
            <a:ext cx="42049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يترتبوا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فوق بعض دون اختلاط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158797" y="5232102"/>
            <a:ext cx="282641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الزر والنقد في القاع</a:t>
            </a:r>
          </a:p>
          <a:p>
            <a:pPr algn="ctr"/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والفلين تطفو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04648" y="35913"/>
            <a:ext cx="7083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التاسع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4096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753510" y="2340169"/>
            <a:ext cx="16369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يتغير لونها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04648" y="35913"/>
            <a:ext cx="7083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التاسع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57944"/>
            <a:ext cx="8640960" cy="557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194064" y="3132257"/>
            <a:ext cx="27558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بسبب كثافة كل لون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276087" y="5436513"/>
            <a:ext cx="5918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نعم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004648" y="35913"/>
            <a:ext cx="7083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التاسع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2731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1958149" y="2060848"/>
            <a:ext cx="52277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كيف يمكن فصل مكونات الحبر </a:t>
            </a:r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الجاف؟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73382" y="35913"/>
            <a:ext cx="71465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الاول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89942"/>
            <a:ext cx="8658175" cy="554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3575575" y="2060848"/>
            <a:ext cx="19928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تختلف النتائج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004648" y="35913"/>
            <a:ext cx="7083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التاسع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16793"/>
            <a:ext cx="8712968" cy="554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4010790" y="1196752"/>
            <a:ext cx="11224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50 جم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276087" y="3708321"/>
            <a:ext cx="5918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نعم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740144" y="4572417"/>
            <a:ext cx="5663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لأنه دخل في المسافات البينية </a:t>
            </a:r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لذرات</a:t>
            </a:r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الماء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952281" y="5580529"/>
            <a:ext cx="12394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200جم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004648" y="35913"/>
            <a:ext cx="70839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التاسع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44227"/>
            <a:ext cx="8640960" cy="55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7895599" y="2196153"/>
            <a:ext cx="5886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الماء</a:t>
            </a:r>
            <a:endParaRPr lang="ar-SA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941863" y="2492896"/>
            <a:ext cx="7264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المنخل</a:t>
            </a:r>
            <a:endParaRPr lang="ar-SA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644008" y="2204864"/>
            <a:ext cx="13292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ورقة الترشيح</a:t>
            </a:r>
            <a:endParaRPr lang="ar-SA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851920" y="2524834"/>
            <a:ext cx="106471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المغناطيس</a:t>
            </a:r>
            <a:endParaRPr lang="ar-SA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130793" y="2708920"/>
            <a:ext cx="5693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كأس</a:t>
            </a:r>
            <a:endParaRPr lang="ar-SA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41520" y="35913"/>
            <a:ext cx="70102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العاشر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66559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5406988" y="4221088"/>
            <a:ext cx="10999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التبخير</a:t>
            </a:r>
            <a:endParaRPr lang="ar-SA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41520" y="35913"/>
            <a:ext cx="70102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العاشر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05569"/>
            <a:ext cx="8682558" cy="553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4788024" y="3100898"/>
            <a:ext cx="18165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لعدم تسرب منه </a:t>
            </a:r>
            <a:r>
              <a:rPr lang="ar-SA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شئ</a:t>
            </a:r>
            <a:endParaRPr lang="ar-SA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782113" y="4356393"/>
            <a:ext cx="27638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نعم ولكن بشكل ادق</a:t>
            </a:r>
            <a:endParaRPr lang="ar-SA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41520" y="35913"/>
            <a:ext cx="70102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العاشر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993"/>
            <a:ext cx="8714184" cy="554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4355976" y="1476073"/>
            <a:ext cx="25795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نعم ستتغير النتائج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195736" y="3132257"/>
            <a:ext cx="46265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كيف يؤثر الاحتراق على </a:t>
            </a:r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الاجسام؟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41520" y="35913"/>
            <a:ext cx="70102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العاشر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81186"/>
            <a:ext cx="8712968" cy="555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4008937" y="3894147"/>
            <a:ext cx="32736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يكون التفاعل اشد في القرص</a:t>
            </a:r>
          </a:p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المطحون ودرجة حرارته اعلى</a:t>
            </a:r>
            <a:endParaRPr lang="ar-SA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572914" y="5292497"/>
            <a:ext cx="41456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درجة الحرارة وحجم الجزيئات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94232" y="35913"/>
            <a:ext cx="71048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العاشر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7"/>
            <a:ext cx="867189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41520" y="35913"/>
            <a:ext cx="70102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العاشر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47278"/>
            <a:ext cx="8712968" cy="559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100829" y="5364505"/>
            <a:ext cx="50898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منها ما هو حمضي وقاعدي ومتعادل 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985957" y="1573629"/>
            <a:ext cx="1319592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متعادل</a:t>
            </a:r>
          </a:p>
          <a:p>
            <a:pPr algn="ctr"/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حمضيه</a:t>
            </a:r>
          </a:p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حمضي</a:t>
            </a:r>
          </a:p>
          <a:p>
            <a:pPr algn="ctr"/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قلوي</a:t>
            </a:r>
          </a:p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قلوي</a:t>
            </a:r>
            <a:endParaRPr lang="ar-SA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اجب بنفسك</a:t>
            </a:r>
          </a:p>
          <a:p>
            <a:pPr algn="ctr"/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اجب بنفسك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94233" y="35913"/>
            <a:ext cx="71048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العاشر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9419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1264988" y="2052137"/>
            <a:ext cx="65822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هل تختلف كل تربه في درجة الحموه </a:t>
            </a:r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والقاعدية ؟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94233" y="35913"/>
            <a:ext cx="71048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الخامسة      الفصل العاشر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53752"/>
            <a:ext cx="8652842" cy="558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5128624" y="4140369"/>
            <a:ext cx="10342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قاعدي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083740" y="2628201"/>
            <a:ext cx="11240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حمضي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75856" y="5232102"/>
            <a:ext cx="340029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اقل من 4 في القاعدي</a:t>
            </a:r>
          </a:p>
          <a:p>
            <a:pPr algn="ctr"/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واعلى منها في الحمضي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3382" y="35913"/>
            <a:ext cx="71465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الاول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960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122730" y="3276273"/>
            <a:ext cx="28985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يختلف الحجم واللون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455612" y="5004465"/>
            <a:ext cx="62327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سبب الاختلاف في اختلاف الادوات المستخدمة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49590" y="35913"/>
            <a:ext cx="77941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الحادي عشر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71661"/>
            <a:ext cx="8667700" cy="549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4407321" y="1988840"/>
            <a:ext cx="30075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الزمن المستغرق يزيد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649590" y="35913"/>
            <a:ext cx="77941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الحادي عشر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52842" cy="549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4410484" y="1844824"/>
            <a:ext cx="24705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لا 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– تغيرت النتاج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758331" y="3060249"/>
            <a:ext cx="17748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تقل سرعتها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411760" y="4293096"/>
            <a:ext cx="51700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 هو تأثير ميل السطح على </a:t>
            </a:r>
            <a:r>
              <a:rPr lang="ar-SA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السرعة؟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49590" y="35913"/>
            <a:ext cx="77941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الحادي عشر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92696"/>
            <a:ext cx="86409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2849161" y="4428401"/>
            <a:ext cx="55931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لا </a:t>
            </a:r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– بسبب التغير في السرعة عن كل مرة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73449" y="35913"/>
            <a:ext cx="79464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الحادي عشر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8894"/>
            <a:ext cx="8640960" cy="552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568106" y="2132856"/>
            <a:ext cx="41553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سرعته اثناء سقوطه حراً تزيد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573449" y="35913"/>
            <a:ext cx="79464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الحادي عشر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96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1403648" y="1772816"/>
            <a:ext cx="64203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نعم </a:t>
            </a:r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سرعته اثناء سقوطه حراً تزيد بزيادة كتلته 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771084" y="3244334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بشكل اسرع ولكن جاذبية الارض تختلف عنها في القمر</a:t>
            </a:r>
            <a:endParaRPr lang="ar-SA" sz="2400" dirty="0"/>
          </a:p>
        </p:txBody>
      </p:sp>
      <p:sp>
        <p:nvSpPr>
          <p:cNvPr id="7" name="مستطيل 6"/>
          <p:cNvSpPr/>
          <p:nvPr/>
        </p:nvSpPr>
        <p:spPr>
          <a:xfrm>
            <a:off x="822221" y="5199583"/>
            <a:ext cx="6710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لا تختلف </a:t>
            </a:r>
            <a:r>
              <a:rPr lang="ar-S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نتاتج</a:t>
            </a:r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التجربة لكرات لها الكتله نفسها وتختلف في الكثافة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573449" y="35913"/>
            <a:ext cx="79464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الحادي عشر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62533"/>
            <a:ext cx="8640960" cy="556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1923369" y="1916832"/>
            <a:ext cx="5456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هل تتغير السرعة بتغير الكتلة </a:t>
            </a:r>
            <a:r>
              <a:rPr lang="ar-SA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والكثافة ؟</a:t>
            </a:r>
            <a:endParaRPr lang="ar-SA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73449" y="35913"/>
            <a:ext cx="79464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الحادي عشر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961" cy="552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135317" y="3068960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تتحرك البالونه في عكس اتجاه خروج الهواء منها</a:t>
            </a:r>
            <a:endParaRPr lang="ar-SA" sz="2400" dirty="0"/>
          </a:p>
        </p:txBody>
      </p:sp>
      <p:sp>
        <p:nvSpPr>
          <p:cNvPr id="5" name="مستطيل 4"/>
          <p:cNvSpPr/>
          <p:nvPr/>
        </p:nvSpPr>
        <p:spPr>
          <a:xfrm>
            <a:off x="2800212" y="4191471"/>
            <a:ext cx="4580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نعم </a:t>
            </a:r>
            <a:r>
              <a:rPr lang="ar-S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– بسبب خروج الهواء مندفعا منها</a:t>
            </a:r>
            <a:endParaRPr lang="ar-SA" sz="2800" dirty="0"/>
          </a:p>
        </p:txBody>
      </p:sp>
      <p:sp>
        <p:nvSpPr>
          <p:cNvPr id="6" name="مستطيل 5"/>
          <p:cNvSpPr/>
          <p:nvPr/>
        </p:nvSpPr>
        <p:spPr>
          <a:xfrm>
            <a:off x="297366" y="5415607"/>
            <a:ext cx="8307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تزيد سرعتها والمسافة التي </a:t>
            </a:r>
            <a:r>
              <a:rPr lang="ar-S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تتحركها</a:t>
            </a:r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بسبب زيادة كمية </a:t>
            </a:r>
            <a:r>
              <a:rPr lang="ar-S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وسرعه</a:t>
            </a:r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خروج الهواء منها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00086" y="35913"/>
            <a:ext cx="76931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الثاني عشر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7608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00086" y="35913"/>
            <a:ext cx="76931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الثاني عشر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92696"/>
            <a:ext cx="864096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287525" y="2780928"/>
            <a:ext cx="4092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يضئ المصباح الاول القريب من المفتاح</a:t>
            </a:r>
            <a:endParaRPr lang="ar-SA" sz="2400" dirty="0"/>
          </a:p>
        </p:txBody>
      </p:sp>
      <p:sp>
        <p:nvSpPr>
          <p:cNvPr id="5" name="مستطيل 4"/>
          <p:cNvSpPr/>
          <p:nvPr/>
        </p:nvSpPr>
        <p:spPr>
          <a:xfrm>
            <a:off x="5033195" y="3975447"/>
            <a:ext cx="2347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يضئ المصباح 2 و 3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00086" y="35913"/>
            <a:ext cx="76931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الثاني عشر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81186"/>
            <a:ext cx="8640960" cy="548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814677" y="4005064"/>
            <a:ext cx="7141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كيف يؤثر </a:t>
            </a:r>
            <a:r>
              <a:rPr lang="ar-S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ترتيد</a:t>
            </a:r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المفاتيح والمصابيح على التحكم في الدائرة </a:t>
            </a:r>
            <a:r>
              <a:rPr lang="ar-S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الكهربائية؟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3382" y="35913"/>
            <a:ext cx="71465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الاول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78497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1966966" y="3348281"/>
            <a:ext cx="52100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ماهي</a:t>
            </a:r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طرق مراقبة الاجسام </a:t>
            </a:r>
            <a:r>
              <a:rPr lang="ar-S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الفضائية ؟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00086" y="35913"/>
            <a:ext cx="76931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الثاني عشر   الدرس الاول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5"/>
            <a:ext cx="8640960" cy="553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5148064" y="2420888"/>
            <a:ext cx="1606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يضئ المصباح</a:t>
            </a:r>
            <a:endParaRPr lang="ar-SA" sz="2400" dirty="0"/>
          </a:p>
        </p:txBody>
      </p:sp>
      <p:sp>
        <p:nvSpPr>
          <p:cNvPr id="5" name="مستطيل 4"/>
          <p:cNvSpPr/>
          <p:nvPr/>
        </p:nvSpPr>
        <p:spPr>
          <a:xfrm>
            <a:off x="5148179" y="4047455"/>
            <a:ext cx="1758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لا </a:t>
            </a:r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– تتغير الشدة</a:t>
            </a:r>
            <a:endParaRPr lang="ar-SA" sz="2400" dirty="0"/>
          </a:p>
        </p:txBody>
      </p:sp>
      <p:sp>
        <p:nvSpPr>
          <p:cNvPr id="6" name="مستطيل 5"/>
          <p:cNvSpPr/>
          <p:nvPr/>
        </p:nvSpPr>
        <p:spPr>
          <a:xfrm>
            <a:off x="4604761" y="5343599"/>
            <a:ext cx="2302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بشدة اضاءة المصباح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2798" y="35913"/>
            <a:ext cx="77877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الثاني عشر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9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5399736" y="1916832"/>
            <a:ext cx="1354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في الاطراف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2798" y="35913"/>
            <a:ext cx="77877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الثاني عشر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17562"/>
            <a:ext cx="8654752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6265358" y="3399383"/>
            <a:ext cx="489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نعم</a:t>
            </a:r>
            <a:endParaRPr lang="ar-SA" sz="2400" dirty="0"/>
          </a:p>
        </p:txBody>
      </p:sp>
      <p:sp>
        <p:nvSpPr>
          <p:cNvPr id="5" name="مستطيل 4"/>
          <p:cNvSpPr/>
          <p:nvPr/>
        </p:nvSpPr>
        <p:spPr>
          <a:xfrm>
            <a:off x="4295266" y="5199583"/>
            <a:ext cx="2207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في الاطراف </a:t>
            </a:r>
            <a:r>
              <a:rPr lang="ar-S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للاقطاب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2798" y="35913"/>
            <a:ext cx="77877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الثاني عشر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66328"/>
            <a:ext cx="8640960" cy="557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1831451" y="1916832"/>
            <a:ext cx="4923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هل تؤثر اوضاع عدة </a:t>
            </a:r>
            <a:r>
              <a:rPr lang="ar-S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مغناطيسات</a:t>
            </a:r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معا في </a:t>
            </a:r>
            <a:r>
              <a:rPr lang="ar-S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قوتهم؟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2798" y="35913"/>
            <a:ext cx="77877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السادسة      الفصل الثاني عشر   الدرس الثاني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52983"/>
            <a:ext cx="8640960" cy="551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4383432" y="1772816"/>
            <a:ext cx="2371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يتحرك مؤشر البوصلة</a:t>
            </a:r>
            <a:endParaRPr lang="ar-SA" sz="2400" dirty="0"/>
          </a:p>
        </p:txBody>
      </p:sp>
      <p:sp>
        <p:nvSpPr>
          <p:cNvPr id="5" name="مستطيل 4"/>
          <p:cNvSpPr/>
          <p:nvPr/>
        </p:nvSpPr>
        <p:spPr>
          <a:xfrm>
            <a:off x="3607579" y="3111351"/>
            <a:ext cx="3147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يزيد عدد المشابك التي تجذب</a:t>
            </a:r>
            <a:endParaRPr lang="ar-SA" sz="2400" dirty="0"/>
          </a:p>
        </p:txBody>
      </p:sp>
      <p:sp>
        <p:nvSpPr>
          <p:cNvPr id="6" name="مستطيل 5"/>
          <p:cNvSpPr/>
          <p:nvPr/>
        </p:nvSpPr>
        <p:spPr>
          <a:xfrm>
            <a:off x="3852622" y="4191471"/>
            <a:ext cx="395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بالطريقة </a:t>
            </a:r>
            <a:r>
              <a:rPr lang="ar-S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المزكورة</a:t>
            </a:r>
            <a:r>
              <a:rPr lang="ar-S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في التجربة السابقة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3382" y="35913"/>
            <a:ext cx="71465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الاول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9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26094" y="35913"/>
            <a:ext cx="7241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الثاني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9"/>
            <a:ext cx="864217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926094" y="35913"/>
            <a:ext cx="7241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الثاني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72256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062617" y="4509120"/>
            <a:ext cx="30187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نعم يوجد للقمر اطوار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962159" y="5652537"/>
            <a:ext cx="52196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دوران القمر حول الارض وظل الأرض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26094" y="35913"/>
            <a:ext cx="7241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الوحدة الرابعة      الفصل السابع     الدرس الثاني </a:t>
            </a:r>
            <a:endParaRPr lang="ar-S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69751"/>
            <a:ext cx="8640960" cy="549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3579585" y="1700808"/>
            <a:ext cx="19848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نعم اتوقع ذلك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979792" y="3140968"/>
            <a:ext cx="5184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كيف تدور عدة اقمار حول كوكب واحد</a:t>
            </a:r>
            <a:endParaRPr lang="ar-SA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270&quot;&gt;&lt;object type=&quot;3&quot; unique_id=&quot;10271&quot;&gt;&lt;property id=&quot;20148&quot; value=&quot;5&quot;/&gt;&lt;property id=&quot;20300&quot; value=&quot;Slide 1&quot;/&gt;&lt;property id=&quot;20307&quot; value=&quot;256&quot;/&gt;&lt;/object&gt;&lt;object type=&quot;3&quot; unique_id=&quot;10273&quot;&gt;&lt;property id=&quot;20148&quot; value=&quot;5&quot;/&gt;&lt;property id=&quot;20300&quot; value=&quot;Slide 3&quot;/&gt;&lt;property id=&quot;20307&quot; value=&quot;261&quot;/&gt;&lt;/object&gt;&lt;object type=&quot;3&quot; unique_id=&quot;10274&quot;&gt;&lt;property id=&quot;20148&quot; value=&quot;5&quot;/&gt;&lt;property id=&quot;20300&quot; value=&quot;Slide 4&quot;/&gt;&lt;property id=&quot;20307&quot; value=&quot;262&quot;/&gt;&lt;/object&gt;&lt;object type=&quot;3&quot; unique_id=&quot;10275&quot;&gt;&lt;property id=&quot;20148&quot; value=&quot;5&quot;/&gt;&lt;property id=&quot;20300&quot; value=&quot;Slide 5&quot;/&gt;&lt;property id=&quot;20307&quot; value=&quot;263&quot;/&gt;&lt;/object&gt;&lt;object type=&quot;3&quot; unique_id=&quot;10276&quot;&gt;&lt;property id=&quot;20148&quot; value=&quot;5&quot;/&gt;&lt;property id=&quot;20300&quot; value=&quot;Slide 6&quot;/&gt;&lt;property id=&quot;20307&quot; value=&quot;264&quot;/&gt;&lt;/object&gt;&lt;object type=&quot;3&quot; unique_id=&quot;10277&quot;&gt;&lt;property id=&quot;20148&quot; value=&quot;5&quot;/&gt;&lt;property id=&quot;20300&quot; value=&quot;Slide 7&quot;/&gt;&lt;property id=&quot;20307&quot; value=&quot;265&quot;/&gt;&lt;/object&gt;&lt;object type=&quot;3&quot; unique_id=&quot;10278&quot;&gt;&lt;property id=&quot;20148&quot; value=&quot;5&quot;/&gt;&lt;property id=&quot;20300&quot; value=&quot;Slide 8&quot;/&gt;&lt;property id=&quot;20307&quot; value=&quot;266&quot;/&gt;&lt;/object&gt;&lt;object type=&quot;3&quot; unique_id=&quot;10279&quot;&gt;&lt;property id=&quot;20148&quot; value=&quot;5&quot;/&gt;&lt;property id=&quot;20300&quot; value=&quot;Slide 9&quot;/&gt;&lt;property id=&quot;20307&quot; value=&quot;267&quot;/&gt;&lt;/object&gt;&lt;object type=&quot;3&quot; unique_id=&quot;10280&quot;&gt;&lt;property id=&quot;20148&quot; value=&quot;5&quot;/&gt;&lt;property id=&quot;20300&quot; value=&quot;Slide 10&quot;/&gt;&lt;property id=&quot;20307&quot; value=&quot;268&quot;/&gt;&lt;/object&gt;&lt;object type=&quot;3&quot; unique_id=&quot;10281&quot;&gt;&lt;property id=&quot;20148&quot; value=&quot;5&quot;/&gt;&lt;property id=&quot;20300&quot; value=&quot;Slide 11&quot;/&gt;&lt;property id=&quot;20307&quot; value=&quot;269&quot;/&gt;&lt;/object&gt;&lt;object type=&quot;3&quot; unique_id=&quot;10282&quot;&gt;&lt;property id=&quot;20148&quot; value=&quot;5&quot;/&gt;&lt;property id=&quot;20300&quot; value=&quot;Slide 13&quot;/&gt;&lt;property id=&quot;20307&quot; value=&quot;270&quot;/&gt;&lt;/object&gt;&lt;object type=&quot;3&quot; unique_id=&quot;10283&quot;&gt;&lt;property id=&quot;20148&quot; value=&quot;5&quot;/&gt;&lt;property id=&quot;20300&quot; value=&quot;Slide 14&quot;/&gt;&lt;property id=&quot;20307&quot; value=&quot;271&quot;/&gt;&lt;/object&gt;&lt;object type=&quot;3&quot; unique_id=&quot;10284&quot;&gt;&lt;property id=&quot;20148&quot; value=&quot;5&quot;/&gt;&lt;property id=&quot;20300&quot; value=&quot;Slide 12&quot;/&gt;&lt;property id=&quot;20307&quot; value=&quot;272&quot;/&gt;&lt;/object&gt;&lt;object type=&quot;3&quot; unique_id=&quot;10285&quot;&gt;&lt;property id=&quot;20148&quot; value=&quot;5&quot;/&gt;&lt;property id=&quot;20300&quot; value=&quot;Slide 15&quot;/&gt;&lt;property id=&quot;20307&quot; value=&quot;273&quot;/&gt;&lt;/object&gt;&lt;object type=&quot;3&quot; unique_id=&quot;10286&quot;&gt;&lt;property id=&quot;20148&quot; value=&quot;5&quot;/&gt;&lt;property id=&quot;20300&quot; value=&quot;Slide 16&quot;/&gt;&lt;property id=&quot;20307&quot; value=&quot;274&quot;/&gt;&lt;/object&gt;&lt;object type=&quot;3&quot; unique_id=&quot;10287&quot;&gt;&lt;property id=&quot;20148&quot; value=&quot;5&quot;/&gt;&lt;property id=&quot;20300&quot; value=&quot;Slide 17&quot;/&gt;&lt;property id=&quot;20307&quot; value=&quot;275&quot;/&gt;&lt;/object&gt;&lt;object type=&quot;3&quot; unique_id=&quot;10288&quot;&gt;&lt;property id=&quot;20148&quot; value=&quot;5&quot;/&gt;&lt;property id=&quot;20300&quot; value=&quot;Slide 18&quot;/&gt;&lt;property id=&quot;20307&quot; value=&quot;276&quot;/&gt;&lt;/object&gt;&lt;object type=&quot;3&quot; unique_id=&quot;10289&quot;&gt;&lt;property id=&quot;20148&quot; value=&quot;5&quot;/&gt;&lt;property id=&quot;20300&quot; value=&quot;Slide 19&quot;/&gt;&lt;property id=&quot;20307&quot; value=&quot;277&quot;/&gt;&lt;/object&gt;&lt;object type=&quot;3&quot; unique_id=&quot;10290&quot;&gt;&lt;property id=&quot;20148&quot; value=&quot;5&quot;/&gt;&lt;property id=&quot;20300&quot; value=&quot;Slide 21&quot;/&gt;&lt;property id=&quot;20307&quot; value=&quot;278&quot;/&gt;&lt;/object&gt;&lt;object type=&quot;3&quot; unique_id=&quot;10291&quot;&gt;&lt;property id=&quot;20148&quot; value=&quot;5&quot;/&gt;&lt;property id=&quot;20300&quot; value=&quot;Slide 22&quot;/&gt;&lt;property id=&quot;20307&quot; value=&quot;279&quot;/&gt;&lt;/object&gt;&lt;object type=&quot;3&quot; unique_id=&quot;10292&quot;&gt;&lt;property id=&quot;20148&quot; value=&quot;5&quot;/&gt;&lt;property id=&quot;20300&quot; value=&quot;Slide 20&quot;/&gt;&lt;property id=&quot;20307&quot; value=&quot;280&quot;/&gt;&lt;/object&gt;&lt;object type=&quot;3&quot; unique_id=&quot;10293&quot;&gt;&lt;property id=&quot;20148&quot; value=&quot;5&quot;/&gt;&lt;property id=&quot;20300&quot; value=&quot;Slide 24&quot;/&gt;&lt;property id=&quot;20307&quot; value=&quot;281&quot;/&gt;&lt;/object&gt;&lt;object type=&quot;3&quot; unique_id=&quot;10295&quot;&gt;&lt;property id=&quot;20148&quot; value=&quot;5&quot;/&gt;&lt;property id=&quot;20300&quot; value=&quot;Slide 25&quot;/&gt;&lt;property id=&quot;20307&quot; value=&quot;283&quot;/&gt;&lt;/object&gt;&lt;object type=&quot;3&quot; unique_id=&quot;10296&quot;&gt;&lt;property id=&quot;20148&quot; value=&quot;5&quot;/&gt;&lt;property id=&quot;20300&quot; value=&quot;Slide 26&quot;/&gt;&lt;property id=&quot;20307&quot; value=&quot;284&quot;/&gt;&lt;/object&gt;&lt;object type=&quot;3&quot; unique_id=&quot;10297&quot;&gt;&lt;property id=&quot;20148&quot; value=&quot;5&quot;/&gt;&lt;property id=&quot;20300&quot; value=&quot;Slide 23&quot;/&gt;&lt;property id=&quot;20307&quot; value=&quot;259&quot;/&gt;&lt;/object&gt;&lt;object type=&quot;3&quot; unique_id=&quot;16384&quot;&gt;&lt;property id=&quot;20148&quot; value=&quot;5&quot;/&gt;&lt;property id=&quot;20300&quot; value=&quot;Slide 2&quot;/&gt;&lt;property id=&quot;20307&quot; value=&quot;285&quot;/&gt;&lt;/object&gt;&lt;object type=&quot;3&quot; unique_id=&quot;17136&quot;&gt;&lt;property id=&quot;20148&quot; value=&quot;5&quot;/&gt;&lt;property id=&quot;20300&quot; value=&quot;Slide 27&quot;/&gt;&lt;property id=&quot;20307&quot; value=&quot;286&quot;/&gt;&lt;/object&gt;&lt;object type=&quot;3&quot; unique_id=&quot;17137&quot;&gt;&lt;property id=&quot;20148&quot; value=&quot;5&quot;/&gt;&lt;property id=&quot;20300&quot; value=&quot;Slide 29&quot;/&gt;&lt;property id=&quot;20307&quot; value=&quot;287&quot;/&gt;&lt;/object&gt;&lt;object type=&quot;3&quot; unique_id=&quot;17138&quot;&gt;&lt;property id=&quot;20148&quot; value=&quot;5&quot;/&gt;&lt;property id=&quot;20300&quot; value=&quot;Slide 30&quot;/&gt;&lt;property id=&quot;20307&quot; value=&quot;288&quot;/&gt;&lt;/object&gt;&lt;object type=&quot;3&quot; unique_id=&quot;17139&quot;&gt;&lt;property id=&quot;20148&quot; value=&quot;5&quot;/&gt;&lt;property id=&quot;20300&quot; value=&quot;Slide 31&quot;/&gt;&lt;property id=&quot;20307&quot; value=&quot;289&quot;/&gt;&lt;/object&gt;&lt;object type=&quot;3&quot; unique_id=&quot;17140&quot;&gt;&lt;property id=&quot;20148&quot; value=&quot;5&quot;/&gt;&lt;property id=&quot;20300&quot; value=&quot;Slide 28&quot;/&gt;&lt;property id=&quot;20307&quot; value=&quot;290&quot;/&gt;&lt;/object&gt;&lt;object type=&quot;3&quot; unique_id=&quot;17141&quot;&gt;&lt;property id=&quot;20148&quot; value=&quot;5&quot;/&gt;&lt;property id=&quot;20300&quot; value=&quot;Slide 32&quot;/&gt;&lt;property id=&quot;20307&quot; value=&quot;291&quot;/&gt;&lt;/object&gt;&lt;object type=&quot;3&quot; unique_id=&quot;17142&quot;&gt;&lt;property id=&quot;20148&quot; value=&quot;5&quot;/&gt;&lt;property id=&quot;20300&quot; value=&quot;Slide 33&quot;/&gt;&lt;property id=&quot;20307&quot; value=&quot;292&quot;/&gt;&lt;/object&gt;&lt;object type=&quot;3&quot; unique_id=&quot;17143&quot;&gt;&lt;property id=&quot;20148&quot; value=&quot;5&quot;/&gt;&lt;property id=&quot;20300&quot; value=&quot;Slide 34&quot;/&gt;&lt;property id=&quot;20307&quot; value=&quot;293&quot;/&gt;&lt;/object&gt;&lt;object type=&quot;3&quot; unique_id=&quot;17144&quot;&gt;&lt;property id=&quot;20148&quot; value=&quot;5&quot;/&gt;&lt;property id=&quot;20300&quot; value=&quot;Slide 35&quot;/&gt;&lt;property id=&quot;20307&quot; value=&quot;294&quot;/&gt;&lt;/object&gt;&lt;object type=&quot;3&quot; unique_id=&quot;17145&quot;&gt;&lt;property id=&quot;20148&quot; value=&quot;5&quot;/&gt;&lt;property id=&quot;20300&quot; value=&quot;Slide 36&quot;/&gt;&lt;property id=&quot;20307&quot; value=&quot;295&quot;/&gt;&lt;/object&gt;&lt;object type=&quot;3&quot; unique_id=&quot;17146&quot;&gt;&lt;property id=&quot;20148&quot; value=&quot;5&quot;/&gt;&lt;property id=&quot;20300&quot; value=&quot;Slide 37&quot;/&gt;&lt;property id=&quot;20307&quot; value=&quot;296&quot;/&gt;&lt;/object&gt;&lt;object type=&quot;3&quot; unique_id=&quot;17147&quot;&gt;&lt;property id=&quot;20148&quot; value=&quot;5&quot;/&gt;&lt;property id=&quot;20300&quot; value=&quot;Slide 38&quot;/&gt;&lt;property id=&quot;20307&quot; value=&quot;297&quot;/&gt;&lt;/object&gt;&lt;object type=&quot;3&quot; unique_id=&quot;17148&quot;&gt;&lt;property id=&quot;20148&quot; value=&quot;5&quot;/&gt;&lt;property id=&quot;20300&quot; value=&quot;Slide 39&quot;/&gt;&lt;property id=&quot;20307&quot; value=&quot;298&quot;/&gt;&lt;/object&gt;&lt;object type=&quot;3&quot; unique_id=&quot;17149&quot;&gt;&lt;property id=&quot;20148&quot; value=&quot;5&quot;/&gt;&lt;property id=&quot;20300&quot; value=&quot;Slide 40&quot;/&gt;&lt;property id=&quot;20307&quot; value=&quot;299&quot;/&gt;&lt;/object&gt;&lt;object type=&quot;3&quot; unique_id=&quot;17150&quot;&gt;&lt;property id=&quot;20148&quot; value=&quot;5&quot;/&gt;&lt;property id=&quot;20300&quot; value=&quot;Slide 41&quot;/&gt;&lt;property id=&quot;20307&quot; value=&quot;300&quot;/&gt;&lt;/object&gt;&lt;object type=&quot;3&quot; unique_id=&quot;17151&quot;&gt;&lt;property id=&quot;20148&quot; value=&quot;5&quot;/&gt;&lt;property id=&quot;20300&quot; value=&quot;Slide 42&quot;/&gt;&lt;property id=&quot;20307&quot; value=&quot;301&quot;/&gt;&lt;/object&gt;&lt;object type=&quot;3&quot; unique_id=&quot;17152&quot;&gt;&lt;property id=&quot;20148&quot; value=&quot;5&quot;/&gt;&lt;property id=&quot;20300&quot; value=&quot;Slide 43&quot;/&gt;&lt;property id=&quot;20307&quot; value=&quot;302&quot;/&gt;&lt;/object&gt;&lt;object type=&quot;3&quot; unique_id=&quot;17153&quot;&gt;&lt;property id=&quot;20148&quot; value=&quot;5&quot;/&gt;&lt;property id=&quot;20300&quot; value=&quot;Slide 44&quot;/&gt;&lt;property id=&quot;20307&quot; value=&quot;303&quot;/&gt;&lt;/object&gt;&lt;object type=&quot;3&quot; unique_id=&quot;17154&quot;&gt;&lt;property id=&quot;20148&quot; value=&quot;5&quot;/&gt;&lt;property id=&quot;20300&quot; value=&quot;Slide 45&quot;/&gt;&lt;property id=&quot;20307&quot; value=&quot;304&quot;/&gt;&lt;/object&gt;&lt;object type=&quot;3&quot; unique_id=&quot;17155&quot;&gt;&lt;property id=&quot;20148&quot; value=&quot;5&quot;/&gt;&lt;property id=&quot;20300&quot; value=&quot;Slide 46&quot;/&gt;&lt;property id=&quot;20307&quot; value=&quot;305&quot;/&gt;&lt;/object&gt;&lt;object type=&quot;3&quot; unique_id=&quot;17156&quot;&gt;&lt;property id=&quot;20148&quot; value=&quot;5&quot;/&gt;&lt;property id=&quot;20300&quot; value=&quot;Slide 47&quot;/&gt;&lt;property id=&quot;20307&quot; value=&quot;306&quot;/&gt;&lt;/object&gt;&lt;object type=&quot;3&quot; unique_id=&quot;17157&quot;&gt;&lt;property id=&quot;20148&quot; value=&quot;5&quot;/&gt;&lt;property id=&quot;20300&quot; value=&quot;Slide 48&quot;/&gt;&lt;property id=&quot;20307&quot; value=&quot;307&quot;/&gt;&lt;/object&gt;&lt;object type=&quot;3&quot; unique_id=&quot;17158&quot;&gt;&lt;property id=&quot;20148&quot; value=&quot;5&quot;/&gt;&lt;property id=&quot;20300&quot; value=&quot;Slide 49&quot;/&gt;&lt;property id=&quot;20307&quot; value=&quot;308&quot;/&gt;&lt;/object&gt;&lt;object type=&quot;3&quot; unique_id=&quot;17159&quot;&gt;&lt;property id=&quot;20148&quot; value=&quot;5&quot;/&gt;&lt;property id=&quot;20300&quot; value=&quot;Slide 50&quot;/&gt;&lt;property id=&quot;20307&quot; value=&quot;309&quot;/&gt;&lt;/object&gt;&lt;object type=&quot;3&quot; unique_id=&quot;17160&quot;&gt;&lt;property id=&quot;20148&quot; value=&quot;5&quot;/&gt;&lt;property id=&quot;20300&quot; value=&quot;Slide 51&quot;/&gt;&lt;property id=&quot;20307&quot; value=&quot;310&quot;/&gt;&lt;/object&gt;&lt;object type=&quot;3&quot; unique_id=&quot;17533&quot;&gt;&lt;property id=&quot;20148&quot; value=&quot;5&quot;/&gt;&lt;property id=&quot;20300&quot; value=&quot;Slide 52&quot;/&gt;&lt;property id=&quot;20307&quot; value=&quot;317&quot;/&gt;&lt;/object&gt;&lt;object type=&quot;3&quot; unique_id=&quot;17534&quot;&gt;&lt;property id=&quot;20148&quot; value=&quot;5&quot;/&gt;&lt;property id=&quot;20300&quot; value=&quot;Slide 53&quot;/&gt;&lt;property id=&quot;20307&quot; value=&quot;311&quot;/&gt;&lt;/object&gt;&lt;object type=&quot;3&quot; unique_id=&quot;17535&quot;&gt;&lt;property id=&quot;20148&quot; value=&quot;5&quot;/&gt;&lt;property id=&quot;20300&quot; value=&quot;Slide 54&quot;/&gt;&lt;property id=&quot;20307&quot; value=&quot;312&quot;/&gt;&lt;/object&gt;&lt;/object&gt;&lt;object type=&quot;8&quot; unique_id=&quot;1033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</Template>
  <TotalTime>0</TotalTime>
  <Words>761</Words>
  <Application>Microsoft Office PowerPoint</Application>
  <PresentationFormat>عرض على الشاشة (3:4)‏</PresentationFormat>
  <Paragraphs>160</Paragraphs>
  <Slides>54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55" baseType="lpstr">
      <vt:lpstr>6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Hasib</dc:creator>
  <cp:lastModifiedBy>Hasib</cp:lastModifiedBy>
  <cp:revision>1</cp:revision>
  <dcterms:created xsi:type="dcterms:W3CDTF">2015-10-28T17:53:16Z</dcterms:created>
  <dcterms:modified xsi:type="dcterms:W3CDTF">2015-10-28T17:53:56Z</dcterms:modified>
</cp:coreProperties>
</file>