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78" r:id="rId2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6F9"/>
    <a:srgbClr val="FED2F6"/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نمط ذو نسُق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33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0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481BF34-6EF2-49F7-96CD-4345E56D2795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18C419-F885-4E2F-9AB4-90AFFB99A5B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21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73607" y="2407027"/>
            <a:ext cx="6519066" cy="224755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608092" y="2530815"/>
            <a:ext cx="4157488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الأول</a:t>
            </a:r>
            <a:r>
              <a:rPr kumimoji="0" lang="ar-SA" sz="12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</a:t>
            </a: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وزع المعلم على طلابه 23 نظارة سباحة وبقي معه 10 نظارات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 كم نظارة كانت معه قبل التوزيع 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الفهم :المعطيات : وزع المعلم .......</a:t>
            </a: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نظارة سباحة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المطلوب : كم ...................................؟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التخطيط :استخدم عملية ...............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الحل :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 ............         </a:t>
            </a: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 </a:t>
            </a: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............ = ..............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1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 panose="020B0604020202020204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002953" y="4674977"/>
            <a:ext cx="281492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الثاني</a:t>
            </a:r>
            <a:r>
              <a:rPr kumimoji="0" lang="ar-SA" sz="14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أوجدي ناتج الطرح   :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256462" y="679473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71814" y="6824979"/>
            <a:ext cx="2801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الثالث  : أوجدي ناتج الطرح ثم تحققي من صحة الطرح باستعمال الجمع :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73608" y="4665098"/>
            <a:ext cx="6519065" cy="213287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9342" y="8887842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انتهت الأسئلة   تمنياتي لك بالتوفيق                                                               اسم الممعلمة :</a:t>
            </a: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918241"/>
              </p:ext>
            </p:extLst>
          </p:nvPr>
        </p:nvGraphicFramePr>
        <p:xfrm>
          <a:off x="294590" y="2407027"/>
          <a:ext cx="3014705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92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12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الخطوات الأربع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-171524" y="195306"/>
            <a:ext cx="7146862" cy="2228613"/>
            <a:chOff x="-203041" y="91600"/>
            <a:chExt cx="7146862" cy="2228613"/>
          </a:xfrm>
        </p:grpSpPr>
        <p:sp>
          <p:nvSpPr>
            <p:cNvPr id="15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اسم الطالبة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المدرسة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الصف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</a:t>
              </a:r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المملكة العربية السعودية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وزارة التعليم 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مكتب التربية والتعليم بمحافظة الجبيل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قسم الصفوف الأولية</a:t>
              </a:r>
            </a:p>
          </p:txBody>
        </p:sp>
        <p:pic>
          <p:nvPicPr>
            <p:cNvPr id="17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مستدير الزوايا 17"/>
            <p:cNvSpPr/>
            <p:nvPr/>
          </p:nvSpPr>
          <p:spPr>
            <a:xfrm>
              <a:off x="1392348" y="114036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نموذج(6)</a:t>
              </a: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الاختبار الدوري للصف الثاني مادة الرياضيات  الفترة الثانية</a:t>
              </a:r>
              <a:r>
                <a:rPr kumimoji="0" lang="ar-SA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9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20" name="Picture 2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>
                  <a:ln w="0"/>
                  <a:gradFill flip="none" rotWithShape="1">
                    <a:gsLst>
                      <a:gs pos="72843">
                        <a:srgbClr val="ED7D31">
                          <a:lumMod val="75000"/>
                        </a:srgbClr>
                      </a:gs>
                      <a:gs pos="71687">
                        <a:prstClr val="black"/>
                      </a:gs>
                      <a:gs pos="69375">
                        <a:srgbClr val="ED7D31">
                          <a:lumMod val="20000"/>
                          <a:lumOff val="80000"/>
                        </a:srgb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rgbClr val="70AD47">
                          <a:lumMod val="60000"/>
                          <a:lumOff val="40000"/>
                        </a:srgbClr>
                      </a:gs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5B9BD5">
                          <a:lumMod val="45000"/>
                          <a:lumOff val="55000"/>
                        </a:srgbClr>
                      </a:gs>
                      <a:gs pos="83000">
                        <a:srgbClr val="5B9BD5">
                          <a:lumMod val="45000"/>
                          <a:lumOff val="55000"/>
                        </a:srgbClr>
                      </a:gs>
                      <a:gs pos="100000">
                        <a:srgbClr val="5B9BD5">
                          <a:lumMod val="30000"/>
                          <a:lumOff val="70000"/>
                        </a:srgb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/>
                  <a:ea typeface="+mn-ea"/>
                  <a:cs typeface="Bold Italic Art" panose="02010400000000000000" pitchFamily="2" charset="-78"/>
                </a:rPr>
                <a:t>الرياضيات</a:t>
              </a:r>
            </a:p>
          </p:txBody>
        </p:sp>
      </p:grpSp>
      <p:sp>
        <p:nvSpPr>
          <p:cNvPr id="52" name="مخطط انسيابي: معالجة متعاقبة 105"/>
          <p:cNvSpPr/>
          <p:nvPr/>
        </p:nvSpPr>
        <p:spPr>
          <a:xfrm>
            <a:off x="4074780" y="5415111"/>
            <a:ext cx="1032704" cy="1232214"/>
          </a:xfrm>
          <a:prstGeom prst="flowChartAlternateProcess">
            <a:avLst/>
          </a:prstGeom>
          <a:solidFill>
            <a:srgbClr val="FEE6F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noProof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36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20</a:t>
            </a: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مخطط انسيابي: معالجة متعاقبة 106"/>
          <p:cNvSpPr/>
          <p:nvPr/>
        </p:nvSpPr>
        <p:spPr>
          <a:xfrm>
            <a:off x="5530492" y="5415111"/>
            <a:ext cx="1121632" cy="1232214"/>
          </a:xfrm>
          <a:prstGeom prst="flowChartAlternateProcess">
            <a:avLst/>
          </a:prstGeom>
          <a:solidFill>
            <a:srgbClr val="FEE6F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72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46</a:t>
            </a: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Minus Sign 2"/>
          <p:cNvSpPr/>
          <p:nvPr/>
        </p:nvSpPr>
        <p:spPr>
          <a:xfrm flipV="1">
            <a:off x="5645908" y="6342378"/>
            <a:ext cx="1016042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Minus Sign 25"/>
          <p:cNvSpPr/>
          <p:nvPr/>
        </p:nvSpPr>
        <p:spPr>
          <a:xfrm>
            <a:off x="4069228" y="6302438"/>
            <a:ext cx="1032705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Minus Sign 26"/>
          <p:cNvSpPr/>
          <p:nvPr/>
        </p:nvSpPr>
        <p:spPr>
          <a:xfrm flipH="1" flipV="1">
            <a:off x="6315892" y="6007930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Minus Sign 28"/>
          <p:cNvSpPr/>
          <p:nvPr/>
        </p:nvSpPr>
        <p:spPr>
          <a:xfrm flipH="1" flipV="1">
            <a:off x="4736036" y="6030789"/>
            <a:ext cx="25603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48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446030"/>
              </p:ext>
            </p:extLst>
          </p:nvPr>
        </p:nvGraphicFramePr>
        <p:xfrm>
          <a:off x="281860" y="4680842"/>
          <a:ext cx="3497803" cy="105069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7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1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66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242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طرح عددين مكزن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كل كنهما من من ثلاثة أرقام على الأكثر بإعادة التجميع وبدونه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9" name="جدول 11"/>
          <p:cNvGraphicFramePr>
            <a:graphicFrameLocks noGrp="1"/>
          </p:cNvGraphicFramePr>
          <p:nvPr>
            <p:extLst/>
          </p:nvPr>
        </p:nvGraphicFramePr>
        <p:xfrm>
          <a:off x="281860" y="6806217"/>
          <a:ext cx="3689954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3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8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41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83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4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164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التحقق من صحة ناتج الطرح باستخدام الجمع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Rectangle: Rounded Corners 30"/>
          <p:cNvSpPr/>
          <p:nvPr/>
        </p:nvSpPr>
        <p:spPr>
          <a:xfrm>
            <a:off x="5555853" y="7471547"/>
            <a:ext cx="1106097" cy="1135573"/>
          </a:xfrm>
          <a:prstGeom prst="roundRect">
            <a:avLst/>
          </a:prstGeom>
          <a:solidFill>
            <a:srgbClr val="FEE6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90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38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4064854" y="7471547"/>
            <a:ext cx="1189838" cy="1130013"/>
          </a:xfrm>
          <a:prstGeom prst="roundRect">
            <a:avLst/>
          </a:prstGeom>
          <a:solidFill>
            <a:srgbClr val="FEE6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التحقق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Minus Sign 32"/>
          <p:cNvSpPr/>
          <p:nvPr/>
        </p:nvSpPr>
        <p:spPr>
          <a:xfrm flipV="1">
            <a:off x="5751576" y="8268426"/>
            <a:ext cx="94875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Minus Sign 33"/>
          <p:cNvSpPr/>
          <p:nvPr/>
        </p:nvSpPr>
        <p:spPr>
          <a:xfrm flipV="1">
            <a:off x="6389555" y="7975451"/>
            <a:ext cx="219456" cy="594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2519" y="3766483"/>
            <a:ext cx="1574676" cy="67510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636082" y="3868693"/>
            <a:ext cx="358209" cy="2287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5" name="صورة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649" y="782578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347133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234</Words>
  <Application>Microsoft Office PowerPoint</Application>
  <PresentationFormat>عرض على الشاشة (3:4)‏</PresentationFormat>
  <Paragraphs>77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8" baseType="lpstr">
      <vt:lpstr>Arial</vt:lpstr>
      <vt:lpstr>Bold Italic Art</vt:lpstr>
      <vt:lpstr>Calibri</vt:lpstr>
      <vt:lpstr>Calibri Light</vt:lpstr>
      <vt:lpstr>Times New Roman</vt:lpstr>
      <vt:lpstr>Wingdings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106</cp:revision>
  <dcterms:created xsi:type="dcterms:W3CDTF">2016-10-19T21:09:54Z</dcterms:created>
  <dcterms:modified xsi:type="dcterms:W3CDTF">2016-12-15T11:37:09Z</dcterms:modified>
</cp:coreProperties>
</file>