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0" r:id="rId1"/>
  </p:sldMasterIdLst>
  <p:notesMasterIdLst>
    <p:notesMasterId r:id="rId22"/>
  </p:notesMasterIdLst>
  <p:sldIdLst>
    <p:sldId id="256" r:id="rId2"/>
    <p:sldId id="274" r:id="rId3"/>
    <p:sldId id="372" r:id="rId4"/>
    <p:sldId id="276" r:id="rId5"/>
    <p:sldId id="317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279" r:id="rId15"/>
    <p:sldId id="381" r:id="rId16"/>
    <p:sldId id="382" r:id="rId17"/>
    <p:sldId id="386" r:id="rId18"/>
    <p:sldId id="383" r:id="rId19"/>
    <p:sldId id="384" r:id="rId20"/>
    <p:sldId id="385" r:id="rId21"/>
  </p:sldIdLst>
  <p:sldSz cx="9144000" cy="6858000" type="screen4x3"/>
  <p:notesSz cx="6858000" cy="9144000"/>
  <p:embeddedFontLst>
    <p:embeddedFont>
      <p:font typeface="Gulim" pitchFamily="34" charset="-127"/>
      <p:regular r:id="rId23"/>
    </p:embeddedFont>
    <p:embeddedFont>
      <p:font typeface="-햇살M" charset="-127"/>
      <p:regular r:id="rId24"/>
    </p:embeddedFont>
    <p:embeddedFont>
      <p:font typeface="-햇살L" charset="-127"/>
      <p:regular r:id="rId25"/>
    </p:embeddedFont>
    <p:embeddedFont>
      <p:font typeface="Calibri" pitchFamily="34" charset="0"/>
      <p:regular r:id="rId26"/>
      <p:bold r:id="rId27"/>
    </p:embeddedFont>
    <p:embeddedFont>
      <p:font typeface="DecoType Naskh" pitchFamily="2" charset="-78"/>
      <p:regular r:id="rId28"/>
    </p:embeddedFont>
    <p:embeddedFont>
      <p:font typeface="Arial Black" pitchFamily="34" charset="0"/>
      <p:bold r:id="rId29"/>
    </p:embeddedFont>
    <p:embeddedFont>
      <p:font typeface="Arabic Typesetting" pitchFamily="66" charset="-78"/>
      <p:regular r:id="rId30"/>
    </p:embeddedFont>
    <p:embeddedFont>
      <p:font typeface="DecoType Naskh Variants" pitchFamily="2" charset="-78"/>
      <p:regular r:id="rId31"/>
    </p:embeddedFont>
    <p:embeddedFont>
      <p:font typeface="Arial Unicode MS" pitchFamily="34" charset="-128"/>
      <p:regular r:id="rId32"/>
    </p:embeddedFont>
    <p:embeddedFont>
      <p:font typeface="DecoType Naskh Extensions" pitchFamily="2" charset="-78"/>
      <p:regular r:id="rId33"/>
    </p:embeddedFont>
    <p:embeddedFont>
      <p:font typeface="-햇살B" charset="-127"/>
      <p:regular r:id="rId34"/>
    </p:embeddedFont>
  </p:embeddedFontLst>
  <p:defaultTextStyle>
    <a:defPPr>
      <a:defRPr lang="ko-KR"/>
    </a:defPPr>
    <a:lvl1pPr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66"/>
    <a:srgbClr val="CC00CC"/>
    <a:srgbClr val="66FF33"/>
    <a:srgbClr val="FF6600"/>
    <a:srgbClr val="3366FF"/>
    <a:srgbClr val="CCCC00"/>
    <a:srgbClr val="2D20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6499" autoAdjust="0"/>
    <p:restoredTop sz="90929"/>
  </p:normalViewPr>
  <p:slideViewPr>
    <p:cSldViewPr>
      <p:cViewPr varScale="1">
        <p:scale>
          <a:sx n="62" d="100"/>
          <a:sy n="62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2AF13EE3-26C5-4223-9F9D-4723C05FC7A8}" type="datetimeFigureOut">
              <a:rPr lang="ar-SA"/>
              <a:pPr>
                <a:defRPr/>
              </a:pPr>
              <a:t>12/01/1440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latinLnBrk="1">
              <a:defRPr sz="1200">
                <a:ea typeface="Gulim" pitchFamily="34" charset="-127"/>
                <a:cs typeface="+mn-cs"/>
              </a:defRPr>
            </a:lvl1pPr>
          </a:lstStyle>
          <a:p>
            <a:pPr>
              <a:defRPr/>
            </a:pPr>
            <a:fld id="{941ACDA9-A6BE-49F2-A32D-9D0560C2127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A415EE-C45B-4B00-9280-A6F1E3395F3B}" type="slidenum">
              <a:rPr lang="ar-SA" smtClean="0"/>
              <a:pPr>
                <a:defRPr/>
              </a:pPr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5FC116C-E03C-4B2A-900D-7648D68E6BF7}" type="slidenum">
              <a:rPr lang="ar-SA" smtClean="0"/>
              <a:pPr>
                <a:defRPr/>
              </a:pPr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378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153853-4AD7-4648-8F38-5C7FC7EA2BFC}" type="slidenum">
              <a:rPr lang="ar-SA" smtClean="0"/>
              <a:pPr>
                <a:defRPr/>
              </a:pPr>
              <a:t>4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389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7CCB03-09ED-4DAA-AEFF-76A699318BF1}" type="slidenum">
              <a:rPr lang="ar-SA" smtClean="0"/>
              <a:pPr>
                <a:defRPr/>
              </a:pPr>
              <a:t>14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77338" cy="6884988"/>
          </a:xfrm>
          <a:prstGeom prst="rect">
            <a:avLst/>
          </a:prstGeom>
          <a:solidFill>
            <a:srgbClr val="B0BD4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algn="l" rtl="0" latinLnBrk="1"/>
            <a:endParaRPr lang="ar-SA">
              <a:ea typeface="Gulim" pitchFamily="34" charset="-127"/>
            </a:endParaRPr>
          </a:p>
        </p:txBody>
      </p:sp>
      <p:sp>
        <p:nvSpPr>
          <p:cNvPr id="5" name="Freeform 3"/>
          <p:cNvSpPr>
            <a:spLocks noEditPoints="1"/>
          </p:cNvSpPr>
          <p:nvPr/>
        </p:nvSpPr>
        <p:spPr bwMode="auto">
          <a:xfrm>
            <a:off x="0" y="2767013"/>
            <a:ext cx="4745038" cy="4108450"/>
          </a:xfrm>
          <a:custGeom>
            <a:avLst/>
            <a:gdLst>
              <a:gd name="T0" fmla="*/ 2147483647 w 470"/>
              <a:gd name="T1" fmla="*/ 2147483647 h 407"/>
              <a:gd name="T2" fmla="*/ 2147483647 w 470"/>
              <a:gd name="T3" fmla="*/ 2147483647 h 407"/>
              <a:gd name="T4" fmla="*/ 2147483647 w 470"/>
              <a:gd name="T5" fmla="*/ 2147483647 h 407"/>
              <a:gd name="T6" fmla="*/ 2147483647 w 470"/>
              <a:gd name="T7" fmla="*/ 2147483647 h 407"/>
              <a:gd name="T8" fmla="*/ 2147483647 w 470"/>
              <a:gd name="T9" fmla="*/ 2147483647 h 407"/>
              <a:gd name="T10" fmla="*/ 2147483647 w 470"/>
              <a:gd name="T11" fmla="*/ 2147483647 h 407"/>
              <a:gd name="T12" fmla="*/ 2147483647 w 470"/>
              <a:gd name="T13" fmla="*/ 2147483647 h 407"/>
              <a:gd name="T14" fmla="*/ 0 w 470"/>
              <a:gd name="T15" fmla="*/ 2147483647 h 407"/>
              <a:gd name="T16" fmla="*/ 2147483647 w 470"/>
              <a:gd name="T17" fmla="*/ 2147483647 h 407"/>
              <a:gd name="T18" fmla="*/ 2147483647 w 470"/>
              <a:gd name="T19" fmla="*/ 2147483647 h 407"/>
              <a:gd name="T20" fmla="*/ 2147483647 w 470"/>
              <a:gd name="T21" fmla="*/ 2147483647 h 407"/>
              <a:gd name="T22" fmla="*/ 2147483647 w 470"/>
              <a:gd name="T23" fmla="*/ 2147483647 h 407"/>
              <a:gd name="T24" fmla="*/ 2147483647 w 470"/>
              <a:gd name="T25" fmla="*/ 2147483647 h 407"/>
              <a:gd name="T26" fmla="*/ 2147483647 w 470"/>
              <a:gd name="T27" fmla="*/ 2147483647 h 407"/>
              <a:gd name="T28" fmla="*/ 2147483647 w 470"/>
              <a:gd name="T29" fmla="*/ 2147483647 h 407"/>
              <a:gd name="T30" fmla="*/ 2147483647 w 470"/>
              <a:gd name="T31" fmla="*/ 2147483647 h 407"/>
              <a:gd name="T32" fmla="*/ 2147483647 w 470"/>
              <a:gd name="T33" fmla="*/ 2147483647 h 407"/>
              <a:gd name="T34" fmla="*/ 2147483647 w 470"/>
              <a:gd name="T35" fmla="*/ 2147483647 h 407"/>
              <a:gd name="T36" fmla="*/ 2147483647 w 470"/>
              <a:gd name="T37" fmla="*/ 2147483647 h 407"/>
              <a:gd name="T38" fmla="*/ 2147483647 w 470"/>
              <a:gd name="T39" fmla="*/ 2147483647 h 407"/>
              <a:gd name="T40" fmla="*/ 2147483647 w 470"/>
              <a:gd name="T41" fmla="*/ 2147483647 h 407"/>
              <a:gd name="T42" fmla="*/ 2147483647 w 470"/>
              <a:gd name="T43" fmla="*/ 2147483647 h 407"/>
              <a:gd name="T44" fmla="*/ 2147483647 w 470"/>
              <a:gd name="T45" fmla="*/ 2147483647 h 407"/>
              <a:gd name="T46" fmla="*/ 2147483647 w 470"/>
              <a:gd name="T47" fmla="*/ 2147483647 h 407"/>
              <a:gd name="T48" fmla="*/ 2147483647 w 470"/>
              <a:gd name="T49" fmla="*/ 2147483647 h 407"/>
              <a:gd name="T50" fmla="*/ 2147483647 w 470"/>
              <a:gd name="T51" fmla="*/ 2147483647 h 407"/>
              <a:gd name="T52" fmla="*/ 2147483647 w 470"/>
              <a:gd name="T53" fmla="*/ 2147483647 h 407"/>
              <a:gd name="T54" fmla="*/ 2147483647 w 470"/>
              <a:gd name="T55" fmla="*/ 2147483647 h 407"/>
              <a:gd name="T56" fmla="*/ 2147483647 w 470"/>
              <a:gd name="T57" fmla="*/ 2147483647 h 407"/>
              <a:gd name="T58" fmla="*/ 2147483647 w 470"/>
              <a:gd name="T59" fmla="*/ 2147483647 h 407"/>
              <a:gd name="T60" fmla="*/ 2147483647 w 470"/>
              <a:gd name="T61" fmla="*/ 2147483647 h 407"/>
              <a:gd name="T62" fmla="*/ 2147483647 w 470"/>
              <a:gd name="T63" fmla="*/ 2147483647 h 407"/>
              <a:gd name="T64" fmla="*/ 2147483647 w 470"/>
              <a:gd name="T65" fmla="*/ 2147483647 h 407"/>
              <a:gd name="T66" fmla="*/ 2147483647 w 470"/>
              <a:gd name="T67" fmla="*/ 2147483647 h 407"/>
              <a:gd name="T68" fmla="*/ 2147483647 w 470"/>
              <a:gd name="T69" fmla="*/ 2147483647 h 407"/>
              <a:gd name="T70" fmla="*/ 2147483647 w 470"/>
              <a:gd name="T71" fmla="*/ 2147483647 h 407"/>
              <a:gd name="T72" fmla="*/ 2147483647 w 470"/>
              <a:gd name="T73" fmla="*/ 2147483647 h 407"/>
              <a:gd name="T74" fmla="*/ 2147483647 w 470"/>
              <a:gd name="T75" fmla="*/ 2147483647 h 407"/>
              <a:gd name="T76" fmla="*/ 2147483647 w 470"/>
              <a:gd name="T77" fmla="*/ 2147483647 h 407"/>
              <a:gd name="T78" fmla="*/ 2147483647 w 470"/>
              <a:gd name="T79" fmla="*/ 2147483647 h 407"/>
              <a:gd name="T80" fmla="*/ 2147483647 w 470"/>
              <a:gd name="T81" fmla="*/ 2147483647 h 407"/>
              <a:gd name="T82" fmla="*/ 2147483647 w 470"/>
              <a:gd name="T83" fmla="*/ 2147483647 h 407"/>
              <a:gd name="T84" fmla="*/ 2147483647 w 470"/>
              <a:gd name="T85" fmla="*/ 2147483647 h 407"/>
              <a:gd name="T86" fmla="*/ 2147483647 w 470"/>
              <a:gd name="T87" fmla="*/ 2147483647 h 407"/>
              <a:gd name="T88" fmla="*/ 2147483647 w 470"/>
              <a:gd name="T89" fmla="*/ 2147483647 h 407"/>
              <a:gd name="T90" fmla="*/ 2147483647 w 470"/>
              <a:gd name="T91" fmla="*/ 2147483647 h 407"/>
              <a:gd name="T92" fmla="*/ 2147483647 w 470"/>
              <a:gd name="T93" fmla="*/ 2147483647 h 407"/>
              <a:gd name="T94" fmla="*/ 2147483647 w 470"/>
              <a:gd name="T95" fmla="*/ 2147483647 h 407"/>
              <a:gd name="T96" fmla="*/ 2147483647 w 470"/>
              <a:gd name="T97" fmla="*/ 2147483647 h 407"/>
              <a:gd name="T98" fmla="*/ 2147483647 w 470"/>
              <a:gd name="T99" fmla="*/ 2147483647 h 407"/>
              <a:gd name="T100" fmla="*/ 2147483647 w 470"/>
              <a:gd name="T101" fmla="*/ 2147483647 h 407"/>
              <a:gd name="T102" fmla="*/ 2147483647 w 470"/>
              <a:gd name="T103" fmla="*/ 2147483647 h 407"/>
              <a:gd name="T104" fmla="*/ 2147483647 w 470"/>
              <a:gd name="T105" fmla="*/ 2147483647 h 407"/>
              <a:gd name="T106" fmla="*/ 2147483647 w 470"/>
              <a:gd name="T107" fmla="*/ 2147483647 h 407"/>
              <a:gd name="T108" fmla="*/ 2147483647 w 470"/>
              <a:gd name="T109" fmla="*/ 2147483647 h 407"/>
              <a:gd name="T110" fmla="*/ 2147483647 w 470"/>
              <a:gd name="T111" fmla="*/ 2147483647 h 407"/>
              <a:gd name="T112" fmla="*/ 2147483647 w 470"/>
              <a:gd name="T113" fmla="*/ 2147483647 h 407"/>
              <a:gd name="T114" fmla="*/ 2147483647 w 470"/>
              <a:gd name="T115" fmla="*/ 2147483647 h 407"/>
              <a:gd name="T116" fmla="*/ 2147483647 w 470"/>
              <a:gd name="T117" fmla="*/ 2147483647 h 407"/>
              <a:gd name="T118" fmla="*/ 2147483647 w 470"/>
              <a:gd name="T119" fmla="*/ 2147483647 h 407"/>
              <a:gd name="T120" fmla="*/ 2147483647 w 470"/>
              <a:gd name="T121" fmla="*/ 2147483647 h 407"/>
              <a:gd name="T122" fmla="*/ 2147483647 w 470"/>
              <a:gd name="T123" fmla="*/ 2147483647 h 407"/>
              <a:gd name="T124" fmla="*/ 2147483647 w 470"/>
              <a:gd name="T125" fmla="*/ 2147483647 h 4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0" h="407">
                <a:moveTo>
                  <a:pt x="34" y="285"/>
                </a:moveTo>
                <a:cubicBezTo>
                  <a:pt x="34" y="284"/>
                  <a:pt x="33" y="284"/>
                  <a:pt x="33" y="283"/>
                </a:cubicBezTo>
                <a:cubicBezTo>
                  <a:pt x="33" y="282"/>
                  <a:pt x="33" y="282"/>
                  <a:pt x="32" y="281"/>
                </a:cubicBezTo>
                <a:cubicBezTo>
                  <a:pt x="28" y="275"/>
                  <a:pt x="24" y="273"/>
                  <a:pt x="19" y="274"/>
                </a:cubicBezTo>
                <a:cubicBezTo>
                  <a:pt x="14" y="275"/>
                  <a:pt x="10" y="278"/>
                  <a:pt x="5" y="281"/>
                </a:cubicBezTo>
                <a:cubicBezTo>
                  <a:pt x="3" y="282"/>
                  <a:pt x="2" y="283"/>
                  <a:pt x="0" y="284"/>
                </a:cubicBezTo>
                <a:lnTo>
                  <a:pt x="0" y="407"/>
                </a:lnTo>
                <a:lnTo>
                  <a:pt x="20" y="407"/>
                </a:lnTo>
                <a:cubicBezTo>
                  <a:pt x="21" y="401"/>
                  <a:pt x="22" y="393"/>
                  <a:pt x="22" y="385"/>
                </a:cubicBezTo>
                <a:cubicBezTo>
                  <a:pt x="22" y="373"/>
                  <a:pt x="22" y="363"/>
                  <a:pt x="21" y="355"/>
                </a:cubicBezTo>
                <a:cubicBezTo>
                  <a:pt x="22" y="355"/>
                  <a:pt x="27" y="360"/>
                  <a:pt x="35" y="371"/>
                </a:cubicBezTo>
                <a:cubicBezTo>
                  <a:pt x="44" y="381"/>
                  <a:pt x="56" y="391"/>
                  <a:pt x="71" y="400"/>
                </a:cubicBezTo>
                <a:cubicBezTo>
                  <a:pt x="70" y="403"/>
                  <a:pt x="69" y="405"/>
                  <a:pt x="69" y="407"/>
                </a:cubicBezTo>
                <a:lnTo>
                  <a:pt x="75" y="407"/>
                </a:lnTo>
                <a:cubicBezTo>
                  <a:pt x="75" y="406"/>
                  <a:pt x="76" y="405"/>
                  <a:pt x="76" y="403"/>
                </a:cubicBezTo>
                <a:cubicBezTo>
                  <a:pt x="79" y="405"/>
                  <a:pt x="81" y="406"/>
                  <a:pt x="84" y="407"/>
                </a:cubicBezTo>
                <a:lnTo>
                  <a:pt x="97" y="407"/>
                </a:lnTo>
                <a:cubicBezTo>
                  <a:pt x="90" y="404"/>
                  <a:pt x="84" y="401"/>
                  <a:pt x="78" y="397"/>
                </a:cubicBezTo>
                <a:cubicBezTo>
                  <a:pt x="83" y="384"/>
                  <a:pt x="87" y="372"/>
                  <a:pt x="92" y="359"/>
                </a:cubicBezTo>
                <a:cubicBezTo>
                  <a:pt x="97" y="347"/>
                  <a:pt x="103" y="334"/>
                  <a:pt x="108" y="322"/>
                </a:cubicBezTo>
                <a:cubicBezTo>
                  <a:pt x="112" y="324"/>
                  <a:pt x="116" y="327"/>
                  <a:pt x="121" y="329"/>
                </a:cubicBezTo>
                <a:cubicBezTo>
                  <a:pt x="125" y="332"/>
                  <a:pt x="129" y="334"/>
                  <a:pt x="133" y="337"/>
                </a:cubicBezTo>
                <a:cubicBezTo>
                  <a:pt x="131" y="341"/>
                  <a:pt x="128" y="345"/>
                  <a:pt x="124" y="350"/>
                </a:cubicBezTo>
                <a:cubicBezTo>
                  <a:pt x="120" y="354"/>
                  <a:pt x="117" y="358"/>
                  <a:pt x="113" y="363"/>
                </a:cubicBezTo>
                <a:cubicBezTo>
                  <a:pt x="110" y="369"/>
                  <a:pt x="108" y="373"/>
                  <a:pt x="110" y="377"/>
                </a:cubicBezTo>
                <a:cubicBezTo>
                  <a:pt x="111" y="381"/>
                  <a:pt x="112" y="386"/>
                  <a:pt x="112" y="391"/>
                </a:cubicBezTo>
                <a:lnTo>
                  <a:pt x="124" y="407"/>
                </a:lnTo>
                <a:lnTo>
                  <a:pt x="206" y="407"/>
                </a:lnTo>
                <a:cubicBezTo>
                  <a:pt x="212" y="404"/>
                  <a:pt x="219" y="402"/>
                  <a:pt x="225" y="402"/>
                </a:cubicBezTo>
                <a:cubicBezTo>
                  <a:pt x="233" y="403"/>
                  <a:pt x="241" y="400"/>
                  <a:pt x="249" y="394"/>
                </a:cubicBezTo>
                <a:cubicBezTo>
                  <a:pt x="253" y="392"/>
                  <a:pt x="255" y="389"/>
                  <a:pt x="257" y="387"/>
                </a:cubicBezTo>
                <a:cubicBezTo>
                  <a:pt x="259" y="384"/>
                  <a:pt x="261" y="381"/>
                  <a:pt x="263" y="378"/>
                </a:cubicBezTo>
                <a:cubicBezTo>
                  <a:pt x="262" y="388"/>
                  <a:pt x="261" y="397"/>
                  <a:pt x="259" y="407"/>
                </a:cubicBezTo>
                <a:lnTo>
                  <a:pt x="265" y="407"/>
                </a:lnTo>
                <a:cubicBezTo>
                  <a:pt x="267" y="396"/>
                  <a:pt x="269" y="385"/>
                  <a:pt x="270" y="375"/>
                </a:cubicBezTo>
                <a:cubicBezTo>
                  <a:pt x="271" y="375"/>
                  <a:pt x="277" y="374"/>
                  <a:pt x="288" y="374"/>
                </a:cubicBezTo>
                <a:cubicBezTo>
                  <a:pt x="299" y="373"/>
                  <a:pt x="312" y="370"/>
                  <a:pt x="329" y="366"/>
                </a:cubicBezTo>
                <a:cubicBezTo>
                  <a:pt x="330" y="378"/>
                  <a:pt x="330" y="391"/>
                  <a:pt x="331" y="404"/>
                </a:cubicBezTo>
                <a:cubicBezTo>
                  <a:pt x="331" y="405"/>
                  <a:pt x="331" y="406"/>
                  <a:pt x="331" y="407"/>
                </a:cubicBezTo>
                <a:lnTo>
                  <a:pt x="337" y="407"/>
                </a:lnTo>
                <a:cubicBezTo>
                  <a:pt x="337" y="406"/>
                  <a:pt x="337" y="404"/>
                  <a:pt x="337" y="402"/>
                </a:cubicBezTo>
                <a:cubicBezTo>
                  <a:pt x="336" y="389"/>
                  <a:pt x="336" y="376"/>
                  <a:pt x="335" y="364"/>
                </a:cubicBezTo>
                <a:cubicBezTo>
                  <a:pt x="345" y="360"/>
                  <a:pt x="357" y="356"/>
                  <a:pt x="369" y="350"/>
                </a:cubicBezTo>
                <a:cubicBezTo>
                  <a:pt x="381" y="345"/>
                  <a:pt x="395" y="338"/>
                  <a:pt x="407" y="329"/>
                </a:cubicBezTo>
                <a:cubicBezTo>
                  <a:pt x="411" y="340"/>
                  <a:pt x="414" y="352"/>
                  <a:pt x="417" y="365"/>
                </a:cubicBezTo>
                <a:cubicBezTo>
                  <a:pt x="419" y="378"/>
                  <a:pt x="422" y="391"/>
                  <a:pt x="423" y="405"/>
                </a:cubicBezTo>
                <a:cubicBezTo>
                  <a:pt x="422" y="406"/>
                  <a:pt x="421" y="407"/>
                  <a:pt x="420" y="407"/>
                </a:cubicBezTo>
                <a:lnTo>
                  <a:pt x="431" y="407"/>
                </a:lnTo>
                <a:cubicBezTo>
                  <a:pt x="448" y="379"/>
                  <a:pt x="459" y="349"/>
                  <a:pt x="464" y="317"/>
                </a:cubicBezTo>
                <a:cubicBezTo>
                  <a:pt x="470" y="285"/>
                  <a:pt x="470" y="254"/>
                  <a:pt x="464" y="221"/>
                </a:cubicBezTo>
                <a:cubicBezTo>
                  <a:pt x="458" y="190"/>
                  <a:pt x="447" y="161"/>
                  <a:pt x="431" y="133"/>
                </a:cubicBezTo>
                <a:cubicBezTo>
                  <a:pt x="430" y="130"/>
                  <a:pt x="428" y="127"/>
                  <a:pt x="426" y="124"/>
                </a:cubicBezTo>
                <a:cubicBezTo>
                  <a:pt x="424" y="121"/>
                  <a:pt x="422" y="118"/>
                  <a:pt x="420" y="115"/>
                </a:cubicBezTo>
                <a:cubicBezTo>
                  <a:pt x="411" y="103"/>
                  <a:pt x="401" y="91"/>
                  <a:pt x="391" y="81"/>
                </a:cubicBezTo>
                <a:cubicBezTo>
                  <a:pt x="379" y="70"/>
                  <a:pt x="368" y="60"/>
                  <a:pt x="356" y="52"/>
                </a:cubicBezTo>
                <a:lnTo>
                  <a:pt x="356" y="51"/>
                </a:lnTo>
                <a:lnTo>
                  <a:pt x="355" y="51"/>
                </a:lnTo>
                <a:cubicBezTo>
                  <a:pt x="310" y="19"/>
                  <a:pt x="259" y="3"/>
                  <a:pt x="202" y="1"/>
                </a:cubicBezTo>
                <a:cubicBezTo>
                  <a:pt x="145" y="0"/>
                  <a:pt x="93" y="16"/>
                  <a:pt x="45" y="50"/>
                </a:cubicBezTo>
                <a:cubicBezTo>
                  <a:pt x="28" y="61"/>
                  <a:pt x="13" y="75"/>
                  <a:pt x="0" y="89"/>
                </a:cubicBezTo>
                <a:lnTo>
                  <a:pt x="0" y="188"/>
                </a:lnTo>
                <a:cubicBezTo>
                  <a:pt x="2" y="186"/>
                  <a:pt x="3" y="185"/>
                  <a:pt x="5" y="183"/>
                </a:cubicBezTo>
                <a:cubicBezTo>
                  <a:pt x="9" y="178"/>
                  <a:pt x="11" y="173"/>
                  <a:pt x="10" y="166"/>
                </a:cubicBezTo>
                <a:cubicBezTo>
                  <a:pt x="10" y="159"/>
                  <a:pt x="13" y="154"/>
                  <a:pt x="19" y="149"/>
                </a:cubicBezTo>
                <a:cubicBezTo>
                  <a:pt x="27" y="144"/>
                  <a:pt x="34" y="141"/>
                  <a:pt x="40" y="143"/>
                </a:cubicBezTo>
                <a:cubicBezTo>
                  <a:pt x="45" y="144"/>
                  <a:pt x="51" y="144"/>
                  <a:pt x="56" y="141"/>
                </a:cubicBezTo>
                <a:cubicBezTo>
                  <a:pt x="58" y="143"/>
                  <a:pt x="59" y="146"/>
                  <a:pt x="61" y="149"/>
                </a:cubicBezTo>
                <a:cubicBezTo>
                  <a:pt x="63" y="153"/>
                  <a:pt x="66" y="157"/>
                  <a:pt x="69" y="161"/>
                </a:cubicBezTo>
                <a:cubicBezTo>
                  <a:pt x="58" y="168"/>
                  <a:pt x="47" y="177"/>
                  <a:pt x="36" y="186"/>
                </a:cubicBezTo>
                <a:cubicBezTo>
                  <a:pt x="25" y="195"/>
                  <a:pt x="15" y="205"/>
                  <a:pt x="5" y="216"/>
                </a:cubicBezTo>
                <a:cubicBezTo>
                  <a:pt x="3" y="213"/>
                  <a:pt x="1" y="211"/>
                  <a:pt x="0" y="208"/>
                </a:cubicBezTo>
                <a:lnTo>
                  <a:pt x="0" y="231"/>
                </a:lnTo>
                <a:cubicBezTo>
                  <a:pt x="1" y="230"/>
                  <a:pt x="3" y="228"/>
                  <a:pt x="4" y="227"/>
                </a:cubicBezTo>
                <a:cubicBezTo>
                  <a:pt x="8" y="233"/>
                  <a:pt x="13" y="240"/>
                  <a:pt x="20" y="248"/>
                </a:cubicBezTo>
                <a:cubicBezTo>
                  <a:pt x="26" y="255"/>
                  <a:pt x="34" y="264"/>
                  <a:pt x="43" y="272"/>
                </a:cubicBezTo>
                <a:cubicBezTo>
                  <a:pt x="42" y="274"/>
                  <a:pt x="40" y="276"/>
                  <a:pt x="39" y="279"/>
                </a:cubicBezTo>
                <a:cubicBezTo>
                  <a:pt x="37" y="281"/>
                  <a:pt x="36" y="283"/>
                  <a:pt x="34" y="285"/>
                </a:cubicBezTo>
                <a:close/>
                <a:moveTo>
                  <a:pt x="106" y="313"/>
                </a:moveTo>
                <a:cubicBezTo>
                  <a:pt x="95" y="306"/>
                  <a:pt x="85" y="298"/>
                  <a:pt x="76" y="292"/>
                </a:cubicBezTo>
                <a:cubicBezTo>
                  <a:pt x="67" y="285"/>
                  <a:pt x="59" y="278"/>
                  <a:pt x="52" y="271"/>
                </a:cubicBezTo>
                <a:cubicBezTo>
                  <a:pt x="56" y="264"/>
                  <a:pt x="61" y="257"/>
                  <a:pt x="67" y="251"/>
                </a:cubicBezTo>
                <a:cubicBezTo>
                  <a:pt x="72" y="245"/>
                  <a:pt x="77" y="239"/>
                  <a:pt x="83" y="231"/>
                </a:cubicBezTo>
                <a:lnTo>
                  <a:pt x="83" y="235"/>
                </a:lnTo>
                <a:lnTo>
                  <a:pt x="106" y="269"/>
                </a:lnTo>
                <a:cubicBezTo>
                  <a:pt x="107" y="275"/>
                  <a:pt x="107" y="279"/>
                  <a:pt x="106" y="284"/>
                </a:cubicBezTo>
                <a:cubicBezTo>
                  <a:pt x="105" y="288"/>
                  <a:pt x="106" y="292"/>
                  <a:pt x="109" y="297"/>
                </a:cubicBezTo>
                <a:cubicBezTo>
                  <a:pt x="110" y="298"/>
                  <a:pt x="111" y="298"/>
                  <a:pt x="111" y="299"/>
                </a:cubicBezTo>
                <a:cubicBezTo>
                  <a:pt x="112" y="299"/>
                  <a:pt x="112" y="299"/>
                  <a:pt x="112" y="300"/>
                </a:cubicBezTo>
                <a:cubicBezTo>
                  <a:pt x="112" y="302"/>
                  <a:pt x="110" y="304"/>
                  <a:pt x="109" y="307"/>
                </a:cubicBezTo>
                <a:cubicBezTo>
                  <a:pt x="108" y="309"/>
                  <a:pt x="107" y="311"/>
                  <a:pt x="106" y="313"/>
                </a:cubicBezTo>
                <a:close/>
                <a:moveTo>
                  <a:pt x="124" y="51"/>
                </a:moveTo>
                <a:cubicBezTo>
                  <a:pt x="129" y="51"/>
                  <a:pt x="134" y="53"/>
                  <a:pt x="139" y="54"/>
                </a:cubicBezTo>
                <a:cubicBezTo>
                  <a:pt x="144" y="55"/>
                  <a:pt x="149" y="57"/>
                  <a:pt x="154" y="59"/>
                </a:cubicBezTo>
                <a:cubicBezTo>
                  <a:pt x="152" y="61"/>
                  <a:pt x="150" y="63"/>
                  <a:pt x="149" y="66"/>
                </a:cubicBezTo>
                <a:cubicBezTo>
                  <a:pt x="147" y="69"/>
                  <a:pt x="145" y="72"/>
                  <a:pt x="144" y="75"/>
                </a:cubicBezTo>
                <a:cubicBezTo>
                  <a:pt x="143" y="77"/>
                  <a:pt x="143" y="79"/>
                  <a:pt x="143" y="81"/>
                </a:cubicBezTo>
                <a:cubicBezTo>
                  <a:pt x="142" y="82"/>
                  <a:pt x="142" y="84"/>
                  <a:pt x="141" y="86"/>
                </a:cubicBezTo>
                <a:cubicBezTo>
                  <a:pt x="138" y="86"/>
                  <a:pt x="135" y="87"/>
                  <a:pt x="132" y="87"/>
                </a:cubicBezTo>
                <a:cubicBezTo>
                  <a:pt x="129" y="87"/>
                  <a:pt x="126" y="87"/>
                  <a:pt x="123" y="88"/>
                </a:cubicBezTo>
                <a:cubicBezTo>
                  <a:pt x="125" y="81"/>
                  <a:pt x="127" y="74"/>
                  <a:pt x="127" y="67"/>
                </a:cubicBezTo>
                <a:cubicBezTo>
                  <a:pt x="127" y="59"/>
                  <a:pt x="126" y="54"/>
                  <a:pt x="124" y="51"/>
                </a:cubicBezTo>
                <a:close/>
                <a:moveTo>
                  <a:pt x="281" y="155"/>
                </a:moveTo>
                <a:cubicBezTo>
                  <a:pt x="276" y="146"/>
                  <a:pt x="272" y="138"/>
                  <a:pt x="268" y="132"/>
                </a:cubicBezTo>
                <a:cubicBezTo>
                  <a:pt x="269" y="131"/>
                  <a:pt x="270" y="130"/>
                  <a:pt x="271" y="129"/>
                </a:cubicBezTo>
                <a:cubicBezTo>
                  <a:pt x="272" y="128"/>
                  <a:pt x="273" y="128"/>
                  <a:pt x="273" y="127"/>
                </a:cubicBezTo>
                <a:cubicBezTo>
                  <a:pt x="280" y="132"/>
                  <a:pt x="288" y="138"/>
                  <a:pt x="297" y="146"/>
                </a:cubicBezTo>
                <a:cubicBezTo>
                  <a:pt x="305" y="154"/>
                  <a:pt x="314" y="162"/>
                  <a:pt x="322" y="173"/>
                </a:cubicBezTo>
                <a:cubicBezTo>
                  <a:pt x="318" y="176"/>
                  <a:pt x="314" y="178"/>
                  <a:pt x="310" y="181"/>
                </a:cubicBezTo>
                <a:cubicBezTo>
                  <a:pt x="305" y="183"/>
                  <a:pt x="300" y="185"/>
                  <a:pt x="295" y="186"/>
                </a:cubicBezTo>
                <a:cubicBezTo>
                  <a:pt x="290" y="174"/>
                  <a:pt x="286" y="164"/>
                  <a:pt x="281" y="155"/>
                </a:cubicBezTo>
                <a:close/>
                <a:moveTo>
                  <a:pt x="292" y="197"/>
                </a:moveTo>
                <a:lnTo>
                  <a:pt x="291" y="197"/>
                </a:lnTo>
                <a:cubicBezTo>
                  <a:pt x="288" y="197"/>
                  <a:pt x="285" y="197"/>
                  <a:pt x="282" y="197"/>
                </a:cubicBezTo>
                <a:cubicBezTo>
                  <a:pt x="279" y="196"/>
                  <a:pt x="276" y="196"/>
                  <a:pt x="274" y="195"/>
                </a:cubicBezTo>
                <a:cubicBezTo>
                  <a:pt x="277" y="195"/>
                  <a:pt x="280" y="195"/>
                  <a:pt x="282" y="195"/>
                </a:cubicBezTo>
                <a:cubicBezTo>
                  <a:pt x="285" y="194"/>
                  <a:pt x="288" y="194"/>
                  <a:pt x="291" y="193"/>
                </a:cubicBezTo>
                <a:lnTo>
                  <a:pt x="292" y="197"/>
                </a:lnTo>
                <a:close/>
                <a:moveTo>
                  <a:pt x="206" y="98"/>
                </a:moveTo>
                <a:cubicBezTo>
                  <a:pt x="206" y="97"/>
                  <a:pt x="206" y="95"/>
                  <a:pt x="206" y="95"/>
                </a:cubicBezTo>
                <a:cubicBezTo>
                  <a:pt x="211" y="95"/>
                  <a:pt x="215" y="96"/>
                  <a:pt x="218" y="96"/>
                </a:cubicBezTo>
                <a:cubicBezTo>
                  <a:pt x="222" y="97"/>
                  <a:pt x="225" y="97"/>
                  <a:pt x="227" y="98"/>
                </a:cubicBezTo>
                <a:cubicBezTo>
                  <a:pt x="225" y="98"/>
                  <a:pt x="222" y="99"/>
                  <a:pt x="218" y="100"/>
                </a:cubicBezTo>
                <a:cubicBezTo>
                  <a:pt x="215" y="100"/>
                  <a:pt x="211" y="101"/>
                  <a:pt x="206" y="102"/>
                </a:cubicBezTo>
                <a:cubicBezTo>
                  <a:pt x="206" y="101"/>
                  <a:pt x="206" y="99"/>
                  <a:pt x="206" y="98"/>
                </a:cubicBezTo>
                <a:close/>
                <a:moveTo>
                  <a:pt x="206" y="117"/>
                </a:moveTo>
                <a:cubicBezTo>
                  <a:pt x="201" y="121"/>
                  <a:pt x="195" y="125"/>
                  <a:pt x="188" y="130"/>
                </a:cubicBezTo>
                <a:cubicBezTo>
                  <a:pt x="182" y="134"/>
                  <a:pt x="175" y="140"/>
                  <a:pt x="167" y="145"/>
                </a:cubicBezTo>
                <a:cubicBezTo>
                  <a:pt x="164" y="142"/>
                  <a:pt x="162" y="138"/>
                  <a:pt x="159" y="135"/>
                </a:cubicBezTo>
                <a:cubicBezTo>
                  <a:pt x="157" y="132"/>
                  <a:pt x="155" y="128"/>
                  <a:pt x="153" y="125"/>
                </a:cubicBezTo>
                <a:cubicBezTo>
                  <a:pt x="163" y="121"/>
                  <a:pt x="171" y="118"/>
                  <a:pt x="180" y="116"/>
                </a:cubicBezTo>
                <a:cubicBezTo>
                  <a:pt x="188" y="113"/>
                  <a:pt x="195" y="111"/>
                  <a:pt x="202" y="109"/>
                </a:cubicBezTo>
                <a:cubicBezTo>
                  <a:pt x="203" y="111"/>
                  <a:pt x="203" y="113"/>
                  <a:pt x="204" y="114"/>
                </a:cubicBezTo>
                <a:cubicBezTo>
                  <a:pt x="205" y="115"/>
                  <a:pt x="206" y="116"/>
                  <a:pt x="206" y="117"/>
                </a:cubicBezTo>
                <a:close/>
                <a:moveTo>
                  <a:pt x="222" y="88"/>
                </a:moveTo>
                <a:cubicBezTo>
                  <a:pt x="225" y="90"/>
                  <a:pt x="227" y="91"/>
                  <a:pt x="229" y="92"/>
                </a:cubicBezTo>
                <a:lnTo>
                  <a:pt x="229" y="93"/>
                </a:lnTo>
                <a:cubicBezTo>
                  <a:pt x="227" y="92"/>
                  <a:pt x="224" y="91"/>
                  <a:pt x="220" y="90"/>
                </a:cubicBezTo>
                <a:cubicBezTo>
                  <a:pt x="217" y="90"/>
                  <a:pt x="212" y="89"/>
                  <a:pt x="207" y="89"/>
                </a:cubicBezTo>
                <a:lnTo>
                  <a:pt x="207" y="88"/>
                </a:lnTo>
                <a:lnTo>
                  <a:pt x="208" y="87"/>
                </a:lnTo>
                <a:cubicBezTo>
                  <a:pt x="209" y="86"/>
                  <a:pt x="209" y="85"/>
                  <a:pt x="210" y="85"/>
                </a:cubicBezTo>
                <a:cubicBezTo>
                  <a:pt x="210" y="84"/>
                  <a:pt x="210" y="83"/>
                  <a:pt x="211" y="82"/>
                </a:cubicBezTo>
                <a:cubicBezTo>
                  <a:pt x="215" y="84"/>
                  <a:pt x="218" y="86"/>
                  <a:pt x="222" y="88"/>
                </a:cubicBezTo>
                <a:close/>
                <a:moveTo>
                  <a:pt x="216" y="78"/>
                </a:moveTo>
                <a:cubicBezTo>
                  <a:pt x="218" y="76"/>
                  <a:pt x="220" y="75"/>
                  <a:pt x="223" y="74"/>
                </a:cubicBezTo>
                <a:cubicBezTo>
                  <a:pt x="225" y="73"/>
                  <a:pt x="228" y="72"/>
                  <a:pt x="230" y="72"/>
                </a:cubicBezTo>
                <a:cubicBezTo>
                  <a:pt x="231" y="75"/>
                  <a:pt x="232" y="77"/>
                  <a:pt x="233" y="79"/>
                </a:cubicBezTo>
                <a:cubicBezTo>
                  <a:pt x="234" y="81"/>
                  <a:pt x="235" y="84"/>
                  <a:pt x="235" y="86"/>
                </a:cubicBezTo>
                <a:lnTo>
                  <a:pt x="234" y="86"/>
                </a:lnTo>
                <a:lnTo>
                  <a:pt x="233" y="87"/>
                </a:lnTo>
                <a:cubicBezTo>
                  <a:pt x="231" y="86"/>
                  <a:pt x="229" y="84"/>
                  <a:pt x="226" y="83"/>
                </a:cubicBezTo>
                <a:cubicBezTo>
                  <a:pt x="222" y="81"/>
                  <a:pt x="219" y="80"/>
                  <a:pt x="216" y="78"/>
                </a:cubicBezTo>
                <a:close/>
                <a:moveTo>
                  <a:pt x="219" y="106"/>
                </a:moveTo>
                <a:cubicBezTo>
                  <a:pt x="222" y="106"/>
                  <a:pt x="225" y="105"/>
                  <a:pt x="227" y="105"/>
                </a:cubicBezTo>
                <a:cubicBezTo>
                  <a:pt x="225" y="105"/>
                  <a:pt x="223" y="107"/>
                  <a:pt x="220" y="108"/>
                </a:cubicBezTo>
                <a:cubicBezTo>
                  <a:pt x="218" y="110"/>
                  <a:pt x="215" y="112"/>
                  <a:pt x="212" y="114"/>
                </a:cubicBezTo>
                <a:cubicBezTo>
                  <a:pt x="211" y="113"/>
                  <a:pt x="211" y="112"/>
                  <a:pt x="210" y="111"/>
                </a:cubicBezTo>
                <a:cubicBezTo>
                  <a:pt x="209" y="110"/>
                  <a:pt x="209" y="109"/>
                  <a:pt x="208" y="108"/>
                </a:cubicBezTo>
                <a:cubicBezTo>
                  <a:pt x="212" y="107"/>
                  <a:pt x="216" y="106"/>
                  <a:pt x="219" y="106"/>
                </a:cubicBezTo>
                <a:close/>
                <a:moveTo>
                  <a:pt x="225" y="113"/>
                </a:moveTo>
                <a:cubicBezTo>
                  <a:pt x="228" y="111"/>
                  <a:pt x="230" y="110"/>
                  <a:pt x="232" y="109"/>
                </a:cubicBezTo>
                <a:cubicBezTo>
                  <a:pt x="231" y="110"/>
                  <a:pt x="229" y="113"/>
                  <a:pt x="227" y="115"/>
                </a:cubicBezTo>
                <a:cubicBezTo>
                  <a:pt x="225" y="117"/>
                  <a:pt x="223" y="120"/>
                  <a:pt x="221" y="123"/>
                </a:cubicBezTo>
                <a:cubicBezTo>
                  <a:pt x="220" y="122"/>
                  <a:pt x="219" y="122"/>
                  <a:pt x="218" y="121"/>
                </a:cubicBezTo>
                <a:cubicBezTo>
                  <a:pt x="217" y="120"/>
                  <a:pt x="216" y="120"/>
                  <a:pt x="216" y="119"/>
                </a:cubicBezTo>
                <a:cubicBezTo>
                  <a:pt x="219" y="117"/>
                  <a:pt x="222" y="115"/>
                  <a:pt x="225" y="113"/>
                </a:cubicBezTo>
                <a:close/>
                <a:moveTo>
                  <a:pt x="231" y="121"/>
                </a:moveTo>
                <a:cubicBezTo>
                  <a:pt x="232" y="119"/>
                  <a:pt x="233" y="117"/>
                  <a:pt x="234" y="116"/>
                </a:cubicBezTo>
                <a:lnTo>
                  <a:pt x="232" y="129"/>
                </a:lnTo>
                <a:cubicBezTo>
                  <a:pt x="231" y="129"/>
                  <a:pt x="231" y="129"/>
                  <a:pt x="230" y="129"/>
                </a:cubicBezTo>
                <a:lnTo>
                  <a:pt x="229" y="128"/>
                </a:ln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6" y="127"/>
                </a:cubicBezTo>
                <a:cubicBezTo>
                  <a:pt x="228" y="124"/>
                  <a:pt x="230" y="122"/>
                  <a:pt x="231" y="121"/>
                </a:cubicBezTo>
                <a:close/>
                <a:moveTo>
                  <a:pt x="236" y="137"/>
                </a:moveTo>
                <a:cubicBezTo>
                  <a:pt x="239" y="138"/>
                  <a:pt x="241" y="138"/>
                  <a:pt x="243" y="138"/>
                </a:cubicBezTo>
                <a:cubicBezTo>
                  <a:pt x="245" y="138"/>
                  <a:pt x="247" y="138"/>
                  <a:pt x="248" y="138"/>
                </a:cubicBezTo>
                <a:cubicBezTo>
                  <a:pt x="250" y="145"/>
                  <a:pt x="252" y="152"/>
                  <a:pt x="254" y="161"/>
                </a:cubicBezTo>
                <a:cubicBezTo>
                  <a:pt x="256" y="170"/>
                  <a:pt x="258" y="179"/>
                  <a:pt x="260" y="189"/>
                </a:cubicBezTo>
                <a:cubicBezTo>
                  <a:pt x="254" y="189"/>
                  <a:pt x="249" y="188"/>
                  <a:pt x="243" y="187"/>
                </a:cubicBezTo>
                <a:cubicBezTo>
                  <a:pt x="238" y="186"/>
                  <a:pt x="232" y="185"/>
                  <a:pt x="226" y="183"/>
                </a:cubicBezTo>
                <a:lnTo>
                  <a:pt x="236" y="137"/>
                </a:lnTo>
                <a:close/>
                <a:moveTo>
                  <a:pt x="242" y="85"/>
                </a:moveTo>
                <a:lnTo>
                  <a:pt x="241" y="85"/>
                </a:lnTo>
                <a:cubicBezTo>
                  <a:pt x="241" y="83"/>
                  <a:pt x="240" y="81"/>
                  <a:pt x="239" y="79"/>
                </a:cubicBezTo>
                <a:cubicBezTo>
                  <a:pt x="239" y="77"/>
                  <a:pt x="238" y="75"/>
                  <a:pt x="237" y="72"/>
                </a:cubicBezTo>
                <a:cubicBezTo>
                  <a:pt x="238" y="72"/>
                  <a:pt x="240" y="72"/>
                  <a:pt x="241" y="72"/>
                </a:cubicBezTo>
                <a:cubicBezTo>
                  <a:pt x="242" y="72"/>
                  <a:pt x="243" y="73"/>
                  <a:pt x="244" y="73"/>
                </a:cubicBezTo>
                <a:lnTo>
                  <a:pt x="242" y="85"/>
                </a:lnTo>
                <a:close/>
                <a:moveTo>
                  <a:pt x="246" y="132"/>
                </a:moveTo>
                <a:cubicBezTo>
                  <a:pt x="245" y="132"/>
                  <a:pt x="244" y="132"/>
                  <a:pt x="242" y="132"/>
                </a:cubicBezTo>
                <a:cubicBezTo>
                  <a:pt x="240" y="131"/>
                  <a:pt x="239" y="131"/>
                  <a:pt x="238" y="131"/>
                </a:cubicBezTo>
                <a:lnTo>
                  <a:pt x="241" y="115"/>
                </a:lnTo>
                <a:cubicBezTo>
                  <a:pt x="242" y="117"/>
                  <a:pt x="243" y="119"/>
                  <a:pt x="244" y="122"/>
                </a:cubicBezTo>
                <a:cubicBezTo>
                  <a:pt x="245" y="125"/>
                  <a:pt x="245" y="128"/>
                  <a:pt x="246" y="132"/>
                </a:cubicBezTo>
                <a:close/>
                <a:moveTo>
                  <a:pt x="253" y="131"/>
                </a:moveTo>
                <a:cubicBezTo>
                  <a:pt x="252" y="127"/>
                  <a:pt x="251" y="124"/>
                  <a:pt x="250" y="121"/>
                </a:cubicBezTo>
                <a:cubicBezTo>
                  <a:pt x="249" y="118"/>
                  <a:pt x="248" y="115"/>
                  <a:pt x="247" y="113"/>
                </a:cubicBezTo>
                <a:cubicBezTo>
                  <a:pt x="248" y="114"/>
                  <a:pt x="250" y="117"/>
                  <a:pt x="252" y="120"/>
                </a:cubicBezTo>
                <a:cubicBezTo>
                  <a:pt x="254" y="123"/>
                  <a:pt x="256" y="126"/>
                  <a:pt x="259" y="129"/>
                </a:cubicBezTo>
                <a:lnTo>
                  <a:pt x="258" y="129"/>
                </a:lnTo>
                <a:cubicBezTo>
                  <a:pt x="258" y="130"/>
                  <a:pt x="257" y="130"/>
                  <a:pt x="256" y="130"/>
                </a:cubicBezTo>
                <a:cubicBezTo>
                  <a:pt x="255" y="131"/>
                  <a:pt x="254" y="131"/>
                  <a:pt x="253" y="131"/>
                </a:cubicBezTo>
                <a:close/>
                <a:moveTo>
                  <a:pt x="255" y="113"/>
                </a:moveTo>
                <a:cubicBezTo>
                  <a:pt x="257" y="115"/>
                  <a:pt x="259" y="116"/>
                  <a:pt x="262" y="118"/>
                </a:cubicBezTo>
                <a:cubicBezTo>
                  <a:pt x="264" y="119"/>
                  <a:pt x="266" y="121"/>
                  <a:pt x="268" y="123"/>
                </a:cubicBezTo>
                <a:lnTo>
                  <a:pt x="267" y="124"/>
                </a:lnTo>
                <a:cubicBezTo>
                  <a:pt x="266" y="125"/>
                  <a:pt x="265" y="126"/>
                  <a:pt x="264" y="127"/>
                </a:cubicBezTo>
                <a:cubicBezTo>
                  <a:pt x="263" y="124"/>
                  <a:pt x="261" y="122"/>
                  <a:pt x="259" y="119"/>
                </a:cubicBezTo>
                <a:cubicBezTo>
                  <a:pt x="258" y="117"/>
                  <a:pt x="256" y="115"/>
                  <a:pt x="255" y="113"/>
                </a:cubicBezTo>
                <a:close/>
                <a:moveTo>
                  <a:pt x="254" y="105"/>
                </a:moveTo>
                <a:cubicBezTo>
                  <a:pt x="257" y="106"/>
                  <a:pt x="259" y="106"/>
                  <a:pt x="263" y="107"/>
                </a:cubicBezTo>
                <a:cubicBezTo>
                  <a:pt x="267" y="108"/>
                  <a:pt x="270" y="109"/>
                  <a:pt x="274" y="110"/>
                </a:cubicBezTo>
                <a:cubicBezTo>
                  <a:pt x="274" y="111"/>
                  <a:pt x="274" y="112"/>
                  <a:pt x="274" y="113"/>
                </a:cubicBezTo>
                <a:cubicBezTo>
                  <a:pt x="274" y="114"/>
                  <a:pt x="274" y="115"/>
                  <a:pt x="273" y="116"/>
                </a:cubicBezTo>
                <a:lnTo>
                  <a:pt x="273" y="117"/>
                </a:lnTo>
                <a:lnTo>
                  <a:pt x="272" y="118"/>
                </a:lnTo>
                <a:cubicBezTo>
                  <a:pt x="269" y="115"/>
                  <a:pt x="266" y="113"/>
                  <a:pt x="262" y="111"/>
                </a:cubicBezTo>
                <a:cubicBezTo>
                  <a:pt x="259" y="109"/>
                  <a:pt x="257" y="107"/>
                  <a:pt x="254" y="105"/>
                </a:cubicBezTo>
                <a:close/>
                <a:moveTo>
                  <a:pt x="274" y="103"/>
                </a:moveTo>
                <a:cubicBezTo>
                  <a:pt x="272" y="102"/>
                  <a:pt x="269" y="102"/>
                  <a:pt x="267" y="101"/>
                </a:cubicBezTo>
                <a:cubicBezTo>
                  <a:pt x="265" y="101"/>
                  <a:pt x="263" y="100"/>
                  <a:pt x="261" y="100"/>
                </a:cubicBezTo>
                <a:lnTo>
                  <a:pt x="274" y="100"/>
                </a:lnTo>
                <a:lnTo>
                  <a:pt x="274" y="101"/>
                </a:lnTo>
                <a:cubicBezTo>
                  <a:pt x="274" y="102"/>
                  <a:pt x="274" y="102"/>
                  <a:pt x="274" y="103"/>
                </a:cubicBezTo>
                <a:close/>
                <a:moveTo>
                  <a:pt x="261" y="94"/>
                </a:moveTo>
                <a:cubicBezTo>
                  <a:pt x="258" y="94"/>
                  <a:pt x="255" y="94"/>
                  <a:pt x="252" y="95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3" y="91"/>
                  <a:pt x="255" y="90"/>
                  <a:pt x="257" y="88"/>
                </a:cubicBezTo>
                <a:cubicBezTo>
                  <a:pt x="259" y="86"/>
                  <a:pt x="261" y="84"/>
                  <a:pt x="264" y="83"/>
                </a:cubicBezTo>
                <a:cubicBezTo>
                  <a:pt x="266" y="84"/>
                  <a:pt x="267" y="86"/>
                  <a:pt x="268" y="88"/>
                </a:cubicBezTo>
                <a:cubicBezTo>
                  <a:pt x="270" y="89"/>
                  <a:pt x="271" y="91"/>
                  <a:pt x="272" y="93"/>
                </a:cubicBezTo>
                <a:cubicBezTo>
                  <a:pt x="268" y="93"/>
                  <a:pt x="264" y="93"/>
                  <a:pt x="261" y="94"/>
                </a:cubicBezTo>
                <a:close/>
                <a:moveTo>
                  <a:pt x="252" y="84"/>
                </a:moveTo>
                <a:cubicBezTo>
                  <a:pt x="251" y="85"/>
                  <a:pt x="249" y="87"/>
                  <a:pt x="248" y="88"/>
                </a:cubicBezTo>
                <a:lnTo>
                  <a:pt x="250" y="75"/>
                </a:lnTo>
                <a:cubicBezTo>
                  <a:pt x="251" y="75"/>
                  <a:pt x="251" y="75"/>
                  <a:pt x="251" y="75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6"/>
                  <a:pt x="254" y="76"/>
                  <a:pt x="255" y="77"/>
                </a:cubicBezTo>
                <a:cubicBezTo>
                  <a:pt x="256" y="77"/>
                  <a:pt x="258" y="78"/>
                  <a:pt x="258" y="79"/>
                </a:cubicBezTo>
                <a:cubicBezTo>
                  <a:pt x="256" y="80"/>
                  <a:pt x="254" y="82"/>
                  <a:pt x="252" y="84"/>
                </a:cubicBezTo>
                <a:close/>
                <a:moveTo>
                  <a:pt x="246" y="67"/>
                </a:moveTo>
                <a:cubicBezTo>
                  <a:pt x="244" y="66"/>
                  <a:pt x="242" y="66"/>
                  <a:pt x="240" y="66"/>
                </a:cubicBezTo>
                <a:cubicBezTo>
                  <a:pt x="239" y="65"/>
                  <a:pt x="236" y="65"/>
                  <a:pt x="234" y="65"/>
                </a:cubicBezTo>
                <a:cubicBezTo>
                  <a:pt x="232" y="61"/>
                  <a:pt x="230" y="56"/>
                  <a:pt x="227" y="51"/>
                </a:cubicBezTo>
                <a:cubicBezTo>
                  <a:pt x="224" y="46"/>
                  <a:pt x="220" y="41"/>
                  <a:pt x="215" y="35"/>
                </a:cubicBezTo>
                <a:cubicBezTo>
                  <a:pt x="221" y="34"/>
                  <a:pt x="227" y="34"/>
                  <a:pt x="233" y="35"/>
                </a:cubicBezTo>
                <a:cubicBezTo>
                  <a:pt x="239" y="35"/>
                  <a:pt x="245" y="36"/>
                  <a:pt x="252" y="37"/>
                </a:cubicBezTo>
                <a:lnTo>
                  <a:pt x="246" y="67"/>
                </a:lnTo>
                <a:close/>
                <a:moveTo>
                  <a:pt x="220" y="52"/>
                </a:moveTo>
                <a:cubicBezTo>
                  <a:pt x="223" y="57"/>
                  <a:pt x="225" y="62"/>
                  <a:pt x="228" y="66"/>
                </a:cubicBezTo>
                <a:cubicBezTo>
                  <a:pt x="224" y="66"/>
                  <a:pt x="221" y="67"/>
                  <a:pt x="218" y="69"/>
                </a:cubicBezTo>
                <a:cubicBezTo>
                  <a:pt x="215" y="70"/>
                  <a:pt x="212" y="72"/>
                  <a:pt x="210" y="75"/>
                </a:cubicBezTo>
                <a:cubicBezTo>
                  <a:pt x="204" y="71"/>
                  <a:pt x="197" y="68"/>
                  <a:pt x="189" y="65"/>
                </a:cubicBezTo>
                <a:cubicBezTo>
                  <a:pt x="182" y="62"/>
                  <a:pt x="174" y="59"/>
                  <a:pt x="165" y="56"/>
                </a:cubicBezTo>
                <a:cubicBezTo>
                  <a:pt x="170" y="51"/>
                  <a:pt x="176" y="47"/>
                  <a:pt x="184" y="44"/>
                </a:cubicBezTo>
                <a:cubicBezTo>
                  <a:pt x="191" y="40"/>
                  <a:pt x="199" y="38"/>
                  <a:pt x="207" y="36"/>
                </a:cubicBezTo>
                <a:cubicBezTo>
                  <a:pt x="212" y="42"/>
                  <a:pt x="216" y="47"/>
                  <a:pt x="220" y="52"/>
                </a:cubicBezTo>
                <a:close/>
                <a:moveTo>
                  <a:pt x="185" y="70"/>
                </a:moveTo>
                <a:cubicBezTo>
                  <a:pt x="192" y="73"/>
                  <a:pt x="199" y="76"/>
                  <a:pt x="206" y="79"/>
                </a:cubicBezTo>
                <a:cubicBezTo>
                  <a:pt x="205" y="80"/>
                  <a:pt x="204" y="81"/>
                  <a:pt x="204" y="82"/>
                </a:cubicBezTo>
                <a:cubicBezTo>
                  <a:pt x="203" y="83"/>
                  <a:pt x="203" y="84"/>
                  <a:pt x="202" y="85"/>
                </a:cubicBezTo>
                <a:cubicBezTo>
                  <a:pt x="202" y="85"/>
                  <a:pt x="201" y="85"/>
                  <a:pt x="201" y="86"/>
                </a:cubicBezTo>
                <a:lnTo>
                  <a:pt x="201" y="87"/>
                </a:lnTo>
                <a:cubicBezTo>
                  <a:pt x="194" y="86"/>
                  <a:pt x="186" y="86"/>
                  <a:pt x="177" y="85"/>
                </a:cubicBezTo>
                <a:cubicBezTo>
                  <a:pt x="168" y="85"/>
                  <a:pt x="158" y="85"/>
                  <a:pt x="148" y="86"/>
                </a:cubicBezTo>
                <a:cubicBezTo>
                  <a:pt x="148" y="85"/>
                  <a:pt x="148" y="83"/>
                  <a:pt x="149" y="82"/>
                </a:cubicBezTo>
                <a:cubicBezTo>
                  <a:pt x="149" y="80"/>
                  <a:pt x="150" y="79"/>
                  <a:pt x="150" y="77"/>
                </a:cubicBezTo>
                <a:cubicBezTo>
                  <a:pt x="151" y="74"/>
                  <a:pt x="152" y="71"/>
                  <a:pt x="154" y="68"/>
                </a:cubicBezTo>
                <a:cubicBezTo>
                  <a:pt x="156" y="65"/>
                  <a:pt x="158" y="63"/>
                  <a:pt x="160" y="61"/>
                </a:cubicBezTo>
                <a:cubicBezTo>
                  <a:pt x="169" y="64"/>
                  <a:pt x="177" y="67"/>
                  <a:pt x="185" y="70"/>
                </a:cubicBezTo>
                <a:close/>
                <a:moveTo>
                  <a:pt x="147" y="92"/>
                </a:moveTo>
                <a:cubicBezTo>
                  <a:pt x="157" y="91"/>
                  <a:pt x="167" y="91"/>
                  <a:pt x="176" y="91"/>
                </a:cubicBezTo>
                <a:cubicBezTo>
                  <a:pt x="185" y="92"/>
                  <a:pt x="193" y="92"/>
                  <a:pt x="200" y="93"/>
                </a:cubicBezTo>
                <a:cubicBezTo>
                  <a:pt x="200" y="95"/>
                  <a:pt x="199" y="97"/>
                  <a:pt x="199" y="98"/>
                </a:cubicBezTo>
                <a:cubicBezTo>
                  <a:pt x="199" y="100"/>
                  <a:pt x="200" y="102"/>
                  <a:pt x="200" y="103"/>
                </a:cubicBezTo>
                <a:cubicBezTo>
                  <a:pt x="193" y="105"/>
                  <a:pt x="186" y="107"/>
                  <a:pt x="178" y="110"/>
                </a:cubicBezTo>
                <a:cubicBezTo>
                  <a:pt x="169" y="112"/>
                  <a:pt x="161" y="115"/>
                  <a:pt x="151" y="119"/>
                </a:cubicBezTo>
                <a:cubicBezTo>
                  <a:pt x="150" y="114"/>
                  <a:pt x="148" y="110"/>
                  <a:pt x="147" y="105"/>
                </a:cubicBezTo>
                <a:cubicBezTo>
                  <a:pt x="146" y="101"/>
                  <a:pt x="146" y="96"/>
                  <a:pt x="147" y="92"/>
                </a:cubicBezTo>
                <a:close/>
                <a:moveTo>
                  <a:pt x="147" y="127"/>
                </a:moveTo>
                <a:lnTo>
                  <a:pt x="148" y="127"/>
                </a:lnTo>
                <a:cubicBezTo>
                  <a:pt x="150" y="131"/>
                  <a:pt x="152" y="135"/>
                  <a:pt x="154" y="139"/>
                </a:cubicBezTo>
                <a:cubicBezTo>
                  <a:pt x="157" y="142"/>
                  <a:pt x="160" y="146"/>
                  <a:pt x="163" y="149"/>
                </a:cubicBezTo>
                <a:cubicBezTo>
                  <a:pt x="155" y="155"/>
                  <a:pt x="147" y="161"/>
                  <a:pt x="140" y="168"/>
                </a:cubicBezTo>
                <a:cubicBezTo>
                  <a:pt x="132" y="175"/>
                  <a:pt x="124" y="182"/>
                  <a:pt x="115" y="189"/>
                </a:cubicBezTo>
                <a:cubicBezTo>
                  <a:pt x="114" y="190"/>
                  <a:pt x="112" y="190"/>
                  <a:pt x="111" y="190"/>
                </a:cubicBezTo>
                <a:cubicBezTo>
                  <a:pt x="110" y="191"/>
                  <a:pt x="108" y="191"/>
                  <a:pt x="107" y="192"/>
                </a:cubicBezTo>
                <a:cubicBezTo>
                  <a:pt x="106" y="193"/>
                  <a:pt x="105" y="193"/>
                  <a:pt x="105" y="194"/>
                </a:cubicBezTo>
                <a:cubicBezTo>
                  <a:pt x="104" y="194"/>
                  <a:pt x="103" y="195"/>
                  <a:pt x="102" y="196"/>
                </a:cubicBezTo>
                <a:cubicBezTo>
                  <a:pt x="98" y="190"/>
                  <a:pt x="93" y="184"/>
                  <a:pt x="89" y="179"/>
                </a:cubicBezTo>
                <a:cubicBezTo>
                  <a:pt x="84" y="173"/>
                  <a:pt x="81" y="168"/>
                  <a:pt x="77" y="163"/>
                </a:cubicBezTo>
                <a:cubicBezTo>
                  <a:pt x="89" y="155"/>
                  <a:pt x="102" y="148"/>
                  <a:pt x="113" y="142"/>
                </a:cubicBezTo>
                <a:cubicBezTo>
                  <a:pt x="125" y="136"/>
                  <a:pt x="137" y="131"/>
                  <a:pt x="147" y="127"/>
                </a:cubicBezTo>
                <a:close/>
                <a:moveTo>
                  <a:pt x="136" y="331"/>
                </a:moveTo>
                <a:cubicBezTo>
                  <a:pt x="131" y="328"/>
                  <a:pt x="127" y="326"/>
                  <a:pt x="123" y="324"/>
                </a:cubicBezTo>
                <a:cubicBezTo>
                  <a:pt x="119" y="321"/>
                  <a:pt x="115" y="319"/>
                  <a:pt x="111" y="317"/>
                </a:cubicBezTo>
                <a:cubicBezTo>
                  <a:pt x="112" y="314"/>
                  <a:pt x="114" y="311"/>
                  <a:pt x="115" y="309"/>
                </a:cubicBezTo>
                <a:cubicBezTo>
                  <a:pt x="116" y="306"/>
                  <a:pt x="118" y="303"/>
                  <a:pt x="119" y="301"/>
                </a:cubicBezTo>
                <a:cubicBezTo>
                  <a:pt x="121" y="300"/>
                  <a:pt x="123" y="300"/>
                  <a:pt x="126" y="299"/>
                </a:cubicBezTo>
                <a:cubicBezTo>
                  <a:pt x="128" y="299"/>
                  <a:pt x="129" y="300"/>
                  <a:pt x="131" y="302"/>
                </a:cubicBezTo>
                <a:cubicBezTo>
                  <a:pt x="135" y="308"/>
                  <a:pt x="137" y="313"/>
                  <a:pt x="138" y="318"/>
                </a:cubicBezTo>
                <a:cubicBezTo>
                  <a:pt x="138" y="322"/>
                  <a:pt x="138" y="327"/>
                  <a:pt x="136" y="331"/>
                </a:cubicBezTo>
                <a:close/>
                <a:moveTo>
                  <a:pt x="180" y="167"/>
                </a:moveTo>
                <a:cubicBezTo>
                  <a:pt x="172" y="174"/>
                  <a:pt x="165" y="178"/>
                  <a:pt x="161" y="182"/>
                </a:cubicBezTo>
                <a:cubicBezTo>
                  <a:pt x="157" y="186"/>
                  <a:pt x="153" y="188"/>
                  <a:pt x="148" y="189"/>
                </a:cubicBezTo>
                <a:cubicBezTo>
                  <a:pt x="147" y="188"/>
                  <a:pt x="147" y="187"/>
                  <a:pt x="145" y="186"/>
                </a:cubicBezTo>
                <a:cubicBezTo>
                  <a:pt x="144" y="186"/>
                  <a:pt x="143" y="185"/>
                  <a:pt x="141" y="185"/>
                </a:cubicBezTo>
                <a:cubicBezTo>
                  <a:pt x="140" y="186"/>
                  <a:pt x="139" y="188"/>
                  <a:pt x="138" y="188"/>
                </a:cubicBezTo>
                <a:cubicBezTo>
                  <a:pt x="137" y="188"/>
                  <a:pt x="136" y="188"/>
                  <a:pt x="135" y="189"/>
                </a:cubicBezTo>
                <a:cubicBezTo>
                  <a:pt x="134" y="190"/>
                  <a:pt x="132" y="190"/>
                  <a:pt x="130" y="190"/>
                </a:cubicBezTo>
                <a:cubicBezTo>
                  <a:pt x="128" y="191"/>
                  <a:pt x="126" y="191"/>
                  <a:pt x="124" y="190"/>
                </a:cubicBezTo>
                <a:cubicBezTo>
                  <a:pt x="131" y="183"/>
                  <a:pt x="139" y="177"/>
                  <a:pt x="146" y="171"/>
                </a:cubicBezTo>
                <a:cubicBezTo>
                  <a:pt x="153" y="165"/>
                  <a:pt x="160" y="159"/>
                  <a:pt x="167" y="154"/>
                </a:cubicBezTo>
                <a:cubicBezTo>
                  <a:pt x="169" y="156"/>
                  <a:pt x="171" y="158"/>
                  <a:pt x="174" y="161"/>
                </a:cubicBezTo>
                <a:cubicBezTo>
                  <a:pt x="177" y="163"/>
                  <a:pt x="179" y="165"/>
                  <a:pt x="182" y="167"/>
                </a:cubicBezTo>
                <a:lnTo>
                  <a:pt x="180" y="167"/>
                </a:lnTo>
                <a:close/>
                <a:moveTo>
                  <a:pt x="181" y="159"/>
                </a:moveTo>
                <a:cubicBezTo>
                  <a:pt x="178" y="156"/>
                  <a:pt x="174" y="153"/>
                  <a:pt x="171" y="150"/>
                </a:cubicBezTo>
                <a:cubicBezTo>
                  <a:pt x="179" y="144"/>
                  <a:pt x="186" y="139"/>
                  <a:pt x="192" y="135"/>
                </a:cubicBezTo>
                <a:cubicBezTo>
                  <a:pt x="199" y="130"/>
                  <a:pt x="205" y="126"/>
                  <a:pt x="210" y="123"/>
                </a:cubicBezTo>
                <a:cubicBezTo>
                  <a:pt x="211" y="124"/>
                  <a:pt x="212" y="125"/>
                  <a:pt x="214" y="126"/>
                </a:cubicBezTo>
                <a:cubicBezTo>
                  <a:pt x="215" y="127"/>
                  <a:pt x="216" y="128"/>
                  <a:pt x="217" y="129"/>
                </a:cubicBezTo>
                <a:cubicBezTo>
                  <a:pt x="213" y="134"/>
                  <a:pt x="209" y="139"/>
                  <a:pt x="205" y="145"/>
                </a:cubicBezTo>
                <a:cubicBezTo>
                  <a:pt x="200" y="152"/>
                  <a:pt x="196" y="158"/>
                  <a:pt x="191" y="166"/>
                </a:cubicBezTo>
                <a:cubicBezTo>
                  <a:pt x="187" y="164"/>
                  <a:pt x="184" y="161"/>
                  <a:pt x="181" y="159"/>
                </a:cubicBezTo>
                <a:close/>
                <a:moveTo>
                  <a:pt x="196" y="169"/>
                </a:moveTo>
                <a:cubicBezTo>
                  <a:pt x="201" y="162"/>
                  <a:pt x="206" y="155"/>
                  <a:pt x="210" y="149"/>
                </a:cubicBezTo>
                <a:cubicBezTo>
                  <a:pt x="215" y="142"/>
                  <a:pt x="219" y="137"/>
                  <a:pt x="222" y="132"/>
                </a:cubicBezTo>
                <a:cubicBezTo>
                  <a:pt x="223" y="132"/>
                  <a:pt x="224" y="133"/>
                  <a:pt x="225" y="133"/>
                </a:cubicBezTo>
                <a:lnTo>
                  <a:pt x="226" y="134"/>
                </a:lnTo>
                <a:cubicBezTo>
                  <a:pt x="227" y="134"/>
                  <a:pt x="228" y="135"/>
                  <a:pt x="229" y="135"/>
                </a:cubicBezTo>
                <a:lnTo>
                  <a:pt x="230" y="135"/>
                </a:lnTo>
                <a:lnTo>
                  <a:pt x="220" y="181"/>
                </a:lnTo>
                <a:cubicBezTo>
                  <a:pt x="216" y="180"/>
                  <a:pt x="212" y="178"/>
                  <a:pt x="207" y="176"/>
                </a:cubicBezTo>
                <a:cubicBezTo>
                  <a:pt x="203" y="174"/>
                  <a:pt x="200" y="172"/>
                  <a:pt x="196" y="169"/>
                </a:cubicBezTo>
                <a:close/>
                <a:moveTo>
                  <a:pt x="260" y="198"/>
                </a:moveTo>
                <a:cubicBezTo>
                  <a:pt x="259" y="198"/>
                  <a:pt x="259" y="198"/>
                  <a:pt x="258" y="199"/>
                </a:cubicBezTo>
                <a:cubicBezTo>
                  <a:pt x="253" y="202"/>
                  <a:pt x="249" y="206"/>
                  <a:pt x="247" y="211"/>
                </a:cubicBezTo>
                <a:cubicBezTo>
                  <a:pt x="245" y="216"/>
                  <a:pt x="242" y="220"/>
                  <a:pt x="237" y="223"/>
                </a:cubicBezTo>
                <a:cubicBezTo>
                  <a:pt x="236" y="224"/>
                  <a:pt x="234" y="225"/>
                  <a:pt x="232" y="224"/>
                </a:cubicBezTo>
                <a:cubicBezTo>
                  <a:pt x="230" y="224"/>
                  <a:pt x="228" y="224"/>
                  <a:pt x="226" y="224"/>
                </a:cubicBezTo>
                <a:cubicBezTo>
                  <a:pt x="224" y="224"/>
                  <a:pt x="222" y="222"/>
                  <a:pt x="218" y="219"/>
                </a:cubicBezTo>
                <a:lnTo>
                  <a:pt x="225" y="189"/>
                </a:lnTo>
                <a:cubicBezTo>
                  <a:pt x="231" y="191"/>
                  <a:pt x="237" y="193"/>
                  <a:pt x="243" y="194"/>
                </a:cubicBezTo>
                <a:cubicBezTo>
                  <a:pt x="249" y="195"/>
                  <a:pt x="255" y="196"/>
                  <a:pt x="260" y="196"/>
                </a:cubicBezTo>
                <a:lnTo>
                  <a:pt x="261" y="197"/>
                </a:lnTo>
                <a:cubicBezTo>
                  <a:pt x="261" y="198"/>
                  <a:pt x="260" y="198"/>
                  <a:pt x="260" y="198"/>
                </a:cubicBezTo>
                <a:close/>
                <a:moveTo>
                  <a:pt x="266" y="189"/>
                </a:moveTo>
                <a:cubicBezTo>
                  <a:pt x="264" y="179"/>
                  <a:pt x="262" y="170"/>
                  <a:pt x="260" y="161"/>
                </a:cubicBezTo>
                <a:cubicBezTo>
                  <a:pt x="259" y="152"/>
                  <a:pt x="257" y="144"/>
                  <a:pt x="254" y="137"/>
                </a:cubicBezTo>
                <a:cubicBezTo>
                  <a:pt x="255" y="137"/>
                  <a:pt x="256" y="137"/>
                  <a:pt x="257" y="136"/>
                </a:cubicBezTo>
                <a:cubicBezTo>
                  <a:pt x="258" y="136"/>
                  <a:pt x="259" y="136"/>
                  <a:pt x="260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2" y="135"/>
                  <a:pt x="262" y="135"/>
                  <a:pt x="262" y="135"/>
                </a:cubicBezTo>
                <a:cubicBezTo>
                  <a:pt x="266" y="141"/>
                  <a:pt x="270" y="148"/>
                  <a:pt x="275" y="157"/>
                </a:cubicBezTo>
                <a:cubicBezTo>
                  <a:pt x="279" y="166"/>
                  <a:pt x="284" y="176"/>
                  <a:pt x="288" y="187"/>
                </a:cubicBezTo>
                <a:cubicBezTo>
                  <a:pt x="285" y="188"/>
                  <a:pt x="281" y="188"/>
                  <a:pt x="277" y="189"/>
                </a:cubicBezTo>
                <a:cubicBezTo>
                  <a:pt x="274" y="189"/>
                  <a:pt x="270" y="189"/>
                  <a:pt x="266" y="189"/>
                </a:cubicBezTo>
                <a:close/>
                <a:moveTo>
                  <a:pt x="291" y="367"/>
                </a:moveTo>
                <a:cubicBezTo>
                  <a:pt x="281" y="368"/>
                  <a:pt x="274" y="368"/>
                  <a:pt x="272" y="368"/>
                </a:cubicBezTo>
                <a:cubicBezTo>
                  <a:pt x="273" y="367"/>
                  <a:pt x="274" y="366"/>
                  <a:pt x="274" y="366"/>
                </a:cubicBezTo>
                <a:cubicBezTo>
                  <a:pt x="275" y="365"/>
                  <a:pt x="276" y="364"/>
                  <a:pt x="277" y="364"/>
                </a:cubicBezTo>
                <a:cubicBezTo>
                  <a:pt x="286" y="357"/>
                  <a:pt x="294" y="354"/>
                  <a:pt x="301" y="355"/>
                </a:cubicBezTo>
                <a:cubicBezTo>
                  <a:pt x="307" y="356"/>
                  <a:pt x="314" y="354"/>
                  <a:pt x="321" y="349"/>
                </a:cubicBezTo>
                <a:cubicBezTo>
                  <a:pt x="322" y="349"/>
                  <a:pt x="322" y="348"/>
                  <a:pt x="323" y="347"/>
                </a:cubicBezTo>
                <a:cubicBezTo>
                  <a:pt x="324" y="346"/>
                  <a:pt x="325" y="345"/>
                  <a:pt x="327" y="344"/>
                </a:cubicBezTo>
                <a:cubicBezTo>
                  <a:pt x="327" y="347"/>
                  <a:pt x="327" y="349"/>
                  <a:pt x="327" y="352"/>
                </a:cubicBezTo>
                <a:cubicBezTo>
                  <a:pt x="327" y="355"/>
                  <a:pt x="328" y="357"/>
                  <a:pt x="328" y="360"/>
                </a:cubicBezTo>
                <a:cubicBezTo>
                  <a:pt x="313" y="364"/>
                  <a:pt x="301" y="366"/>
                  <a:pt x="291" y="367"/>
                </a:cubicBezTo>
                <a:close/>
                <a:moveTo>
                  <a:pt x="325" y="197"/>
                </a:moveTo>
                <a:cubicBezTo>
                  <a:pt x="324" y="194"/>
                  <a:pt x="323" y="192"/>
                  <a:pt x="322" y="190"/>
                </a:cubicBezTo>
                <a:cubicBezTo>
                  <a:pt x="322" y="188"/>
                  <a:pt x="322" y="185"/>
                  <a:pt x="321" y="182"/>
                </a:cubicBezTo>
                <a:cubicBezTo>
                  <a:pt x="317" y="184"/>
                  <a:pt x="313" y="186"/>
                  <a:pt x="309" y="189"/>
                </a:cubicBezTo>
                <a:cubicBezTo>
                  <a:pt x="305" y="191"/>
                  <a:pt x="301" y="193"/>
                  <a:pt x="298" y="195"/>
                </a:cubicBezTo>
                <a:lnTo>
                  <a:pt x="297" y="191"/>
                </a:lnTo>
                <a:cubicBezTo>
                  <a:pt x="303" y="190"/>
                  <a:pt x="308" y="188"/>
                  <a:pt x="313" y="186"/>
                </a:cubicBezTo>
                <a:cubicBezTo>
                  <a:pt x="318" y="183"/>
                  <a:pt x="322" y="180"/>
                  <a:pt x="326" y="177"/>
                </a:cubicBezTo>
                <a:cubicBezTo>
                  <a:pt x="334" y="187"/>
                  <a:pt x="343" y="198"/>
                  <a:pt x="351" y="210"/>
                </a:cubicBezTo>
                <a:cubicBezTo>
                  <a:pt x="360" y="223"/>
                  <a:pt x="368" y="236"/>
                  <a:pt x="375" y="251"/>
                </a:cubicBezTo>
                <a:cubicBezTo>
                  <a:pt x="367" y="256"/>
                  <a:pt x="360" y="261"/>
                  <a:pt x="354" y="264"/>
                </a:cubicBezTo>
                <a:cubicBezTo>
                  <a:pt x="348" y="267"/>
                  <a:pt x="344" y="270"/>
                  <a:pt x="343" y="271"/>
                </a:cubicBezTo>
                <a:cubicBezTo>
                  <a:pt x="340" y="265"/>
                  <a:pt x="337" y="260"/>
                  <a:pt x="336" y="254"/>
                </a:cubicBezTo>
                <a:cubicBezTo>
                  <a:pt x="335" y="249"/>
                  <a:pt x="335" y="244"/>
                  <a:pt x="337" y="241"/>
                </a:cubicBezTo>
                <a:cubicBezTo>
                  <a:pt x="338" y="236"/>
                  <a:pt x="342" y="233"/>
                  <a:pt x="346" y="229"/>
                </a:cubicBezTo>
                <a:cubicBezTo>
                  <a:pt x="350" y="226"/>
                  <a:pt x="351" y="223"/>
                  <a:pt x="347" y="219"/>
                </a:cubicBezTo>
                <a:cubicBezTo>
                  <a:pt x="344" y="214"/>
                  <a:pt x="341" y="210"/>
                  <a:pt x="336" y="207"/>
                </a:cubicBezTo>
                <a:cubicBezTo>
                  <a:pt x="332" y="205"/>
                  <a:pt x="328" y="201"/>
                  <a:pt x="325" y="197"/>
                </a:cubicBezTo>
                <a:close/>
                <a:moveTo>
                  <a:pt x="367" y="344"/>
                </a:moveTo>
                <a:cubicBezTo>
                  <a:pt x="355" y="350"/>
                  <a:pt x="344" y="354"/>
                  <a:pt x="334" y="358"/>
                </a:cubicBezTo>
                <a:cubicBezTo>
                  <a:pt x="334" y="354"/>
                  <a:pt x="333" y="351"/>
                  <a:pt x="333" y="348"/>
                </a:cubicBezTo>
                <a:cubicBezTo>
                  <a:pt x="333" y="344"/>
                  <a:pt x="332" y="341"/>
                  <a:pt x="332" y="338"/>
                </a:cubicBezTo>
                <a:cubicBezTo>
                  <a:pt x="333" y="337"/>
                  <a:pt x="334" y="336"/>
                  <a:pt x="335" y="336"/>
                </a:cubicBezTo>
                <a:cubicBezTo>
                  <a:pt x="336" y="335"/>
                  <a:pt x="336" y="334"/>
                  <a:pt x="337" y="334"/>
                </a:cubicBezTo>
                <a:cubicBezTo>
                  <a:pt x="348" y="326"/>
                  <a:pt x="355" y="317"/>
                  <a:pt x="356" y="308"/>
                </a:cubicBezTo>
                <a:cubicBezTo>
                  <a:pt x="357" y="299"/>
                  <a:pt x="354" y="288"/>
                  <a:pt x="347" y="276"/>
                </a:cubicBezTo>
                <a:lnTo>
                  <a:pt x="346" y="276"/>
                </a:lnTo>
                <a:cubicBezTo>
                  <a:pt x="348" y="275"/>
                  <a:pt x="352" y="273"/>
                  <a:pt x="358" y="269"/>
                </a:cubicBezTo>
                <a:cubicBezTo>
                  <a:pt x="364" y="266"/>
                  <a:pt x="371" y="262"/>
                  <a:pt x="378" y="257"/>
                </a:cubicBezTo>
                <a:cubicBezTo>
                  <a:pt x="383" y="267"/>
                  <a:pt x="388" y="277"/>
                  <a:pt x="393" y="288"/>
                </a:cubicBezTo>
                <a:cubicBezTo>
                  <a:pt x="398" y="299"/>
                  <a:pt x="402" y="311"/>
                  <a:pt x="405" y="323"/>
                </a:cubicBezTo>
                <a:cubicBezTo>
                  <a:pt x="393" y="331"/>
                  <a:pt x="380" y="339"/>
                  <a:pt x="367" y="344"/>
                </a:cubicBezTo>
                <a:close/>
                <a:moveTo>
                  <a:pt x="462" y="286"/>
                </a:moveTo>
                <a:lnTo>
                  <a:pt x="458" y="289"/>
                </a:lnTo>
                <a:cubicBezTo>
                  <a:pt x="459" y="299"/>
                  <a:pt x="453" y="310"/>
                  <a:pt x="440" y="323"/>
                </a:cubicBezTo>
                <a:cubicBezTo>
                  <a:pt x="428" y="336"/>
                  <a:pt x="425" y="348"/>
                  <a:pt x="433" y="359"/>
                </a:cubicBezTo>
                <a:cubicBezTo>
                  <a:pt x="434" y="361"/>
                  <a:pt x="436" y="363"/>
                  <a:pt x="438" y="364"/>
                </a:cubicBezTo>
                <a:cubicBezTo>
                  <a:pt x="440" y="365"/>
                  <a:pt x="442" y="366"/>
                  <a:pt x="443" y="367"/>
                </a:cubicBezTo>
                <a:cubicBezTo>
                  <a:pt x="442" y="373"/>
                  <a:pt x="440" y="378"/>
                  <a:pt x="437" y="383"/>
                </a:cubicBezTo>
                <a:cubicBezTo>
                  <a:pt x="435" y="388"/>
                  <a:pt x="432" y="393"/>
                  <a:pt x="429" y="398"/>
                </a:cubicBezTo>
                <a:cubicBezTo>
                  <a:pt x="427" y="385"/>
                  <a:pt x="425" y="373"/>
                  <a:pt x="422" y="360"/>
                </a:cubicBezTo>
                <a:cubicBezTo>
                  <a:pt x="419" y="348"/>
                  <a:pt x="416" y="336"/>
                  <a:pt x="413" y="325"/>
                </a:cubicBezTo>
                <a:cubicBezTo>
                  <a:pt x="421" y="319"/>
                  <a:pt x="429" y="312"/>
                  <a:pt x="438" y="305"/>
                </a:cubicBezTo>
                <a:cubicBezTo>
                  <a:pt x="446" y="298"/>
                  <a:pt x="454" y="289"/>
                  <a:pt x="462" y="280"/>
                </a:cubicBezTo>
                <a:lnTo>
                  <a:pt x="462" y="286"/>
                </a:lnTo>
                <a:close/>
                <a:moveTo>
                  <a:pt x="413" y="246"/>
                </a:moveTo>
                <a:cubicBezTo>
                  <a:pt x="416" y="249"/>
                  <a:pt x="417" y="252"/>
                  <a:pt x="417" y="254"/>
                </a:cubicBezTo>
                <a:cubicBezTo>
                  <a:pt x="417" y="257"/>
                  <a:pt x="417" y="259"/>
                  <a:pt x="419" y="261"/>
                </a:cubicBezTo>
                <a:cubicBezTo>
                  <a:pt x="421" y="265"/>
                  <a:pt x="427" y="268"/>
                  <a:pt x="435" y="270"/>
                </a:cubicBezTo>
                <a:cubicBezTo>
                  <a:pt x="443" y="272"/>
                  <a:pt x="450" y="273"/>
                  <a:pt x="456" y="272"/>
                </a:cubicBezTo>
                <a:lnTo>
                  <a:pt x="458" y="275"/>
                </a:lnTo>
                <a:cubicBezTo>
                  <a:pt x="451" y="284"/>
                  <a:pt x="443" y="292"/>
                  <a:pt x="435" y="299"/>
                </a:cubicBezTo>
                <a:cubicBezTo>
                  <a:pt x="427" y="306"/>
                  <a:pt x="419" y="313"/>
                  <a:pt x="411" y="319"/>
                </a:cubicBezTo>
                <a:cubicBezTo>
                  <a:pt x="407" y="307"/>
                  <a:pt x="403" y="295"/>
                  <a:pt x="398" y="284"/>
                </a:cubicBezTo>
                <a:cubicBezTo>
                  <a:pt x="394" y="273"/>
                  <a:pt x="388" y="263"/>
                  <a:pt x="383" y="253"/>
                </a:cubicBezTo>
                <a:cubicBezTo>
                  <a:pt x="386" y="251"/>
                  <a:pt x="391" y="248"/>
                  <a:pt x="395" y="245"/>
                </a:cubicBezTo>
                <a:cubicBezTo>
                  <a:pt x="399" y="242"/>
                  <a:pt x="403" y="239"/>
                  <a:pt x="407" y="235"/>
                </a:cubicBezTo>
                <a:lnTo>
                  <a:pt x="413" y="246"/>
                </a:lnTo>
                <a:close/>
                <a:moveTo>
                  <a:pt x="348" y="172"/>
                </a:moveTo>
                <a:cubicBezTo>
                  <a:pt x="351" y="175"/>
                  <a:pt x="354" y="177"/>
                  <a:pt x="356" y="179"/>
                </a:cubicBezTo>
                <a:cubicBezTo>
                  <a:pt x="358" y="180"/>
                  <a:pt x="362" y="181"/>
                  <a:pt x="367" y="180"/>
                </a:cubicBezTo>
                <a:cubicBezTo>
                  <a:pt x="373" y="179"/>
                  <a:pt x="378" y="178"/>
                  <a:pt x="382" y="178"/>
                </a:cubicBezTo>
                <a:cubicBezTo>
                  <a:pt x="384" y="180"/>
                  <a:pt x="386" y="182"/>
                  <a:pt x="388" y="184"/>
                </a:cubicBezTo>
                <a:cubicBezTo>
                  <a:pt x="391" y="186"/>
                  <a:pt x="393" y="188"/>
                  <a:pt x="395" y="189"/>
                </a:cubicBezTo>
                <a:cubicBezTo>
                  <a:pt x="396" y="196"/>
                  <a:pt x="397" y="203"/>
                  <a:pt x="397" y="210"/>
                </a:cubicBezTo>
                <a:cubicBezTo>
                  <a:pt x="397" y="218"/>
                  <a:pt x="399" y="224"/>
                  <a:pt x="402" y="228"/>
                </a:cubicBezTo>
                <a:lnTo>
                  <a:pt x="403" y="229"/>
                </a:lnTo>
                <a:cubicBezTo>
                  <a:pt x="400" y="233"/>
                  <a:pt x="396" y="236"/>
                  <a:pt x="392" y="239"/>
                </a:cubicBezTo>
                <a:cubicBezTo>
                  <a:pt x="387" y="242"/>
                  <a:pt x="384" y="245"/>
                  <a:pt x="380" y="248"/>
                </a:cubicBezTo>
                <a:cubicBezTo>
                  <a:pt x="373" y="232"/>
                  <a:pt x="365" y="219"/>
                  <a:pt x="356" y="206"/>
                </a:cubicBezTo>
                <a:cubicBezTo>
                  <a:pt x="348" y="194"/>
                  <a:pt x="339" y="183"/>
                  <a:pt x="331" y="173"/>
                </a:cubicBezTo>
                <a:cubicBezTo>
                  <a:pt x="332" y="172"/>
                  <a:pt x="334" y="170"/>
                  <a:pt x="336" y="169"/>
                </a:cubicBezTo>
                <a:cubicBezTo>
                  <a:pt x="337" y="167"/>
                  <a:pt x="339" y="165"/>
                  <a:pt x="340" y="163"/>
                </a:cubicBezTo>
                <a:cubicBezTo>
                  <a:pt x="343" y="166"/>
                  <a:pt x="345" y="169"/>
                  <a:pt x="348" y="172"/>
                </a:cubicBezTo>
                <a:close/>
                <a:moveTo>
                  <a:pt x="325" y="140"/>
                </a:moveTo>
                <a:cubicBezTo>
                  <a:pt x="326" y="143"/>
                  <a:pt x="327" y="146"/>
                  <a:pt x="329" y="149"/>
                </a:cubicBezTo>
                <a:cubicBezTo>
                  <a:pt x="330" y="151"/>
                  <a:pt x="331" y="152"/>
                  <a:pt x="332" y="154"/>
                </a:cubicBezTo>
                <a:cubicBezTo>
                  <a:pt x="333" y="155"/>
                  <a:pt x="335" y="157"/>
                  <a:pt x="336" y="158"/>
                </a:cubicBezTo>
                <a:cubicBezTo>
                  <a:pt x="335" y="160"/>
                  <a:pt x="333" y="162"/>
                  <a:pt x="332" y="163"/>
                </a:cubicBezTo>
                <a:cubicBezTo>
                  <a:pt x="330" y="165"/>
                  <a:pt x="328" y="167"/>
                  <a:pt x="327" y="169"/>
                </a:cubicBezTo>
                <a:cubicBezTo>
                  <a:pt x="318" y="158"/>
                  <a:pt x="309" y="149"/>
                  <a:pt x="301" y="142"/>
                </a:cubicBezTo>
                <a:cubicBezTo>
                  <a:pt x="292" y="134"/>
                  <a:pt x="284" y="127"/>
                  <a:pt x="277" y="121"/>
                </a:cubicBezTo>
                <a:cubicBezTo>
                  <a:pt x="278" y="121"/>
                  <a:pt x="278" y="120"/>
                  <a:pt x="278" y="120"/>
                </a:cubicBezTo>
                <a:lnTo>
                  <a:pt x="278" y="119"/>
                </a:lnTo>
                <a:cubicBezTo>
                  <a:pt x="279" y="118"/>
                  <a:pt x="280" y="117"/>
                  <a:pt x="280" y="115"/>
                </a:cubicBezTo>
                <a:cubicBezTo>
                  <a:pt x="280" y="114"/>
                  <a:pt x="280" y="113"/>
                  <a:pt x="280" y="112"/>
                </a:cubicBezTo>
                <a:cubicBezTo>
                  <a:pt x="287" y="114"/>
                  <a:pt x="293" y="116"/>
                  <a:pt x="300" y="119"/>
                </a:cubicBezTo>
                <a:cubicBezTo>
                  <a:pt x="307" y="122"/>
                  <a:pt x="314" y="126"/>
                  <a:pt x="322" y="131"/>
                </a:cubicBezTo>
                <a:cubicBezTo>
                  <a:pt x="323" y="134"/>
                  <a:pt x="324" y="137"/>
                  <a:pt x="325" y="140"/>
                </a:cubicBezTo>
                <a:close/>
                <a:moveTo>
                  <a:pt x="311" y="104"/>
                </a:moveTo>
                <a:cubicBezTo>
                  <a:pt x="313" y="105"/>
                  <a:pt x="314" y="106"/>
                  <a:pt x="315" y="109"/>
                </a:cubicBezTo>
                <a:cubicBezTo>
                  <a:pt x="317" y="111"/>
                  <a:pt x="318" y="113"/>
                  <a:pt x="319" y="116"/>
                </a:cubicBezTo>
                <a:cubicBezTo>
                  <a:pt x="320" y="118"/>
                  <a:pt x="320" y="120"/>
                  <a:pt x="321" y="123"/>
                </a:cubicBezTo>
                <a:cubicBezTo>
                  <a:pt x="314" y="118"/>
                  <a:pt x="307" y="115"/>
                  <a:pt x="300" y="112"/>
                </a:cubicBezTo>
                <a:cubicBezTo>
                  <a:pt x="293" y="109"/>
                  <a:pt x="287" y="106"/>
                  <a:pt x="281" y="105"/>
                </a:cubicBezTo>
                <a:cubicBezTo>
                  <a:pt x="281" y="104"/>
                  <a:pt x="281" y="103"/>
                  <a:pt x="281" y="102"/>
                </a:cubicBezTo>
                <a:cubicBezTo>
                  <a:pt x="281" y="101"/>
                  <a:pt x="281" y="100"/>
                  <a:pt x="280" y="100"/>
                </a:cubicBezTo>
                <a:cubicBezTo>
                  <a:pt x="284" y="100"/>
                  <a:pt x="289" y="100"/>
                  <a:pt x="293" y="100"/>
                </a:cubicBezTo>
                <a:cubicBezTo>
                  <a:pt x="298" y="100"/>
                  <a:pt x="302" y="100"/>
                  <a:pt x="307" y="101"/>
                </a:cubicBezTo>
                <a:cubicBezTo>
                  <a:pt x="308" y="102"/>
                  <a:pt x="310" y="102"/>
                  <a:pt x="311" y="104"/>
                </a:cubicBezTo>
                <a:close/>
                <a:moveTo>
                  <a:pt x="299" y="66"/>
                </a:moveTo>
                <a:cubicBezTo>
                  <a:pt x="299" y="66"/>
                  <a:pt x="300" y="67"/>
                  <a:pt x="301" y="68"/>
                </a:cubicBezTo>
                <a:cubicBezTo>
                  <a:pt x="304" y="72"/>
                  <a:pt x="305" y="77"/>
                  <a:pt x="305" y="81"/>
                </a:cubicBezTo>
                <a:cubicBezTo>
                  <a:pt x="305" y="86"/>
                  <a:pt x="304" y="90"/>
                  <a:pt x="301" y="94"/>
                </a:cubicBezTo>
                <a:cubicBezTo>
                  <a:pt x="297" y="94"/>
                  <a:pt x="293" y="94"/>
                  <a:pt x="290" y="94"/>
                </a:cubicBezTo>
                <a:cubicBezTo>
                  <a:pt x="286" y="93"/>
                  <a:pt x="282" y="93"/>
                  <a:pt x="278" y="93"/>
                </a:cubicBezTo>
                <a:cubicBezTo>
                  <a:pt x="278" y="91"/>
                  <a:pt x="276" y="88"/>
                  <a:pt x="275" y="86"/>
                </a:cubicBezTo>
                <a:cubicBezTo>
                  <a:pt x="273" y="83"/>
                  <a:pt x="271" y="81"/>
                  <a:pt x="269" y="79"/>
                </a:cubicBezTo>
                <a:cubicBezTo>
                  <a:pt x="273" y="77"/>
                  <a:pt x="277" y="74"/>
                  <a:pt x="281" y="72"/>
                </a:cubicBezTo>
                <a:cubicBezTo>
                  <a:pt x="286" y="69"/>
                  <a:pt x="291" y="67"/>
                  <a:pt x="296" y="65"/>
                </a:cubicBezTo>
                <a:cubicBezTo>
                  <a:pt x="297" y="65"/>
                  <a:pt x="298" y="65"/>
                  <a:pt x="299" y="66"/>
                </a:cubicBezTo>
                <a:close/>
                <a:moveTo>
                  <a:pt x="263" y="16"/>
                </a:moveTo>
                <a:cubicBezTo>
                  <a:pt x="266" y="16"/>
                  <a:pt x="268" y="17"/>
                  <a:pt x="271" y="18"/>
                </a:cubicBezTo>
                <a:cubicBezTo>
                  <a:pt x="274" y="19"/>
                  <a:pt x="276" y="20"/>
                  <a:pt x="279" y="20"/>
                </a:cubicBezTo>
                <a:cubicBezTo>
                  <a:pt x="280" y="21"/>
                  <a:pt x="280" y="22"/>
                  <a:pt x="280" y="24"/>
                </a:cubicBezTo>
                <a:cubicBezTo>
                  <a:pt x="280" y="25"/>
                  <a:pt x="279" y="27"/>
                  <a:pt x="278" y="28"/>
                </a:cubicBezTo>
                <a:cubicBezTo>
                  <a:pt x="280" y="30"/>
                  <a:pt x="281" y="32"/>
                  <a:pt x="282" y="35"/>
                </a:cubicBezTo>
                <a:cubicBezTo>
                  <a:pt x="283" y="37"/>
                  <a:pt x="284" y="40"/>
                  <a:pt x="284" y="42"/>
                </a:cubicBezTo>
                <a:cubicBezTo>
                  <a:pt x="283" y="41"/>
                  <a:pt x="281" y="40"/>
                  <a:pt x="279" y="39"/>
                </a:cubicBezTo>
                <a:cubicBezTo>
                  <a:pt x="277" y="38"/>
                  <a:pt x="275" y="38"/>
                  <a:pt x="273" y="37"/>
                </a:cubicBezTo>
                <a:cubicBezTo>
                  <a:pt x="271" y="36"/>
                  <a:pt x="269" y="35"/>
                  <a:pt x="266" y="35"/>
                </a:cubicBezTo>
                <a:cubicBezTo>
                  <a:pt x="264" y="34"/>
                  <a:pt x="261" y="33"/>
                  <a:pt x="259" y="33"/>
                </a:cubicBezTo>
                <a:lnTo>
                  <a:pt x="263" y="16"/>
                </a:lnTo>
                <a:close/>
                <a:moveTo>
                  <a:pt x="265" y="41"/>
                </a:moveTo>
                <a:cubicBezTo>
                  <a:pt x="267" y="42"/>
                  <a:pt x="269" y="42"/>
                  <a:pt x="271" y="43"/>
                </a:cubicBezTo>
                <a:cubicBezTo>
                  <a:pt x="274" y="44"/>
                  <a:pt x="276" y="45"/>
                  <a:pt x="279" y="46"/>
                </a:cubicBezTo>
                <a:cubicBezTo>
                  <a:pt x="282" y="47"/>
                  <a:pt x="284" y="49"/>
                  <a:pt x="286" y="50"/>
                </a:cubicBezTo>
                <a:cubicBezTo>
                  <a:pt x="287" y="52"/>
                  <a:pt x="287" y="54"/>
                  <a:pt x="287" y="56"/>
                </a:cubicBezTo>
                <a:cubicBezTo>
                  <a:pt x="287" y="58"/>
                  <a:pt x="287" y="60"/>
                  <a:pt x="287" y="62"/>
                </a:cubicBezTo>
                <a:cubicBezTo>
                  <a:pt x="283" y="64"/>
                  <a:pt x="279" y="66"/>
                  <a:pt x="275" y="68"/>
                </a:cubicBezTo>
                <a:cubicBezTo>
                  <a:pt x="271" y="71"/>
                  <a:pt x="267" y="73"/>
                  <a:pt x="264" y="75"/>
                </a:cubicBezTo>
                <a:cubicBezTo>
                  <a:pt x="262" y="74"/>
                  <a:pt x="261" y="73"/>
                  <a:pt x="259" y="72"/>
                </a:cubicBezTo>
                <a:cubicBezTo>
                  <a:pt x="258" y="71"/>
                  <a:pt x="256" y="70"/>
                  <a:pt x="255" y="70"/>
                </a:cubicBezTo>
                <a:cubicBezTo>
                  <a:pt x="255" y="69"/>
                  <a:pt x="254" y="69"/>
                  <a:pt x="254" y="69"/>
                </a:cubicBezTo>
                <a:cubicBezTo>
                  <a:pt x="253" y="69"/>
                  <a:pt x="253" y="69"/>
                  <a:pt x="252" y="69"/>
                </a:cubicBezTo>
                <a:lnTo>
                  <a:pt x="258" y="39"/>
                </a:lnTo>
                <a:cubicBezTo>
                  <a:pt x="260" y="40"/>
                  <a:pt x="262" y="40"/>
                  <a:pt x="265" y="41"/>
                </a:cubicBezTo>
                <a:close/>
                <a:moveTo>
                  <a:pt x="223" y="9"/>
                </a:moveTo>
                <a:cubicBezTo>
                  <a:pt x="235" y="10"/>
                  <a:pt x="246" y="12"/>
                  <a:pt x="257" y="14"/>
                </a:cubicBezTo>
                <a:lnTo>
                  <a:pt x="253" y="31"/>
                </a:lnTo>
                <a:cubicBezTo>
                  <a:pt x="246" y="30"/>
                  <a:pt x="239" y="29"/>
                  <a:pt x="231" y="29"/>
                </a:cubicBezTo>
                <a:cubicBezTo>
                  <a:pt x="224" y="29"/>
                  <a:pt x="217" y="29"/>
                  <a:pt x="210" y="30"/>
                </a:cubicBezTo>
                <a:cubicBezTo>
                  <a:pt x="207" y="26"/>
                  <a:pt x="204" y="23"/>
                  <a:pt x="200" y="19"/>
                </a:cubicBezTo>
                <a:cubicBezTo>
                  <a:pt x="197" y="15"/>
                  <a:pt x="193" y="11"/>
                  <a:pt x="189" y="8"/>
                </a:cubicBezTo>
                <a:cubicBezTo>
                  <a:pt x="200" y="7"/>
                  <a:pt x="212" y="8"/>
                  <a:pt x="223" y="9"/>
                </a:cubicBezTo>
                <a:close/>
                <a:moveTo>
                  <a:pt x="127" y="18"/>
                </a:moveTo>
                <a:cubicBezTo>
                  <a:pt x="144" y="13"/>
                  <a:pt x="162" y="10"/>
                  <a:pt x="180" y="8"/>
                </a:cubicBezTo>
                <a:cubicBezTo>
                  <a:pt x="184" y="12"/>
                  <a:pt x="189" y="16"/>
                  <a:pt x="192" y="20"/>
                </a:cubicBezTo>
                <a:cubicBezTo>
                  <a:pt x="196" y="23"/>
                  <a:pt x="200" y="27"/>
                  <a:pt x="203" y="31"/>
                </a:cubicBezTo>
                <a:cubicBezTo>
                  <a:pt x="194" y="32"/>
                  <a:pt x="186" y="35"/>
                  <a:pt x="178" y="39"/>
                </a:cubicBezTo>
                <a:cubicBezTo>
                  <a:pt x="170" y="43"/>
                  <a:pt x="164" y="47"/>
                  <a:pt x="158" y="53"/>
                </a:cubicBezTo>
                <a:cubicBezTo>
                  <a:pt x="145" y="49"/>
                  <a:pt x="132" y="46"/>
                  <a:pt x="118" y="43"/>
                </a:cubicBezTo>
                <a:cubicBezTo>
                  <a:pt x="104" y="40"/>
                  <a:pt x="89" y="39"/>
                  <a:pt x="75" y="39"/>
                </a:cubicBezTo>
                <a:cubicBezTo>
                  <a:pt x="91" y="30"/>
                  <a:pt x="109" y="23"/>
                  <a:pt x="127" y="18"/>
                </a:cubicBezTo>
                <a:close/>
                <a:moveTo>
                  <a:pt x="45" y="59"/>
                </a:moveTo>
                <a:lnTo>
                  <a:pt x="27" y="72"/>
                </a:lnTo>
                <a:cubicBezTo>
                  <a:pt x="30" y="69"/>
                  <a:pt x="34" y="66"/>
                  <a:pt x="37" y="63"/>
                </a:cubicBezTo>
                <a:cubicBezTo>
                  <a:pt x="41" y="60"/>
                  <a:pt x="45" y="57"/>
                  <a:pt x="48" y="55"/>
                </a:cubicBezTo>
                <a:cubicBezTo>
                  <a:pt x="51" y="53"/>
                  <a:pt x="53" y="51"/>
                  <a:pt x="56" y="50"/>
                </a:cubicBezTo>
                <a:cubicBezTo>
                  <a:pt x="58" y="49"/>
                  <a:pt x="61" y="47"/>
                  <a:pt x="63" y="45"/>
                </a:cubicBezTo>
                <a:cubicBezTo>
                  <a:pt x="70" y="45"/>
                  <a:pt x="76" y="45"/>
                  <a:pt x="83" y="45"/>
                </a:cubicBezTo>
                <a:cubicBezTo>
                  <a:pt x="90" y="46"/>
                  <a:pt x="96" y="46"/>
                  <a:pt x="103" y="47"/>
                </a:cubicBezTo>
                <a:lnTo>
                  <a:pt x="101" y="47"/>
                </a:lnTo>
                <a:cubicBezTo>
                  <a:pt x="93" y="49"/>
                  <a:pt x="84" y="50"/>
                  <a:pt x="74" y="50"/>
                </a:cubicBezTo>
                <a:cubicBezTo>
                  <a:pt x="65" y="49"/>
                  <a:pt x="55" y="52"/>
                  <a:pt x="45" y="59"/>
                </a:cubicBezTo>
                <a:close/>
                <a:moveTo>
                  <a:pt x="66" y="145"/>
                </a:moveTo>
                <a:cubicBezTo>
                  <a:pt x="64" y="142"/>
                  <a:pt x="62" y="139"/>
                  <a:pt x="62" y="137"/>
                </a:cubicBezTo>
                <a:cubicBezTo>
                  <a:pt x="65" y="135"/>
                  <a:pt x="68" y="131"/>
                  <a:pt x="69" y="127"/>
                </a:cubicBezTo>
                <a:cubicBezTo>
                  <a:pt x="70" y="123"/>
                  <a:pt x="72" y="120"/>
                  <a:pt x="75" y="119"/>
                </a:cubicBezTo>
                <a:cubicBezTo>
                  <a:pt x="80" y="115"/>
                  <a:pt x="85" y="114"/>
                  <a:pt x="92" y="115"/>
                </a:cubicBezTo>
                <a:cubicBezTo>
                  <a:pt x="98" y="116"/>
                  <a:pt x="104" y="114"/>
                  <a:pt x="110" y="109"/>
                </a:cubicBezTo>
                <a:cubicBezTo>
                  <a:pt x="112" y="108"/>
                  <a:pt x="114" y="106"/>
                  <a:pt x="116" y="103"/>
                </a:cubicBezTo>
                <a:cubicBezTo>
                  <a:pt x="118" y="101"/>
                  <a:pt x="119" y="98"/>
                  <a:pt x="121" y="95"/>
                </a:cubicBezTo>
                <a:cubicBezTo>
                  <a:pt x="124" y="94"/>
                  <a:pt x="128" y="94"/>
                  <a:pt x="131" y="94"/>
                </a:cubicBezTo>
                <a:cubicBezTo>
                  <a:pt x="134" y="93"/>
                  <a:pt x="137" y="93"/>
                  <a:pt x="141" y="93"/>
                </a:cubicBezTo>
                <a:cubicBezTo>
                  <a:pt x="140" y="97"/>
                  <a:pt x="140" y="102"/>
                  <a:pt x="141" y="107"/>
                </a:cubicBezTo>
                <a:cubicBezTo>
                  <a:pt x="142" y="112"/>
                  <a:pt x="143" y="116"/>
                  <a:pt x="145" y="121"/>
                </a:cubicBezTo>
                <a:cubicBezTo>
                  <a:pt x="134" y="126"/>
                  <a:pt x="122" y="131"/>
                  <a:pt x="110" y="137"/>
                </a:cubicBezTo>
                <a:cubicBezTo>
                  <a:pt x="98" y="143"/>
                  <a:pt x="86" y="150"/>
                  <a:pt x="74" y="158"/>
                </a:cubicBezTo>
                <a:cubicBezTo>
                  <a:pt x="71" y="153"/>
                  <a:pt x="68" y="149"/>
                  <a:pt x="66" y="145"/>
                </a:cubicBezTo>
                <a:close/>
                <a:moveTo>
                  <a:pt x="24" y="242"/>
                </a:moveTo>
                <a:cubicBezTo>
                  <a:pt x="17" y="234"/>
                  <a:pt x="12" y="227"/>
                  <a:pt x="8" y="221"/>
                </a:cubicBezTo>
                <a:cubicBezTo>
                  <a:pt x="18" y="210"/>
                  <a:pt x="29" y="200"/>
                  <a:pt x="39" y="191"/>
                </a:cubicBezTo>
                <a:cubicBezTo>
                  <a:pt x="50" y="182"/>
                  <a:pt x="61" y="174"/>
                  <a:pt x="72" y="167"/>
                </a:cubicBezTo>
                <a:cubicBezTo>
                  <a:pt x="76" y="172"/>
                  <a:pt x="80" y="177"/>
                  <a:pt x="84" y="183"/>
                </a:cubicBezTo>
                <a:cubicBezTo>
                  <a:pt x="88" y="188"/>
                  <a:pt x="93" y="195"/>
                  <a:pt x="98" y="201"/>
                </a:cubicBezTo>
                <a:cubicBezTo>
                  <a:pt x="96" y="203"/>
                  <a:pt x="94" y="206"/>
                  <a:pt x="92" y="208"/>
                </a:cubicBezTo>
                <a:cubicBezTo>
                  <a:pt x="91" y="211"/>
                  <a:pt x="89" y="214"/>
                  <a:pt x="88" y="217"/>
                </a:cubicBezTo>
                <a:cubicBezTo>
                  <a:pt x="81" y="224"/>
                  <a:pt x="74" y="232"/>
                  <a:pt x="67" y="241"/>
                </a:cubicBezTo>
                <a:cubicBezTo>
                  <a:pt x="60" y="250"/>
                  <a:pt x="53" y="258"/>
                  <a:pt x="47" y="267"/>
                </a:cubicBezTo>
                <a:cubicBezTo>
                  <a:pt x="38" y="258"/>
                  <a:pt x="30" y="250"/>
                  <a:pt x="24" y="242"/>
                </a:cubicBezTo>
                <a:close/>
                <a:moveTo>
                  <a:pt x="48" y="276"/>
                </a:moveTo>
                <a:cubicBezTo>
                  <a:pt x="55" y="283"/>
                  <a:pt x="63" y="290"/>
                  <a:pt x="73" y="297"/>
                </a:cubicBezTo>
                <a:cubicBezTo>
                  <a:pt x="82" y="304"/>
                  <a:pt x="92" y="311"/>
                  <a:pt x="103" y="319"/>
                </a:cubicBezTo>
                <a:cubicBezTo>
                  <a:pt x="97" y="331"/>
                  <a:pt x="92" y="344"/>
                  <a:pt x="87" y="356"/>
                </a:cubicBezTo>
                <a:cubicBezTo>
                  <a:pt x="82" y="368"/>
                  <a:pt x="77" y="381"/>
                  <a:pt x="73" y="394"/>
                </a:cubicBezTo>
                <a:cubicBezTo>
                  <a:pt x="55" y="382"/>
                  <a:pt x="42" y="371"/>
                  <a:pt x="34" y="362"/>
                </a:cubicBezTo>
                <a:cubicBezTo>
                  <a:pt x="27" y="352"/>
                  <a:pt x="23" y="347"/>
                  <a:pt x="23" y="347"/>
                </a:cubicBezTo>
                <a:lnTo>
                  <a:pt x="21" y="348"/>
                </a:lnTo>
                <a:cubicBezTo>
                  <a:pt x="22" y="339"/>
                  <a:pt x="26" y="329"/>
                  <a:pt x="31" y="320"/>
                </a:cubicBezTo>
                <a:cubicBezTo>
                  <a:pt x="37" y="311"/>
                  <a:pt x="39" y="302"/>
                  <a:pt x="37" y="292"/>
                </a:cubicBezTo>
                <a:cubicBezTo>
                  <a:pt x="39" y="289"/>
                  <a:pt x="40" y="287"/>
                  <a:pt x="42" y="284"/>
                </a:cubicBezTo>
                <a:cubicBezTo>
                  <a:pt x="44" y="282"/>
                  <a:pt x="46" y="279"/>
                  <a:pt x="48" y="276"/>
                </a:cubicBezTo>
                <a:close/>
              </a:path>
            </a:pathLst>
          </a:custGeom>
          <a:solidFill>
            <a:srgbClr val="C0CA68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0" y="0"/>
            <a:ext cx="9177338" cy="1120775"/>
          </a:xfrm>
          <a:custGeom>
            <a:avLst/>
            <a:gdLst>
              <a:gd name="T0" fmla="*/ 0 w 909"/>
              <a:gd name="T1" fmla="*/ 2147483647 h 111"/>
              <a:gd name="T2" fmla="*/ 2147483647 w 909"/>
              <a:gd name="T3" fmla="*/ 2147483647 h 111"/>
              <a:gd name="T4" fmla="*/ 2147483647 w 909"/>
              <a:gd name="T5" fmla="*/ 2147483647 h 111"/>
              <a:gd name="T6" fmla="*/ 2147483647 w 909"/>
              <a:gd name="T7" fmla="*/ 2147483647 h 111"/>
              <a:gd name="T8" fmla="*/ 2147483647 w 909"/>
              <a:gd name="T9" fmla="*/ 2147483647 h 111"/>
              <a:gd name="T10" fmla="*/ 2147483647 w 909"/>
              <a:gd name="T11" fmla="*/ 0 h 111"/>
              <a:gd name="T12" fmla="*/ 0 w 909"/>
              <a:gd name="T13" fmla="*/ 0 h 111"/>
              <a:gd name="T14" fmla="*/ 0 w 909"/>
              <a:gd name="T15" fmla="*/ 2147483647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9" h="111">
                <a:moveTo>
                  <a:pt x="0" y="111"/>
                </a:moveTo>
                <a:lnTo>
                  <a:pt x="192" y="110"/>
                </a:lnTo>
                <a:cubicBezTo>
                  <a:pt x="192" y="110"/>
                  <a:pt x="240" y="110"/>
                  <a:pt x="253" y="65"/>
                </a:cubicBezTo>
                <a:cubicBezTo>
                  <a:pt x="253" y="65"/>
                  <a:pt x="258" y="12"/>
                  <a:pt x="334" y="16"/>
                </a:cubicBezTo>
                <a:lnTo>
                  <a:pt x="909" y="16"/>
                </a:lnTo>
                <a:lnTo>
                  <a:pt x="909" y="0"/>
                </a:lnTo>
                <a:lnTo>
                  <a:pt x="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615B19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5775325"/>
            <a:ext cx="9177338" cy="1109663"/>
          </a:xfrm>
          <a:custGeom>
            <a:avLst/>
            <a:gdLst>
              <a:gd name="T0" fmla="*/ 2147483647 w 909"/>
              <a:gd name="T1" fmla="*/ 0 h 110"/>
              <a:gd name="T2" fmla="*/ 2147483647 w 909"/>
              <a:gd name="T3" fmla="*/ 2147483647 h 110"/>
              <a:gd name="T4" fmla="*/ 2147483647 w 909"/>
              <a:gd name="T5" fmla="*/ 2147483647 h 110"/>
              <a:gd name="T6" fmla="*/ 2147483647 w 909"/>
              <a:gd name="T7" fmla="*/ 2147483647 h 110"/>
              <a:gd name="T8" fmla="*/ 0 w 909"/>
              <a:gd name="T9" fmla="*/ 2147483647 h 110"/>
              <a:gd name="T10" fmla="*/ 0 w 909"/>
              <a:gd name="T11" fmla="*/ 2147483647 h 110"/>
              <a:gd name="T12" fmla="*/ 2147483647 w 909"/>
              <a:gd name="T13" fmla="*/ 2147483647 h 110"/>
              <a:gd name="T14" fmla="*/ 2147483647 w 909"/>
              <a:gd name="T15" fmla="*/ 0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9" h="110">
                <a:moveTo>
                  <a:pt x="909" y="0"/>
                </a:moveTo>
                <a:lnTo>
                  <a:pt x="603" y="1"/>
                </a:lnTo>
                <a:cubicBezTo>
                  <a:pt x="603" y="1"/>
                  <a:pt x="554" y="1"/>
                  <a:pt x="542" y="46"/>
                </a:cubicBezTo>
                <a:cubicBezTo>
                  <a:pt x="542" y="46"/>
                  <a:pt x="537" y="98"/>
                  <a:pt x="461" y="95"/>
                </a:cubicBezTo>
                <a:lnTo>
                  <a:pt x="0" y="95"/>
                </a:lnTo>
                <a:lnTo>
                  <a:pt x="0" y="110"/>
                </a:lnTo>
                <a:lnTo>
                  <a:pt x="909" y="110"/>
                </a:lnTo>
                <a:lnTo>
                  <a:pt x="909" y="0"/>
                </a:lnTo>
                <a:close/>
              </a:path>
            </a:pathLst>
          </a:custGeom>
          <a:solidFill>
            <a:srgbClr val="6B791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9812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077200" cy="1143000"/>
          </a:xfrm>
        </p:spPr>
        <p:txBody>
          <a:bodyPr/>
          <a:lstStyle>
            <a:lvl1pPr algn="ctr">
              <a:defRPr sz="5200">
                <a:latin typeface="-햇살B" pitchFamily="18" charset="-127"/>
                <a:ea typeface="-햇살B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 sz="3300">
                <a:latin typeface="-햇살M" pitchFamily="18" charset="-127"/>
                <a:ea typeface="-햇살M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D9492-D281-49C0-9185-65C3DED29A58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8EAC-CD6D-4B7A-93AC-3A94F66D4D8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0338" y="1143000"/>
            <a:ext cx="1947862" cy="5105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65163" y="1143000"/>
            <a:ext cx="5692775" cy="5105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9386-E184-4662-9DF4-1848A867D7BB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19B6-8BE8-4DAF-84B4-75E5563968F2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1466-7C51-4C61-99C0-810A02409AFC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2AA4-4780-452C-B69D-6EE319A2B9D4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C357-CA7B-4474-B6A6-4236AA906EBB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FD18-9A16-4700-98A2-252579DB7621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B83B-38AB-4F3A-A2DB-DEDFE9A47C46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1842-4776-4568-B566-C6E68C477711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6A38-0BBD-42E6-AFDC-EFB9F3CF5E21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63" y="6350"/>
            <a:ext cx="9159875" cy="6886575"/>
          </a:xfrm>
          <a:prstGeom prst="rect">
            <a:avLst/>
          </a:prstGeom>
          <a:solidFill>
            <a:srgbClr val="E5E5A6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algn="l" rtl="0" latinLnBrk="1"/>
            <a:endParaRPr lang="ar-SA">
              <a:ea typeface="Gulim" pitchFamily="34" charset="-127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8102600" y="150813"/>
            <a:ext cx="1060450" cy="6735762"/>
          </a:xfrm>
          <a:custGeom>
            <a:avLst/>
            <a:gdLst>
              <a:gd name="T0" fmla="*/ 2147483647 w 105"/>
              <a:gd name="T1" fmla="*/ 2147483647 h 667"/>
              <a:gd name="T2" fmla="*/ 2147483647 w 105"/>
              <a:gd name="T3" fmla="*/ 2147483647 h 667"/>
              <a:gd name="T4" fmla="*/ 2147483647 w 105"/>
              <a:gd name="T5" fmla="*/ 2147483647 h 667"/>
              <a:gd name="T6" fmla="*/ 0 w 105"/>
              <a:gd name="T7" fmla="*/ 2147483647 h 667"/>
              <a:gd name="T8" fmla="*/ 0 w 105"/>
              <a:gd name="T9" fmla="*/ 0 h 667"/>
              <a:gd name="T10" fmla="*/ 2147483647 w 105"/>
              <a:gd name="T11" fmla="*/ 0 h 667"/>
              <a:gd name="T12" fmla="*/ 2147483647 w 105"/>
              <a:gd name="T13" fmla="*/ 2147483647 h 667"/>
              <a:gd name="T14" fmla="*/ 2147483647 w 105"/>
              <a:gd name="T15" fmla="*/ 2147483647 h 667"/>
              <a:gd name="T16" fmla="*/ 2147483647 w 105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5" y="0"/>
                </a:lnTo>
                <a:lnTo>
                  <a:pt x="105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6E511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8320088" y="150813"/>
            <a:ext cx="842962" cy="6735762"/>
          </a:xfrm>
          <a:custGeom>
            <a:avLst/>
            <a:gdLst>
              <a:gd name="T0" fmla="*/ 2147483647 w 106"/>
              <a:gd name="T1" fmla="*/ 2147483647 h 667"/>
              <a:gd name="T2" fmla="*/ 2147483647 w 106"/>
              <a:gd name="T3" fmla="*/ 2147483647 h 667"/>
              <a:gd name="T4" fmla="*/ 2147483647 w 106"/>
              <a:gd name="T5" fmla="*/ 2147483647 h 667"/>
              <a:gd name="T6" fmla="*/ 0 w 106"/>
              <a:gd name="T7" fmla="*/ 2147483647 h 667"/>
              <a:gd name="T8" fmla="*/ 0 w 106"/>
              <a:gd name="T9" fmla="*/ 0 h 667"/>
              <a:gd name="T10" fmla="*/ 2147483647 w 106"/>
              <a:gd name="T11" fmla="*/ 0 h 667"/>
              <a:gd name="T12" fmla="*/ 2147483647 w 106"/>
              <a:gd name="T13" fmla="*/ 2147483647 h 667"/>
              <a:gd name="T14" fmla="*/ 2147483647 w 106"/>
              <a:gd name="T15" fmla="*/ 2147483647 h 667"/>
              <a:gd name="T16" fmla="*/ 2147483647 w 106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6" y="0"/>
                </a:lnTo>
                <a:lnTo>
                  <a:pt x="106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0" y="0"/>
            <a:ext cx="9159875" cy="1000125"/>
          </a:xfrm>
          <a:custGeom>
            <a:avLst/>
            <a:gdLst>
              <a:gd name="T0" fmla="*/ 0 w 907"/>
              <a:gd name="T1" fmla="*/ 2147483647 h 99"/>
              <a:gd name="T2" fmla="*/ 2147483647 w 907"/>
              <a:gd name="T3" fmla="*/ 2147483647 h 99"/>
              <a:gd name="T4" fmla="*/ 2147483647 w 907"/>
              <a:gd name="T5" fmla="*/ 2147483647 h 99"/>
              <a:gd name="T6" fmla="*/ 2147483647 w 907"/>
              <a:gd name="T7" fmla="*/ 2147483647 h 99"/>
              <a:gd name="T8" fmla="*/ 2147483647 w 907"/>
              <a:gd name="T9" fmla="*/ 2147483647 h 99"/>
              <a:gd name="T10" fmla="*/ 2147483647 w 907"/>
              <a:gd name="T11" fmla="*/ 0 h 99"/>
              <a:gd name="T12" fmla="*/ 0 w 907"/>
              <a:gd name="T13" fmla="*/ 0 h 99"/>
              <a:gd name="T14" fmla="*/ 0 w 907"/>
              <a:gd name="T15" fmla="*/ 2147483647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7" h="99">
                <a:moveTo>
                  <a:pt x="0" y="99"/>
                </a:moveTo>
                <a:lnTo>
                  <a:pt x="192" y="99"/>
                </a:lnTo>
                <a:cubicBezTo>
                  <a:pt x="192" y="99"/>
                  <a:pt x="240" y="99"/>
                  <a:pt x="252" y="58"/>
                </a:cubicBezTo>
                <a:cubicBezTo>
                  <a:pt x="252" y="58"/>
                  <a:pt x="258" y="11"/>
                  <a:pt x="334" y="17"/>
                </a:cubicBezTo>
                <a:lnTo>
                  <a:pt x="907" y="17"/>
                </a:lnTo>
                <a:lnTo>
                  <a:pt x="907" y="0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1219200"/>
            <a:ext cx="798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143000"/>
            <a:ext cx="7772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2CBE45-46D5-46D9-B878-36E605FCBDAF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slow">
    <p:checker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audio" Target="../media/audio1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5072063" y="500063"/>
            <a:ext cx="3390900" cy="1071562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الوحدة الخامسة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1571625" y="1785938"/>
            <a:ext cx="6715125" cy="2643187"/>
          </a:xfrm>
          <a:prstGeom prst="horizontalScroll">
            <a:avLst>
              <a:gd name="adj" fmla="val 1597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جوانب من الحضارة الإسلامية </a:t>
            </a:r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العلوم </a:t>
            </a:r>
            <a:r>
              <a:rPr lang="ar-EG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والمعارف</a:t>
            </a:r>
            <a:endParaRPr lang="ar-SA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2143125" y="4500563"/>
            <a:ext cx="3500438" cy="1643062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الدرس 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الخامس عشر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سفل 4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785926"/>
            <a:ext cx="6000792" cy="1000132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3- العلوم الاجتماعية </a:t>
            </a: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: ويشمل على: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خماسي 9"/>
          <p:cNvSpPr/>
          <p:nvPr/>
        </p:nvSpPr>
        <p:spPr>
          <a:xfrm flipH="1">
            <a:off x="571472" y="3429000"/>
            <a:ext cx="7667652" cy="285752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3600" b="1" u="sng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ب- علم الجغرافيا</a:t>
            </a:r>
            <a:r>
              <a:rPr lang="ar-EG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: يرجع السبب في اهتمام </a:t>
            </a:r>
            <a:r>
              <a:rPr lang="ar-SA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  </a:t>
            </a:r>
            <a:r>
              <a:rPr lang="en-US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ar-EG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المسلمين </a:t>
            </a:r>
            <a:r>
              <a:rPr lang="ar-EG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به؛ لاتساع مساحة الدولة الإسلامية </a:t>
            </a:r>
            <a:r>
              <a:rPr lang="ar-SA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   </a:t>
            </a:r>
            <a:r>
              <a:rPr lang="ar-EG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وإلي الرحلات التي كانت للحج أو </a:t>
            </a:r>
          </a:p>
          <a:p>
            <a:pPr algn="ctr" latinLnBrk="1">
              <a:defRPr/>
            </a:pPr>
            <a:r>
              <a:rPr lang="ar-EG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للتجارة </a:t>
            </a:r>
            <a:r>
              <a:rPr lang="ar-EG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أو لطلب العلم</a:t>
            </a:r>
            <a:endParaRPr lang="en-US" sz="3600" b="1" dirty="0">
              <a:ln/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غ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ريط إلى الأسفل 7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785926"/>
            <a:ext cx="6000792" cy="1000132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4- العلوم الطبيعية: </a:t>
            </a: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وتشمل على: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سداسي 9"/>
          <p:cNvSpPr/>
          <p:nvPr/>
        </p:nvSpPr>
        <p:spPr>
          <a:xfrm>
            <a:off x="785786" y="3143248"/>
            <a:ext cx="7858180" cy="3357586"/>
          </a:xfrm>
          <a:prstGeom prst="hex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5400" b="1" u="sng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أ- علم الفيزياء</a:t>
            </a:r>
            <a:r>
              <a:rPr lang="ar-EG" sz="54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: برع المسلمون بهذا العلم وقاموا بأبحاث في هذا المجال مثل دراسة الضوء والصوت وغيرها، وقد عرف علم</a:t>
            </a:r>
          </a:p>
          <a:p>
            <a:pPr algn="ctr" latinLnBrk="1">
              <a:defRPr/>
            </a:pPr>
            <a:r>
              <a:rPr lang="ar-EG" sz="54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الضوء باسم البصريات.</a:t>
            </a:r>
            <a:endParaRPr lang="en-US" sz="5400" b="1" cap="all" dirty="0">
              <a:ln w="90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العل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سفل 4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785926"/>
            <a:ext cx="6000792" cy="1000132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4- العلوم الطبيعية: </a:t>
            </a: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وتشمل على: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جسم مشطوف الحواف 9"/>
          <p:cNvSpPr/>
          <p:nvPr/>
        </p:nvSpPr>
        <p:spPr>
          <a:xfrm>
            <a:off x="928662" y="3214686"/>
            <a:ext cx="7358114" cy="3143272"/>
          </a:xfrm>
          <a:prstGeom prst="bevel">
            <a:avLst>
              <a:gd name="adj" fmla="val 740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ب- علم الكيمياء</a:t>
            </a:r>
            <a:r>
              <a:rPr lang="ar-EG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: قدم العلماء المسلمون في هذا العلم اكتشافات جديدة لم يتوصل لها من سبقهم مثل تنقية المعادن وعمليات </a:t>
            </a:r>
          </a:p>
          <a:p>
            <a:pPr algn="ctr" latinLnBrk="1">
              <a:defRPr/>
            </a:pPr>
            <a:r>
              <a:rPr lang="ar-EG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التقطير والترشيح وغيرها.</a:t>
            </a:r>
            <a:endParaRPr lang="en-US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إلى الأسفل 3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7" name="سداسي 6"/>
          <p:cNvSpPr/>
          <p:nvPr/>
        </p:nvSpPr>
        <p:spPr>
          <a:xfrm>
            <a:off x="1214414" y="1785926"/>
            <a:ext cx="6643734" cy="257176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5- علم الرياضيات</a:t>
            </a: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: وضع المسلمون أسس هذا العلم حيث استخدموا نظام الترقيم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بالإضافة إلي اختراع الصفر، كما اهتموا بعلم الجبر وعلم الهندسة.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دبوس زينة 4"/>
          <p:cNvSpPr/>
          <p:nvPr/>
        </p:nvSpPr>
        <p:spPr>
          <a:xfrm>
            <a:off x="5643570" y="357166"/>
            <a:ext cx="2643182" cy="738206"/>
          </a:xfrm>
          <a:prstGeom prst="plaque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نشاط </a:t>
            </a:r>
            <a:r>
              <a:rPr lang="ar-S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1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سحابة 5"/>
          <p:cNvSpPr/>
          <p:nvPr/>
        </p:nvSpPr>
        <p:spPr>
          <a:xfrm>
            <a:off x="1214438" y="1357313"/>
            <a:ext cx="5033962" cy="2428875"/>
          </a:xfrm>
          <a:prstGeom prst="cloud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ما أهمية علم الرياضيات في حياتنا اليومية؟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00100" y="4500570"/>
            <a:ext cx="7215238" cy="178595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DecoType Naskh Variants" pitchFamily="2" charset="-78"/>
              </a:rPr>
              <a:t>يفيد في حل المسائل والعمليات الحسابية في جميع شؤون الحياة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9يفي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إلى الأسفل 3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7" name="مجسم مشطوف الحواف 6"/>
          <p:cNvSpPr/>
          <p:nvPr/>
        </p:nvSpPr>
        <p:spPr>
          <a:xfrm>
            <a:off x="857224" y="2000240"/>
            <a:ext cx="7358114" cy="4071966"/>
          </a:xfrm>
          <a:prstGeom prst="bevel">
            <a:avLst>
              <a:gd name="adj" fmla="val 7402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u="sng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6- علم الفلك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: اهتم المسلمون بهذا العلم </a:t>
            </a:r>
          </a:p>
          <a:p>
            <a:pPr algn="ctr" latinLnBrk="1">
              <a:defRPr/>
            </a:pP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فقاموا برصد النجوم  كما اهتموا </a:t>
            </a:r>
            <a:r>
              <a:rPr lang="ar-EG" sz="3600" dirty="0" err="1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به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لارتباطه بالأمور الشرعية كمعرفة أوقات الصلاة حسب مواقع البلد وتحديد مواقع البلدان حركة الشمس </a:t>
            </a:r>
            <a:r>
              <a:rPr lang="ar-EG" sz="3600" dirty="0" err="1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فأنشأوا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المراصد؛ لدراسة الفلك دراسة علمية وعملية دقيقة.</a:t>
            </a:r>
            <a:endParaRPr lang="en-US" sz="360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إلى الأسفل 3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7" name="تمرير أفقي 6"/>
          <p:cNvSpPr/>
          <p:nvPr/>
        </p:nvSpPr>
        <p:spPr>
          <a:xfrm>
            <a:off x="500063" y="1428750"/>
            <a:ext cx="8072437" cy="5214938"/>
          </a:xfrm>
          <a:prstGeom prst="horizontalScroll">
            <a:avLst>
              <a:gd name="adj" fmla="val 1597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7</a:t>
            </a:r>
            <a:r>
              <a:rPr lang="ar-EG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- علم الطب والصيدلة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: وضع المسلمون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  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أسس الطب واهتموا </a:t>
            </a:r>
            <a:r>
              <a:rPr lang="ar-EG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به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اهتماماً بالغاً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لارتباطه بصحة الإنسان، فبرعوا في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ابتكار الأدوات  اللازمة لإجراء العمليات كما</a:t>
            </a:r>
            <a:r>
              <a:rPr lang="ar-S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  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ar-EG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أنشأوا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ar-EG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البيمارستانات</a:t>
            </a: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(المستشفيات) </a:t>
            </a:r>
          </a:p>
          <a:p>
            <a:pPr algn="ctr" latinLnBrk="1">
              <a:defRPr/>
            </a:pPr>
            <a:r>
              <a:rPr lang="ar-EG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لمعالجة المرضى.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1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212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73468"/>
            <a:ext cx="4312054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Dcp_4978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643050"/>
            <a:ext cx="4130059" cy="2741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شريط إلى الأسفل 8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5000628" y="5000636"/>
            <a:ext cx="3929058" cy="709610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 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أدوات طبية</a:t>
            </a:r>
            <a:endParaRPr lang="en-US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785786" y="4857760"/>
            <a:ext cx="3786214" cy="1209676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شكل (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ar-SA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) </a:t>
            </a:r>
            <a:endParaRPr lang="ar-SA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3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البيمارستان </a:t>
            </a:r>
            <a:r>
              <a:rPr lang="ar-EG" sz="3600" b="1" dirty="0" err="1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النوري</a:t>
            </a:r>
            <a:endParaRPr lang="en-US" sz="36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2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2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2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2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إلى الأسفل 3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7" name="خماسي 6"/>
          <p:cNvSpPr/>
          <p:nvPr/>
        </p:nvSpPr>
        <p:spPr>
          <a:xfrm flipH="1">
            <a:off x="928662" y="2071678"/>
            <a:ext cx="7310462" cy="3714776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أما الصيدلة فقد أسس المسلمون هذا العلم على </a:t>
            </a:r>
            <a:r>
              <a:rPr lang="ar-SA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ar-EG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أساليب علمية، فهم أول من أدخل </a:t>
            </a:r>
          </a:p>
          <a:p>
            <a:pPr algn="ctr" latinLnBrk="1">
              <a:defRPr/>
            </a:pPr>
            <a:r>
              <a:rPr lang="ar-EG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السكر في تحلي</a:t>
            </a:r>
            <a:r>
              <a:rPr lang="ar-SA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ه</a:t>
            </a:r>
            <a:r>
              <a:rPr lang="ar-EG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بعض الأدوية المرة </a:t>
            </a:r>
          </a:p>
          <a:p>
            <a:pPr algn="ctr" latinLnBrk="1">
              <a:defRPr/>
            </a:pPr>
            <a:r>
              <a:rPr lang="ar-EG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واستفادوا من النباتات الطبيعية في علاج بعض </a:t>
            </a:r>
            <a:r>
              <a:rPr lang="ar-SA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ar-EG" sz="32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الأمراض.</a:t>
            </a:r>
            <a:endParaRPr lang="en-US" sz="3200" b="1" dirty="0">
              <a:ln/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3أ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إلى الأسفل 3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7" name="مستطيل ذو زوايا قطرية مخدوشة 6"/>
          <p:cNvSpPr/>
          <p:nvPr/>
        </p:nvSpPr>
        <p:spPr>
          <a:xfrm>
            <a:off x="1142976" y="1714488"/>
            <a:ext cx="7072362" cy="3857652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8- </a:t>
            </a:r>
            <a:r>
              <a:rPr lang="ar-EG" sz="4000" b="1" u="sng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الترجمة</a:t>
            </a: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: هي نقل العلوم من </a:t>
            </a:r>
          </a:p>
          <a:p>
            <a:pPr algn="ctr" latinLnBrk="1">
              <a:defRPr/>
            </a:pP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لغتها الأصلية إلي اللغة العربية وقد </a:t>
            </a:r>
          </a:p>
          <a:p>
            <a:pPr algn="ctr" latinLnBrk="1">
              <a:defRPr/>
            </a:pP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بدأت الترجمة في العهد الأموي </a:t>
            </a:r>
          </a:p>
          <a:p>
            <a:pPr algn="ctr" latinLnBrk="1">
              <a:defRPr/>
            </a:pP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وازدهرت في العهد العباسي، </a:t>
            </a:r>
          </a:p>
          <a:p>
            <a:pPr algn="ctr" latinLnBrk="1">
              <a:defRPr/>
            </a:pP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فترجمت الكتب المتنوعة إلي اللغة العربية </a:t>
            </a:r>
          </a:p>
          <a:p>
            <a:pPr algn="ctr" latinLnBrk="1">
              <a:defRPr/>
            </a:pPr>
            <a:r>
              <a:rPr lang="ar-EG" sz="40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DecoType Naskh Extensions" pitchFamily="2" charset="-78"/>
              </a:rPr>
              <a:t>بعد تعديلها بما يتناسب مع الدين الإسلام.</a:t>
            </a:r>
            <a:endParaRPr lang="en-US" sz="4000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DecoType Naskh Extension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4الترج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داسي 2"/>
          <p:cNvSpPr/>
          <p:nvPr/>
        </p:nvSpPr>
        <p:spPr>
          <a:xfrm>
            <a:off x="714348" y="1785926"/>
            <a:ext cx="7715304" cy="328614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54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قال تعالى (يَرْفَعِ اللَّهُ الَّذِينَ آمَنُوا </a:t>
            </a:r>
          </a:p>
          <a:p>
            <a:pPr algn="ctr" latinLnBrk="1">
              <a:defRPr/>
            </a:pPr>
            <a:r>
              <a:rPr lang="ar-EG" sz="54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مِنْكُمْ وَالَّذِينَ أُوتُوا الْعِلْمَ دَرَجَاتٍ ) </a:t>
            </a:r>
          </a:p>
          <a:p>
            <a:pPr algn="ctr" latinLnBrk="1">
              <a:defRPr/>
            </a:pPr>
            <a:r>
              <a:rPr lang="ar-EG" sz="5400" b="1" cap="all" dirty="0">
                <a:ln w="90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Arabic Typesetting" pitchFamily="66" charset="-78"/>
              </a:rPr>
              <a:t>سورة المجادلة: 11</a:t>
            </a:r>
            <a:endParaRPr lang="en-US" sz="5400" b="1" cap="all" dirty="0">
              <a:ln w="90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ق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بوس زينة 6"/>
          <p:cNvSpPr/>
          <p:nvPr/>
        </p:nvSpPr>
        <p:spPr>
          <a:xfrm>
            <a:off x="5643570" y="357166"/>
            <a:ext cx="2643182" cy="738206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نشاط </a:t>
            </a:r>
            <a:r>
              <a:rPr lang="ar-S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2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تمرير أفقي 7"/>
          <p:cNvSpPr/>
          <p:nvPr/>
        </p:nvSpPr>
        <p:spPr>
          <a:xfrm>
            <a:off x="1571625" y="1643063"/>
            <a:ext cx="6143625" cy="2857500"/>
          </a:xfrm>
          <a:prstGeom prst="horizontalScroll">
            <a:avLst>
              <a:gd name="adj" fmla="val 15970"/>
            </a:avLst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CC00CC"/>
                </a:solidFill>
                <a:latin typeface="Arial Black" pitchFamily="34" charset="0"/>
              </a:rPr>
              <a:t>ما العلم الذي ترغب التخصص بدراسته مستقبلاً ولماذا؟</a:t>
            </a:r>
            <a:endParaRPr lang="en-US" sz="3200" b="1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9" name="خماسي 8"/>
          <p:cNvSpPr/>
          <p:nvPr/>
        </p:nvSpPr>
        <p:spPr>
          <a:xfrm flipH="1">
            <a:off x="1071538" y="4857760"/>
            <a:ext cx="7096148" cy="121444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36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أرغب في أكون طبيباً لأعالج المرضى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5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6أرغ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1071538" y="1844824"/>
            <a:ext cx="7281874" cy="280831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5400" b="1" dirty="0">
                <a:solidFill>
                  <a:srgbClr val="7030A0"/>
                </a:solidFill>
                <a:cs typeface="DecoType Naskh Variants" pitchFamily="2" charset="-78"/>
              </a:rPr>
              <a:t> قال تعالى:(ن وَالْقَلَمِ وَمَا يَسْطُرُونَ (١)) </a:t>
            </a:r>
          </a:p>
          <a:p>
            <a:pPr algn="ctr" latinLnBrk="1">
              <a:defRPr/>
            </a:pPr>
            <a:r>
              <a:rPr lang="ar-EG" sz="5400" b="1" dirty="0">
                <a:solidFill>
                  <a:srgbClr val="7030A0"/>
                </a:solidFill>
                <a:cs typeface="DecoType Naskh Variants" pitchFamily="2" charset="-78"/>
              </a:rPr>
              <a:t>سورة القلم :1</a:t>
            </a:r>
            <a:endParaRPr lang="en-US" sz="54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 ق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857250" y="214313"/>
            <a:ext cx="7358063" cy="1485900"/>
          </a:xfrm>
          <a:prstGeom prst="cloud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  <a:cs typeface="DecoType Naskh" pitchFamily="2" charset="-78"/>
              </a:rPr>
              <a:t>أتدبر الآيتين السابقتين ثم أجيب عن الأسئلة التالية: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DecoType Naskh" pitchFamily="2" charset="-78"/>
            </a:endParaRPr>
          </a:p>
        </p:txBody>
      </p:sp>
      <p:sp>
        <p:nvSpPr>
          <p:cNvPr id="8" name="خماسي 7"/>
          <p:cNvSpPr/>
          <p:nvPr/>
        </p:nvSpPr>
        <p:spPr>
          <a:xfrm flipH="1">
            <a:off x="1331640" y="1915420"/>
            <a:ext cx="7550426" cy="121444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بماذا ميز الله سبحانه وتعالى الإنسان عن غيره؟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خماسي 8"/>
          <p:cNvSpPr/>
          <p:nvPr/>
        </p:nvSpPr>
        <p:spPr>
          <a:xfrm flipH="1">
            <a:off x="285720" y="5072074"/>
            <a:ext cx="7454632" cy="121444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بماذا أقسم الله سبحانه وتعالى في الآية الثانية؟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خماسي 9"/>
          <p:cNvSpPr/>
          <p:nvPr/>
        </p:nvSpPr>
        <p:spPr>
          <a:xfrm flipH="1">
            <a:off x="1142976" y="3500438"/>
            <a:ext cx="7096148" cy="1214446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rial" pitchFamily="34" charset="0"/>
              </a:rPr>
              <a:t>ما منزلة العلماء في الآية الأولى؟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 أتدب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بماذ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ريط إلى الأسفل 5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8" name="سداسي 7"/>
          <p:cNvSpPr/>
          <p:nvPr/>
        </p:nvSpPr>
        <p:spPr>
          <a:xfrm>
            <a:off x="1000100" y="1357298"/>
            <a:ext cx="7143800" cy="1214446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1- العلوم الشرعية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: وتشمل القرآن الكريم وعلوم، علم  التفسير، وعلم الحديث، وعلم </a:t>
            </a:r>
            <a:r>
              <a:rPr lang="ar-EG" sz="32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الفقة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وأصوله</a:t>
            </a:r>
            <a:endParaRPr lang="en-US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9" name="مجسم مشطوف الحواف 8"/>
          <p:cNvSpPr/>
          <p:nvPr/>
        </p:nvSpPr>
        <p:spPr>
          <a:xfrm>
            <a:off x="357158" y="2714644"/>
            <a:ext cx="8572560" cy="4000504"/>
          </a:xfrm>
          <a:prstGeom prst="bevel">
            <a:avLst>
              <a:gd name="adj" fmla="val 7402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 latinLnBrk="1">
              <a:defRPr/>
            </a:pPr>
            <a:r>
              <a:rPr lang="ar-EG" sz="4400" u="sng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أ- علم التفسير</a:t>
            </a:r>
            <a:r>
              <a:rPr lang="ar-EG" sz="44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: هو الذي يبين معاني آيات القرآن الكريم </a:t>
            </a:r>
          </a:p>
          <a:p>
            <a:pPr marL="514350" indent="-514350" algn="ctr" latinLnBrk="1">
              <a:defRPr/>
            </a:pPr>
            <a:r>
              <a:rPr lang="ar-EG" sz="44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ويوضحها؛ لذلك اهتم المسلمون بهذا العلم فبرز فيه </a:t>
            </a:r>
          </a:p>
          <a:p>
            <a:pPr marL="514350" indent="-514350" algn="ctr" latinLnBrk="1">
              <a:defRPr/>
            </a:pPr>
            <a:r>
              <a:rPr lang="ar-EG" sz="44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مجموعة من المفسرين منهم علي بن أبي طالب وعبد الله بن </a:t>
            </a:r>
          </a:p>
          <a:p>
            <a:pPr marL="514350" indent="-514350" algn="ctr" latinLnBrk="1">
              <a:defRPr/>
            </a:pPr>
            <a:r>
              <a:rPr lang="ar-EG" sz="44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مسعود رضي الله عنه ومن أشهر المؤلفات في هذا العلم كتاب </a:t>
            </a:r>
          </a:p>
          <a:p>
            <a:pPr marL="514350" indent="-514350" algn="ctr" latinLnBrk="1">
              <a:defRPr/>
            </a:pPr>
            <a:r>
              <a:rPr lang="ar-EG" sz="44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( جامع البيان في تفسير القرآن) لابن جرير الطبري.</a:t>
            </a:r>
            <a:endParaRPr lang="en-US" sz="440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وض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سفل 4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000100" y="1357298"/>
            <a:ext cx="7143800" cy="1214446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1- العلوم الشرعية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: وتشمل القرآن الكريم وعلوم، علم  التفسير، وعلم الحديث، وعلم </a:t>
            </a:r>
            <a:r>
              <a:rPr lang="ar-EG" sz="32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الفقة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وأصوله</a:t>
            </a:r>
            <a:endParaRPr lang="en-US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جسم مشطوف الحواف 9"/>
          <p:cNvSpPr/>
          <p:nvPr/>
        </p:nvSpPr>
        <p:spPr>
          <a:xfrm>
            <a:off x="142876" y="2714620"/>
            <a:ext cx="8858280" cy="4000504"/>
          </a:xfrm>
          <a:prstGeom prst="bevel">
            <a:avLst>
              <a:gd name="adj" fmla="val 7402"/>
            </a:avLst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 latinLnBrk="1">
              <a:defRPr/>
            </a:pPr>
            <a:r>
              <a:rPr lang="ar-EG" sz="3600" u="sng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ب- علم الحديث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: وبعد المصدر الثاني للتشريع الإسلامي. وكان من أكثر رواة الحديث عائشة رضي الله عنها، وأنس ابن مالك رضي الله عنه، بالإضافة  إلي أبي </a:t>
            </a:r>
            <a:r>
              <a:rPr lang="ar-SA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هريرة وعبد الله بن عمر بن الخطاب وعبد الله بن عباس وعبد الله بن عمرو</a:t>
            </a:r>
            <a:r>
              <a:rPr lang="ar-SA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بن العاص رضي الله عنه، ومن أشهر المؤلفات في هذا العلم كتاب الجامع </a:t>
            </a:r>
            <a:r>
              <a:rPr lang="ar-SA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الصحيح للإمام البخاري البخاري وصحيح مسلم</a:t>
            </a:r>
            <a:endParaRPr lang="en-US" sz="360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ريط إلى الأسفل 4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000100" y="1357298"/>
            <a:ext cx="7143800" cy="1214446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1- العلوم الشرعية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: وتشمل القرآن الكريم وعلوم، علم  التفسير، وعلم الحديث، وعلم </a:t>
            </a:r>
            <a:r>
              <a:rPr lang="ar-EG" sz="32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الفقة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وأصوله</a:t>
            </a:r>
            <a:endParaRPr lang="en-US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جسم مشطوف الحواف 9"/>
          <p:cNvSpPr/>
          <p:nvPr/>
        </p:nvSpPr>
        <p:spPr>
          <a:xfrm>
            <a:off x="714348" y="2928934"/>
            <a:ext cx="7643866" cy="3143248"/>
          </a:xfrm>
          <a:prstGeom prst="bevel">
            <a:avLst>
              <a:gd name="adj" fmla="val 7402"/>
            </a:avLst>
          </a:prstGeom>
          <a:blipFill>
            <a:blip r:embed="rId5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 latinLnBrk="1">
              <a:defRPr/>
            </a:pP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ج- علم </a:t>
            </a:r>
            <a:r>
              <a:rPr lang="ar-EG" sz="3600" dirty="0" err="1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الفقة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: ويقصد </a:t>
            </a:r>
            <a:r>
              <a:rPr lang="ar-EG" sz="3600" dirty="0" err="1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به</a:t>
            </a: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استنباط الأحكام الشرعية من </a:t>
            </a:r>
          </a:p>
          <a:p>
            <a:pPr marL="514350" indent="-514350" algn="ctr" latinLnBrk="1">
              <a:defRPr/>
            </a:pP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القرآن الكريم  والسنة النبوية. ونبغ فيه فقهاء المذاهب </a:t>
            </a:r>
          </a:p>
          <a:p>
            <a:pPr marL="514350" indent="-514350" algn="ctr" latinLnBrk="1">
              <a:defRPr/>
            </a:pP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الأربعة وهم الإمام أبو حنيفة  والإمام مالك والإمام </a:t>
            </a:r>
          </a:p>
          <a:p>
            <a:pPr marL="514350" indent="-514350" algn="ctr" latinLnBrk="1">
              <a:defRPr/>
            </a:pPr>
            <a:r>
              <a:rPr lang="ar-EG" sz="3600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الشافعي والإمام أحمد بن حنبل.</a:t>
            </a:r>
            <a:endParaRPr lang="en-US" sz="360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 إلى الأسفل 3"/>
          <p:cNvSpPr/>
          <p:nvPr/>
        </p:nvSpPr>
        <p:spPr>
          <a:xfrm>
            <a:off x="571472" y="285728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7" name="سداسي 6"/>
          <p:cNvSpPr/>
          <p:nvPr/>
        </p:nvSpPr>
        <p:spPr>
          <a:xfrm>
            <a:off x="285720" y="1857364"/>
            <a:ext cx="8358246" cy="435771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 </a:t>
            </a:r>
            <a:r>
              <a:rPr lang="ar-EG" sz="3200" b="1" u="sng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2- علوم اللغة 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: اهتم المسلمون بعلوم اللغة العربية،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وبخاصة بعد توسع الدولة الإسلامية ودخول غير العرب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في الإسلام؛ </a:t>
            </a:r>
            <a:r>
              <a:rPr lang="ar-EG" sz="32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فأنشأوا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علم النحو ووضعوا قواعده، ومن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أشهر علمائه أبو الأسود </a:t>
            </a:r>
            <a:r>
              <a:rPr lang="ar-EG" sz="32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الدؤلي</a:t>
            </a: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وسيبويه، كما اهتم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بعلم الأدب، فبرز الشعراء في مدح الرسول صلي الله عليه وسلم  وحث المجاهدين على الجهاد في سبيل الله ومن </a:t>
            </a:r>
          </a:p>
          <a:p>
            <a:pPr algn="ctr" latinLnBrk="1">
              <a:defRPr/>
            </a:pPr>
            <a:r>
              <a:rPr lang="ar-EG" sz="32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أشهرهم حسان بن ثابت رضي الله عنه.</a:t>
            </a:r>
            <a:endParaRPr lang="en-US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عل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ريط إلى الأسفل 7"/>
          <p:cNvSpPr/>
          <p:nvPr/>
        </p:nvSpPr>
        <p:spPr>
          <a:xfrm>
            <a:off x="571472" y="71414"/>
            <a:ext cx="8001056" cy="1143008"/>
          </a:xfrm>
          <a:prstGeom prst="ribbon">
            <a:avLst>
              <a:gd name="adj1" fmla="val 16667"/>
              <a:gd name="adj2" fmla="val 6721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وضع المسلمون الأسس الأولى لكثير من العلوم والآداب التي </a:t>
            </a:r>
          </a:p>
          <a:p>
            <a:pPr algn="ctr" latinLnBrk="1">
              <a:defRPr/>
            </a:pPr>
            <a:r>
              <a:rPr lang="ar-EG" sz="2800" b="1" kern="10" dirty="0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DecoType Naskh" pitchFamily="2" charset="-78"/>
              </a:rPr>
              <a:t>اشتملت على ما يلي:</a:t>
            </a:r>
            <a:endParaRPr lang="en-US" sz="2800" b="1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DecoType Naskh" pitchFamily="2" charset="-78"/>
            </a:endParaRPr>
          </a:p>
        </p:txBody>
      </p:sp>
      <p:sp>
        <p:nvSpPr>
          <p:cNvPr id="9" name="سداسي 8"/>
          <p:cNvSpPr/>
          <p:nvPr/>
        </p:nvSpPr>
        <p:spPr>
          <a:xfrm>
            <a:off x="1643042" y="1785926"/>
            <a:ext cx="6000792" cy="1000132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3- العلوم الاجتماعية </a:t>
            </a:r>
            <a:r>
              <a:rPr lang="ar-EG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: ويشمل على: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42910" y="3286124"/>
            <a:ext cx="7715272" cy="2571768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u="sng" dirty="0">
                <a:solidFill>
                  <a:srgbClr val="7030A0"/>
                </a:solidFill>
                <a:cs typeface="DecoType Naskh Variants" pitchFamily="2" charset="-78"/>
              </a:rPr>
              <a:t>أ- علم التاريخ</a:t>
            </a: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: وهو العلم الذي يدرس ذكر الوقائع وأوقاتها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وقد اهتم المسلمون بهذا العلم لارتباطه بغزوات الرسول صلي </a:t>
            </a:r>
          </a:p>
          <a:p>
            <a:pPr algn="ctr" latinLnBrk="1">
              <a:defRPr/>
            </a:pP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الله عليه سلم والفتوحات التي قام </a:t>
            </a:r>
            <a:r>
              <a:rPr lang="ar-EG" sz="3200" b="1" dirty="0" err="1">
                <a:solidFill>
                  <a:srgbClr val="7030A0"/>
                </a:solidFill>
                <a:cs typeface="DecoType Naskh Variants" pitchFamily="2" charset="-78"/>
              </a:rPr>
              <a:t>بها</a:t>
            </a:r>
            <a:r>
              <a:rPr lang="ar-EG" sz="3200" b="1" dirty="0">
                <a:solidFill>
                  <a:srgbClr val="7030A0"/>
                </a:solidFill>
                <a:cs typeface="DecoType Naskh Variants" pitchFamily="2" charset="-78"/>
              </a:rPr>
              <a:t>.</a:t>
            </a:r>
            <a:endParaRPr lang="en-US" sz="32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العلو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200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200">
      <a:majorFont>
        <a:latin typeface="-햇살M"/>
        <a:ea typeface="-햇살M"/>
        <a:cs typeface=""/>
      </a:majorFont>
      <a:minorFont>
        <a:latin typeface="-햇살L"/>
        <a:ea typeface="-햇살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2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C:\coolpt\TempSlide\B200.POT</Template>
  <TotalTime>1649</TotalTime>
  <Words>829</Words>
  <Application>Microsoft Office PowerPoint</Application>
  <PresentationFormat>Affichage à l'écran (4:3)</PresentationFormat>
  <Paragraphs>102</Paragraphs>
  <Slides>20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Gulim</vt:lpstr>
      <vt:lpstr>Arial</vt:lpstr>
      <vt:lpstr>-햇살M</vt:lpstr>
      <vt:lpstr>-햇살L</vt:lpstr>
      <vt:lpstr>Calibri</vt:lpstr>
      <vt:lpstr>DecoType Naskh</vt:lpstr>
      <vt:lpstr>Arial Black</vt:lpstr>
      <vt:lpstr>Arabic Typesetting</vt:lpstr>
      <vt:lpstr>DecoType Naskh Variants</vt:lpstr>
      <vt:lpstr>Arial Unicode MS</vt:lpstr>
      <vt:lpstr>DecoType Naskh Extensions</vt:lpstr>
      <vt:lpstr>-햇살B</vt:lpstr>
      <vt:lpstr>B200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Abdelhafid</dc:creator>
  <cp:lastModifiedBy>Abdelhafid Touil</cp:lastModifiedBy>
  <cp:revision>203</cp:revision>
  <dcterms:created xsi:type="dcterms:W3CDTF">2001-07-18T23:57:34Z</dcterms:created>
  <dcterms:modified xsi:type="dcterms:W3CDTF">2018-09-22T10:50:44Z</dcterms:modified>
</cp:coreProperties>
</file>