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797675" cy="9928225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7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61D98-4E03-4526-A073-42C64D93EBC6}" type="datetimeFigureOut">
              <a:rPr lang="ar-SA" smtClean="0"/>
              <a:t>09/01/41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A2B19-0943-4FE4-9394-8C38939063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93405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61D98-4E03-4526-A073-42C64D93EBC6}" type="datetimeFigureOut">
              <a:rPr lang="ar-SA" smtClean="0"/>
              <a:t>09/01/41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A2B19-0943-4FE4-9394-8C38939063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52056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61D98-4E03-4526-A073-42C64D93EBC6}" type="datetimeFigureOut">
              <a:rPr lang="ar-SA" smtClean="0"/>
              <a:t>09/01/41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A2B19-0943-4FE4-9394-8C38939063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5382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61D98-4E03-4526-A073-42C64D93EBC6}" type="datetimeFigureOut">
              <a:rPr lang="ar-SA" smtClean="0"/>
              <a:t>09/01/41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A2B19-0943-4FE4-9394-8C38939063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1980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61D98-4E03-4526-A073-42C64D93EBC6}" type="datetimeFigureOut">
              <a:rPr lang="ar-SA" smtClean="0"/>
              <a:t>09/01/41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A2B19-0943-4FE4-9394-8C38939063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54093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61D98-4E03-4526-A073-42C64D93EBC6}" type="datetimeFigureOut">
              <a:rPr lang="ar-SA" smtClean="0"/>
              <a:t>09/01/41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A2B19-0943-4FE4-9394-8C38939063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5612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61D98-4E03-4526-A073-42C64D93EBC6}" type="datetimeFigureOut">
              <a:rPr lang="ar-SA" smtClean="0"/>
              <a:t>09/01/41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A2B19-0943-4FE4-9394-8C38939063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14366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61D98-4E03-4526-A073-42C64D93EBC6}" type="datetimeFigureOut">
              <a:rPr lang="ar-SA" smtClean="0"/>
              <a:t>09/01/41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A2B19-0943-4FE4-9394-8C38939063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9410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61D98-4E03-4526-A073-42C64D93EBC6}" type="datetimeFigureOut">
              <a:rPr lang="ar-SA" smtClean="0"/>
              <a:t>09/01/41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A2B19-0943-4FE4-9394-8C38939063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07796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61D98-4E03-4526-A073-42C64D93EBC6}" type="datetimeFigureOut">
              <a:rPr lang="ar-SA" smtClean="0"/>
              <a:t>09/01/41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A2B19-0943-4FE4-9394-8C38939063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23870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61D98-4E03-4526-A073-42C64D93EBC6}" type="datetimeFigureOut">
              <a:rPr lang="ar-SA" smtClean="0"/>
              <a:t>09/01/41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A2B19-0943-4FE4-9394-8C38939063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4496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61D98-4E03-4526-A073-42C64D93EBC6}" type="datetimeFigureOut">
              <a:rPr lang="ar-SA" smtClean="0"/>
              <a:t>09/01/41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A2B19-0943-4FE4-9394-8C38939063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65302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11" Type="http://schemas.openxmlformats.org/officeDocument/2006/relationships/audio" Target="NUL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282551" y="2852936"/>
            <a:ext cx="8177882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7200" b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أنا مسلمٌ أصِلُ رحِمِي وأبرُّ والدَيَّ </a:t>
            </a:r>
            <a:endParaRPr lang="ar-SA" sz="7200" b="1" dirty="0">
              <a:ln w="18000">
                <a:solidFill>
                  <a:schemeClr val="tx1"/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" name="مربع نص 100">
            <a:extLst>
              <a:ext uri="{FF2B5EF4-FFF2-40B4-BE49-F238E27FC236}">
                <a16:creationId xmlns="" xmlns:a16="http://schemas.microsoft.com/office/drawing/2014/main" id="{232B041F-2F11-4740-8B54-89E2547E2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260350"/>
            <a:ext cx="8285311" cy="1584474"/>
          </a:xfrm>
          <a:prstGeom prst="rect">
            <a:avLst/>
          </a:prstGeom>
          <a:solidFill>
            <a:srgbClr val="FFFFFF"/>
          </a:solidFill>
          <a:ln w="12700" algn="ctr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rtl="0">
              <a:spcBef>
                <a:spcPct val="0"/>
              </a:spcBef>
              <a:spcAft>
                <a:spcPts val="638"/>
              </a:spcAft>
              <a:buFontTx/>
              <a:buNone/>
            </a:pPr>
            <a:r>
              <a:rPr lang="ar-SA" altLang="ar-SA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اليوم :                                                                                             المادة:  </a:t>
            </a:r>
            <a:r>
              <a:rPr lang="ar-SA" altLang="ar-SA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لغتي </a:t>
            </a:r>
            <a:endParaRPr lang="en-US" altLang="ar-S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0">
              <a:spcBef>
                <a:spcPct val="0"/>
              </a:spcBef>
              <a:spcAft>
                <a:spcPts val="638"/>
              </a:spcAft>
              <a:buFontTx/>
              <a:buNone/>
            </a:pPr>
            <a:r>
              <a:rPr lang="ar-SA" altLang="ar-SA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التاريخ </a:t>
            </a:r>
            <a:r>
              <a:rPr lang="ar-SA" altLang="ar-SA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/      / </a:t>
            </a:r>
            <a:r>
              <a:rPr lang="ar-SA" altLang="ar-SA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1441هـ                                         </a:t>
            </a:r>
            <a:r>
              <a:rPr lang="ar-SA" altLang="ar-SA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ar-SA" altLang="ar-SA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الوحدة </a:t>
            </a:r>
            <a:r>
              <a:rPr lang="ar-SA" altLang="ar-SA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ar-SA" altLang="ar-S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الاولى </a:t>
            </a:r>
            <a:r>
              <a:rPr lang="ar-SA" altLang="ar-S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ar-S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0">
              <a:spcBef>
                <a:spcPct val="0"/>
              </a:spcBef>
              <a:spcAft>
                <a:spcPts val="638"/>
              </a:spcAft>
              <a:buFontTx/>
              <a:buNone/>
            </a:pPr>
            <a:r>
              <a:rPr lang="ar-SA" altLang="ar-SA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الموضوع :</a:t>
            </a:r>
            <a:r>
              <a:rPr lang="ar-SA" altLang="ar-SA" sz="14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khbar MT" pitchFamily="2" charset="-78"/>
              </a:rPr>
              <a:t> </a:t>
            </a:r>
            <a:r>
              <a:rPr lang="ar-SA" altLang="ar-SA" sz="1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khbar MT" pitchFamily="2" charset="-78"/>
              </a:rPr>
              <a:t> </a:t>
            </a:r>
            <a:r>
              <a:rPr lang="ar-SA" altLang="ar-SA" sz="1400" b="1" dirty="0">
                <a:latin typeface="Arial" panose="020B0604020202020204" pitchFamily="34" charset="0"/>
                <a:ea typeface="Times New Roman" panose="02020603050405020304" pitchFamily="18" charset="0"/>
                <a:cs typeface="Akhbar MT" pitchFamily="2" charset="-78"/>
              </a:rPr>
              <a:t>                                                                                                          </a:t>
            </a:r>
            <a:r>
              <a:rPr lang="ar-SA" altLang="ar-SA" sz="1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khbar MT" pitchFamily="2" charset="-78"/>
              </a:rPr>
              <a:t>الزمن</a:t>
            </a:r>
            <a:r>
              <a:rPr lang="ar-SA" altLang="ar-SA" sz="1400" b="1" dirty="0">
                <a:latin typeface="Arial" panose="020B0604020202020204" pitchFamily="34" charset="0"/>
                <a:ea typeface="Times New Roman" panose="02020603050405020304" pitchFamily="18" charset="0"/>
                <a:cs typeface="Akhbar MT" pitchFamily="2" charset="-78"/>
              </a:rPr>
              <a:t> : </a:t>
            </a:r>
            <a:r>
              <a:rPr lang="ar-SA" altLang="ar-SA" sz="14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khbar MT" pitchFamily="2" charset="-78"/>
              </a:rPr>
              <a:t>5د</a:t>
            </a:r>
            <a:endParaRPr lang="en-US" altLang="ar-SA" sz="1100" dirty="0"/>
          </a:p>
          <a:p>
            <a:pPr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Tx/>
              <a:buNone/>
            </a:pPr>
            <a:r>
              <a:rPr lang="ar-SA" altLang="ar-SA" sz="1400" b="1" dirty="0">
                <a:solidFill>
                  <a:srgbClr val="000000"/>
                </a:solidFill>
              </a:rPr>
              <a:t> </a:t>
            </a:r>
            <a:r>
              <a:rPr lang="ar-SA" altLang="ar-SA" sz="1400" b="1" dirty="0">
                <a:solidFill>
                  <a:srgbClr val="FF0000"/>
                </a:solidFill>
              </a:rPr>
              <a:t>الاسم : </a:t>
            </a:r>
            <a:r>
              <a:rPr lang="ar-SA" altLang="ar-SA" sz="800" b="1" dirty="0">
                <a:solidFill>
                  <a:srgbClr val="000000"/>
                </a:solidFill>
              </a:rPr>
              <a:t>......................................................................</a:t>
            </a:r>
            <a:r>
              <a:rPr lang="ar-SA" altLang="ar-SA" sz="1100" dirty="0"/>
              <a:t>                                                   </a:t>
            </a:r>
            <a:r>
              <a:rPr lang="ar-SA" altLang="ar-SA" sz="1100" dirty="0">
                <a:solidFill>
                  <a:srgbClr val="FF0000"/>
                </a:solidFill>
              </a:rPr>
              <a:t>نوع النشاط </a:t>
            </a:r>
            <a:r>
              <a:rPr lang="ar-SA" altLang="ar-SA" sz="1100" dirty="0"/>
              <a:t>:فردي </a:t>
            </a:r>
            <a:endParaRPr lang="en-US" altLang="ar-SA" sz="1100" dirty="0"/>
          </a:p>
        </p:txBody>
      </p:sp>
      <p:grpSp>
        <p:nvGrpSpPr>
          <p:cNvPr id="10" name="مجموعة 9">
            <a:extLst>
              <a:ext uri="{FF2B5EF4-FFF2-40B4-BE49-F238E27FC236}">
                <a16:creationId xmlns="" xmlns:a16="http://schemas.microsoft.com/office/drawing/2014/main" id="{5F4674AE-EBAD-45DC-8B26-3BCCF272658D}"/>
              </a:ext>
            </a:extLst>
          </p:cNvPr>
          <p:cNvGrpSpPr>
            <a:grpSpLocks/>
          </p:cNvGrpSpPr>
          <p:nvPr/>
        </p:nvGrpSpPr>
        <p:grpSpPr bwMode="auto">
          <a:xfrm>
            <a:off x="1375159" y="482717"/>
            <a:ext cx="928687" cy="1056134"/>
            <a:chOff x="3833413" y="761509"/>
            <a:chExt cx="928688" cy="1554389"/>
          </a:xfrm>
        </p:grpSpPr>
        <p:pic>
          <p:nvPicPr>
            <p:cNvPr id="11" name="صورة 10">
              <a:extLst>
                <a:ext uri="{FF2B5EF4-FFF2-40B4-BE49-F238E27FC236}">
                  <a16:creationId xmlns="" xmlns:a16="http://schemas.microsoft.com/office/drawing/2014/main" id="{5C95C4FF-323F-4708-A6C4-731567D09130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95979" y="1516000"/>
              <a:ext cx="803556" cy="799898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12" name="Picture 2" descr="صورة ذات صلة">
              <a:extLst>
                <a:ext uri="{FF2B5EF4-FFF2-40B4-BE49-F238E27FC236}">
                  <a16:creationId xmlns="" xmlns:a16="http://schemas.microsoft.com/office/drawing/2014/main" id="{8801B2B6-07F1-4071-9221-761ABA18061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33413" y="761509"/>
              <a:ext cx="928688" cy="814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556833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11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593773" y="2275523"/>
            <a:ext cx="3395980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spcAft>
                <a:spcPts val="0"/>
              </a:spcAft>
            </a:pPr>
            <a:r>
              <a:rPr lang="ar-SA" sz="11500" b="1" kern="1200" dirty="0">
                <a:ln w="18000">
                  <a:solidFill>
                    <a:schemeClr val="tx1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/>
                <a:ea typeface="Times New Roman"/>
                <a:cs typeface="Sakkal Majalla"/>
              </a:rPr>
              <a:t>جدتي</a:t>
            </a:r>
            <a:endParaRPr lang="en-US" sz="1200" dirty="0">
              <a:ln w="18000">
                <a:solidFill>
                  <a:schemeClr val="tx1"/>
                </a:solidFill>
                <a:prstDash val="solid"/>
                <a:miter lim="800000"/>
              </a:ln>
              <a:effectLst/>
              <a:latin typeface="Times New Roman"/>
              <a:ea typeface="Times New Roman"/>
            </a:endParaRPr>
          </a:p>
        </p:txBody>
      </p:sp>
      <p:pic>
        <p:nvPicPr>
          <p:cNvPr id="4" name="صورة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69" t="38162" r="16562" b="18749"/>
          <a:stretch/>
        </p:blipFill>
        <p:spPr>
          <a:xfrm>
            <a:off x="131054" y="2477134"/>
            <a:ext cx="5233035" cy="4210685"/>
          </a:xfrm>
          <a:prstGeom prst="rect">
            <a:avLst/>
          </a:prstGeom>
        </p:spPr>
      </p:pic>
      <p:sp>
        <p:nvSpPr>
          <p:cNvPr id="5" name="مربع نص 100">
            <a:extLst>
              <a:ext uri="{FF2B5EF4-FFF2-40B4-BE49-F238E27FC236}">
                <a16:creationId xmlns="" xmlns:a16="http://schemas.microsoft.com/office/drawing/2014/main" id="{232B041F-2F11-4740-8B54-89E2547E2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260350"/>
            <a:ext cx="8285311" cy="1296442"/>
          </a:xfrm>
          <a:prstGeom prst="rect">
            <a:avLst/>
          </a:prstGeom>
          <a:solidFill>
            <a:srgbClr val="FFFFFF"/>
          </a:solidFill>
          <a:ln w="12700" algn="ctr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rtl="0">
              <a:spcBef>
                <a:spcPct val="0"/>
              </a:spcBef>
              <a:spcAft>
                <a:spcPts val="638"/>
              </a:spcAft>
              <a:buFontTx/>
              <a:buNone/>
            </a:pPr>
            <a:r>
              <a:rPr lang="ar-SA" altLang="ar-SA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اليوم :                                                                                             المادة:  </a:t>
            </a:r>
            <a:r>
              <a:rPr lang="ar-SA" altLang="ar-SA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لغتي </a:t>
            </a:r>
            <a:endParaRPr lang="en-US" altLang="ar-S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0">
              <a:spcBef>
                <a:spcPct val="0"/>
              </a:spcBef>
              <a:spcAft>
                <a:spcPts val="638"/>
              </a:spcAft>
              <a:buFontTx/>
              <a:buNone/>
            </a:pPr>
            <a:r>
              <a:rPr lang="ar-SA" altLang="ar-SA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التاريخ </a:t>
            </a:r>
            <a:r>
              <a:rPr lang="ar-SA" altLang="ar-SA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/      / </a:t>
            </a:r>
            <a:r>
              <a:rPr lang="ar-SA" altLang="ar-SA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1441هـ                                         </a:t>
            </a:r>
            <a:r>
              <a:rPr lang="ar-SA" altLang="ar-SA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ar-SA" altLang="ar-SA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الوحدة </a:t>
            </a:r>
            <a:r>
              <a:rPr lang="ar-SA" altLang="ar-SA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ar-SA" altLang="ar-S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الاولى </a:t>
            </a:r>
            <a:r>
              <a:rPr lang="ar-SA" altLang="ar-S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ar-S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0">
              <a:spcBef>
                <a:spcPct val="0"/>
              </a:spcBef>
              <a:spcAft>
                <a:spcPts val="638"/>
              </a:spcAft>
              <a:buFontTx/>
              <a:buNone/>
            </a:pPr>
            <a:r>
              <a:rPr lang="ar-SA" altLang="ar-SA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الموضوع :</a:t>
            </a:r>
            <a:r>
              <a:rPr lang="ar-SA" altLang="ar-SA" sz="14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khbar MT" pitchFamily="2" charset="-78"/>
              </a:rPr>
              <a:t> </a:t>
            </a:r>
            <a:r>
              <a:rPr lang="ar-SA" altLang="ar-SA" sz="1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khbar MT" pitchFamily="2" charset="-78"/>
              </a:rPr>
              <a:t> </a:t>
            </a:r>
            <a:r>
              <a:rPr lang="ar-SA" altLang="ar-SA" sz="1400" b="1" dirty="0">
                <a:latin typeface="Arial" panose="020B0604020202020204" pitchFamily="34" charset="0"/>
                <a:ea typeface="Times New Roman" panose="02020603050405020304" pitchFamily="18" charset="0"/>
                <a:cs typeface="Akhbar MT" pitchFamily="2" charset="-78"/>
              </a:rPr>
              <a:t>                                                                                                          </a:t>
            </a:r>
            <a:r>
              <a:rPr lang="ar-SA" altLang="ar-SA" sz="1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khbar MT" pitchFamily="2" charset="-78"/>
              </a:rPr>
              <a:t>الزمن</a:t>
            </a:r>
            <a:r>
              <a:rPr lang="ar-SA" altLang="ar-SA" sz="1400" b="1" dirty="0">
                <a:latin typeface="Arial" panose="020B0604020202020204" pitchFamily="34" charset="0"/>
                <a:ea typeface="Times New Roman" panose="02020603050405020304" pitchFamily="18" charset="0"/>
                <a:cs typeface="Akhbar MT" pitchFamily="2" charset="-78"/>
              </a:rPr>
              <a:t> : </a:t>
            </a:r>
            <a:r>
              <a:rPr lang="ar-SA" altLang="ar-SA" sz="14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khbar MT" pitchFamily="2" charset="-78"/>
              </a:rPr>
              <a:t>5د</a:t>
            </a:r>
            <a:endParaRPr lang="en-US" altLang="ar-SA" sz="1100" dirty="0"/>
          </a:p>
          <a:p>
            <a:pPr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Tx/>
              <a:buNone/>
            </a:pPr>
            <a:r>
              <a:rPr lang="ar-SA" altLang="ar-SA" sz="1400" b="1" dirty="0">
                <a:solidFill>
                  <a:srgbClr val="000000"/>
                </a:solidFill>
              </a:rPr>
              <a:t> </a:t>
            </a:r>
            <a:r>
              <a:rPr lang="ar-SA" altLang="ar-SA" sz="1400" b="1" dirty="0">
                <a:solidFill>
                  <a:srgbClr val="FF0000"/>
                </a:solidFill>
              </a:rPr>
              <a:t>الاسم : </a:t>
            </a:r>
            <a:r>
              <a:rPr lang="ar-SA" altLang="ar-SA" sz="800" b="1" dirty="0">
                <a:solidFill>
                  <a:srgbClr val="000000"/>
                </a:solidFill>
              </a:rPr>
              <a:t>......................................................................</a:t>
            </a:r>
            <a:r>
              <a:rPr lang="ar-SA" altLang="ar-SA" sz="1100" dirty="0"/>
              <a:t>                                                   </a:t>
            </a:r>
            <a:r>
              <a:rPr lang="ar-SA" altLang="ar-SA" sz="1100" dirty="0">
                <a:solidFill>
                  <a:srgbClr val="FF0000"/>
                </a:solidFill>
              </a:rPr>
              <a:t>نوع النشاط </a:t>
            </a:r>
            <a:r>
              <a:rPr lang="ar-SA" altLang="ar-SA" sz="1100" dirty="0"/>
              <a:t>:فردي </a:t>
            </a:r>
            <a:endParaRPr lang="en-US" altLang="ar-SA" sz="1100" dirty="0"/>
          </a:p>
        </p:txBody>
      </p:sp>
      <p:sp>
        <p:nvSpPr>
          <p:cNvPr id="6" name="مستطيل 5"/>
          <p:cNvSpPr/>
          <p:nvPr/>
        </p:nvSpPr>
        <p:spPr>
          <a:xfrm>
            <a:off x="5364089" y="4437112"/>
            <a:ext cx="3625664" cy="1728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sysClr val="windowText" lastClr="000000"/>
                </a:solidFill>
              </a:rPr>
              <a:t>يا حاملة القلم المبدع اكتبي عبارة جميلة لجدتك:</a:t>
            </a:r>
          </a:p>
          <a:p>
            <a:pPr algn="ctr"/>
            <a:r>
              <a:rPr lang="ar-SA" sz="2000" dirty="0" smtClean="0">
                <a:solidFill>
                  <a:sysClr val="windowText" lastClr="000000"/>
                </a:solidFill>
              </a:rPr>
              <a:t>...............................................................................................................................................  </a:t>
            </a:r>
            <a:endParaRPr lang="ar-SA" sz="2000" dirty="0">
              <a:solidFill>
                <a:sysClr val="windowText" lastClr="000000"/>
              </a:solidFill>
            </a:endParaRPr>
          </a:p>
        </p:txBody>
      </p:sp>
      <p:grpSp>
        <p:nvGrpSpPr>
          <p:cNvPr id="7" name="مجموعة 9">
            <a:extLst>
              <a:ext uri="{FF2B5EF4-FFF2-40B4-BE49-F238E27FC236}">
                <a16:creationId xmlns="" xmlns:a16="http://schemas.microsoft.com/office/drawing/2014/main" id="{5F4674AE-EBAD-45DC-8B26-3BCCF272658D}"/>
              </a:ext>
            </a:extLst>
          </p:cNvPr>
          <p:cNvGrpSpPr>
            <a:grpSpLocks/>
          </p:cNvGrpSpPr>
          <p:nvPr/>
        </p:nvGrpSpPr>
        <p:grpSpPr bwMode="auto">
          <a:xfrm>
            <a:off x="1375159" y="482717"/>
            <a:ext cx="928687" cy="1056134"/>
            <a:chOff x="3833413" y="761509"/>
            <a:chExt cx="928688" cy="1554389"/>
          </a:xfrm>
        </p:grpSpPr>
        <p:pic>
          <p:nvPicPr>
            <p:cNvPr id="8" name="صورة 7">
              <a:extLst>
                <a:ext uri="{FF2B5EF4-FFF2-40B4-BE49-F238E27FC236}">
                  <a16:creationId xmlns="" xmlns:a16="http://schemas.microsoft.com/office/drawing/2014/main" id="{5C95C4FF-323F-4708-A6C4-731567D09130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95979" y="1516000"/>
              <a:ext cx="803556" cy="799898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9" name="Picture 2" descr="صورة ذات صلة">
              <a:extLst>
                <a:ext uri="{FF2B5EF4-FFF2-40B4-BE49-F238E27FC236}">
                  <a16:creationId xmlns="" xmlns:a16="http://schemas.microsoft.com/office/drawing/2014/main" id="{8801B2B6-07F1-4071-9221-761ABA18061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33413" y="761509"/>
              <a:ext cx="928688" cy="814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6732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ÙØªÙØ¬Ø© Ø¨Ø­Ø« Ø§ÙØµÙØ± Ø¹Ù Ø§Ø·Ø§Ø± ÙÙÙØªØ§Ø¨Ø© ÙÙØ§Ø·ÙØ§Ù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764704"/>
            <a:ext cx="5400600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ستطيل 2"/>
          <p:cNvSpPr/>
          <p:nvPr/>
        </p:nvSpPr>
        <p:spPr>
          <a:xfrm>
            <a:off x="3419872" y="2852936"/>
            <a:ext cx="4104456" cy="12961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معجمي الصغير </a:t>
            </a:r>
            <a:endParaRPr lang="ar-SA" sz="60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914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5436096" y="332656"/>
            <a:ext cx="3456384" cy="16561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 dirty="0" smtClean="0">
                <a:solidFill>
                  <a:sysClr val="windowText" lastClr="000000"/>
                </a:solidFill>
              </a:rPr>
              <a:t>روضة </a:t>
            </a:r>
            <a:endParaRPr lang="ar-SA" dirty="0">
              <a:solidFill>
                <a:sysClr val="windowText" lastClr="000000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1331640" y="296753"/>
            <a:ext cx="3456384" cy="16561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 dirty="0" smtClean="0">
                <a:solidFill>
                  <a:sysClr val="windowText" lastClr="000000"/>
                </a:solidFill>
              </a:rPr>
              <a:t>حديقة </a:t>
            </a:r>
            <a:endParaRPr lang="ar-SA" dirty="0">
              <a:solidFill>
                <a:sysClr val="windowText" lastClr="000000"/>
              </a:solidFill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5436096" y="2276872"/>
            <a:ext cx="3456384" cy="16561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 dirty="0" smtClean="0">
                <a:solidFill>
                  <a:sysClr val="windowText" lastClr="000000"/>
                </a:solidFill>
              </a:rPr>
              <a:t>بهجه</a:t>
            </a:r>
            <a:endParaRPr lang="ar-SA" dirty="0">
              <a:solidFill>
                <a:sysClr val="windowText" lastClr="000000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1334322" y="2276872"/>
            <a:ext cx="3456384" cy="16561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 dirty="0" smtClean="0">
                <a:solidFill>
                  <a:sysClr val="windowText" lastClr="000000"/>
                </a:solidFill>
              </a:rPr>
              <a:t>سرور</a:t>
            </a:r>
            <a:endParaRPr lang="ar-SA" dirty="0">
              <a:solidFill>
                <a:sysClr val="windowText" lastClr="000000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5563840" y="4293096"/>
            <a:ext cx="3456384" cy="16561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 dirty="0" smtClean="0">
                <a:solidFill>
                  <a:sysClr val="windowText" lastClr="000000"/>
                </a:solidFill>
              </a:rPr>
              <a:t>ترتجي</a:t>
            </a:r>
            <a:endParaRPr lang="ar-SA" dirty="0">
              <a:solidFill>
                <a:sysClr val="windowText" lastClr="000000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1547664" y="4293096"/>
            <a:ext cx="3456384" cy="16561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 dirty="0" smtClean="0">
                <a:solidFill>
                  <a:sysClr val="windowText" lastClr="000000"/>
                </a:solidFill>
              </a:rPr>
              <a:t>تأمل </a:t>
            </a:r>
            <a:endParaRPr lang="ar-SA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327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table"/>
          <p:cNvPicPr/>
          <p:nvPr/>
        </p:nvPicPr>
        <p:blipFill>
          <a:blip r:embed="rId2"/>
          <a:stretch>
            <a:fillRect/>
          </a:stretch>
        </p:blipFill>
        <p:spPr>
          <a:xfrm>
            <a:off x="323528" y="1612265"/>
            <a:ext cx="8568952" cy="3633470"/>
          </a:xfrm>
          <a:prstGeom prst="rect">
            <a:avLst/>
          </a:prstGeom>
        </p:spPr>
      </p:pic>
      <p:sp>
        <p:nvSpPr>
          <p:cNvPr id="3" name="مربع نص 100">
            <a:extLst>
              <a:ext uri="{FF2B5EF4-FFF2-40B4-BE49-F238E27FC236}">
                <a16:creationId xmlns="" xmlns:a16="http://schemas.microsoft.com/office/drawing/2014/main" id="{232B041F-2F11-4740-8B54-89E2547E2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488" y="116632"/>
            <a:ext cx="8285311" cy="1296442"/>
          </a:xfrm>
          <a:prstGeom prst="rect">
            <a:avLst/>
          </a:prstGeom>
          <a:solidFill>
            <a:srgbClr val="FFFFFF"/>
          </a:solidFill>
          <a:ln w="12700" algn="ctr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rtl="0">
              <a:spcBef>
                <a:spcPct val="0"/>
              </a:spcBef>
              <a:spcAft>
                <a:spcPts val="638"/>
              </a:spcAft>
              <a:buFontTx/>
              <a:buNone/>
            </a:pPr>
            <a:r>
              <a:rPr lang="ar-SA" altLang="ar-SA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اليوم :                                                                                             المادة:  </a:t>
            </a:r>
            <a:r>
              <a:rPr lang="ar-SA" altLang="ar-SA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لغتي </a:t>
            </a:r>
            <a:endParaRPr lang="en-US" altLang="ar-S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0">
              <a:spcBef>
                <a:spcPct val="0"/>
              </a:spcBef>
              <a:spcAft>
                <a:spcPts val="638"/>
              </a:spcAft>
              <a:buFontTx/>
              <a:buNone/>
            </a:pPr>
            <a:r>
              <a:rPr lang="ar-SA" altLang="ar-SA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التاريخ </a:t>
            </a:r>
            <a:r>
              <a:rPr lang="ar-SA" altLang="ar-SA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/      / </a:t>
            </a:r>
            <a:r>
              <a:rPr lang="ar-SA" altLang="ar-SA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1441هـ                                         </a:t>
            </a:r>
            <a:r>
              <a:rPr lang="ar-SA" altLang="ar-SA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ar-SA" altLang="ar-SA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الوحدة </a:t>
            </a:r>
            <a:r>
              <a:rPr lang="ar-SA" altLang="ar-SA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ar-SA" altLang="ar-S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الاولى </a:t>
            </a:r>
            <a:r>
              <a:rPr lang="ar-SA" altLang="ar-S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ar-S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0">
              <a:spcBef>
                <a:spcPct val="0"/>
              </a:spcBef>
              <a:spcAft>
                <a:spcPts val="638"/>
              </a:spcAft>
              <a:buFontTx/>
              <a:buNone/>
            </a:pPr>
            <a:r>
              <a:rPr lang="ar-SA" altLang="ar-SA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الموضوع :</a:t>
            </a:r>
            <a:r>
              <a:rPr lang="ar-SA" altLang="ar-SA" sz="14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khbar MT" pitchFamily="2" charset="-78"/>
              </a:rPr>
              <a:t> </a:t>
            </a:r>
            <a:r>
              <a:rPr lang="ar-SA" altLang="ar-SA" sz="1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khbar MT" pitchFamily="2" charset="-78"/>
              </a:rPr>
              <a:t> </a:t>
            </a:r>
            <a:r>
              <a:rPr lang="ar-SA" altLang="ar-SA" sz="1400" b="1" dirty="0">
                <a:latin typeface="Arial" panose="020B0604020202020204" pitchFamily="34" charset="0"/>
                <a:ea typeface="Times New Roman" panose="02020603050405020304" pitchFamily="18" charset="0"/>
                <a:cs typeface="Akhbar MT" pitchFamily="2" charset="-78"/>
              </a:rPr>
              <a:t>                                                                                                          </a:t>
            </a:r>
            <a:r>
              <a:rPr lang="ar-SA" altLang="ar-SA" sz="1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khbar MT" pitchFamily="2" charset="-78"/>
              </a:rPr>
              <a:t>الزمن</a:t>
            </a:r>
            <a:r>
              <a:rPr lang="ar-SA" altLang="ar-SA" sz="1400" b="1" dirty="0">
                <a:latin typeface="Arial" panose="020B0604020202020204" pitchFamily="34" charset="0"/>
                <a:ea typeface="Times New Roman" panose="02020603050405020304" pitchFamily="18" charset="0"/>
                <a:cs typeface="Akhbar MT" pitchFamily="2" charset="-78"/>
              </a:rPr>
              <a:t> : </a:t>
            </a:r>
            <a:r>
              <a:rPr lang="ar-SA" altLang="ar-SA" sz="14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khbar MT" pitchFamily="2" charset="-78"/>
              </a:rPr>
              <a:t>5د</a:t>
            </a:r>
            <a:endParaRPr lang="en-US" altLang="ar-SA" sz="1100" dirty="0"/>
          </a:p>
          <a:p>
            <a:pPr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Tx/>
              <a:buNone/>
            </a:pPr>
            <a:r>
              <a:rPr lang="ar-SA" altLang="ar-SA" sz="1400" b="1" dirty="0">
                <a:solidFill>
                  <a:srgbClr val="000000"/>
                </a:solidFill>
              </a:rPr>
              <a:t> </a:t>
            </a:r>
            <a:r>
              <a:rPr lang="ar-SA" altLang="ar-SA" sz="1400" b="1" dirty="0">
                <a:solidFill>
                  <a:srgbClr val="FF0000"/>
                </a:solidFill>
              </a:rPr>
              <a:t>الاسم : </a:t>
            </a:r>
            <a:r>
              <a:rPr lang="ar-SA" altLang="ar-SA" sz="800" b="1" dirty="0">
                <a:solidFill>
                  <a:srgbClr val="000000"/>
                </a:solidFill>
              </a:rPr>
              <a:t>......................................................................</a:t>
            </a:r>
            <a:r>
              <a:rPr lang="ar-SA" altLang="ar-SA" sz="1100" dirty="0"/>
              <a:t>                                                   </a:t>
            </a:r>
            <a:r>
              <a:rPr lang="ar-SA" altLang="ar-SA" sz="1100" dirty="0">
                <a:solidFill>
                  <a:srgbClr val="FF0000"/>
                </a:solidFill>
              </a:rPr>
              <a:t>نوع النشاط </a:t>
            </a:r>
            <a:r>
              <a:rPr lang="ar-SA" altLang="ar-SA" sz="1100" dirty="0"/>
              <a:t>:فردي </a:t>
            </a:r>
            <a:endParaRPr lang="en-US" altLang="ar-SA" sz="1100" dirty="0"/>
          </a:p>
        </p:txBody>
      </p:sp>
      <p:grpSp>
        <p:nvGrpSpPr>
          <p:cNvPr id="4" name="مجموعة 9">
            <a:extLst>
              <a:ext uri="{FF2B5EF4-FFF2-40B4-BE49-F238E27FC236}">
                <a16:creationId xmlns="" xmlns:a16="http://schemas.microsoft.com/office/drawing/2014/main" id="{5F4674AE-EBAD-45DC-8B26-3BCCF272658D}"/>
              </a:ext>
            </a:extLst>
          </p:cNvPr>
          <p:cNvGrpSpPr>
            <a:grpSpLocks/>
          </p:cNvGrpSpPr>
          <p:nvPr/>
        </p:nvGrpSpPr>
        <p:grpSpPr bwMode="auto">
          <a:xfrm>
            <a:off x="1403648" y="260648"/>
            <a:ext cx="928687" cy="1056134"/>
            <a:chOff x="3833413" y="761509"/>
            <a:chExt cx="928688" cy="1554389"/>
          </a:xfrm>
        </p:grpSpPr>
        <p:pic>
          <p:nvPicPr>
            <p:cNvPr id="5" name="صورة 4">
              <a:extLst>
                <a:ext uri="{FF2B5EF4-FFF2-40B4-BE49-F238E27FC236}">
                  <a16:creationId xmlns="" xmlns:a16="http://schemas.microsoft.com/office/drawing/2014/main" id="{5C95C4FF-323F-4708-A6C4-731567D09130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95979" y="1516000"/>
              <a:ext cx="803556" cy="799898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6" name="Picture 2" descr="صورة ذات صلة">
              <a:extLst>
                <a:ext uri="{FF2B5EF4-FFF2-40B4-BE49-F238E27FC236}">
                  <a16:creationId xmlns="" xmlns:a16="http://schemas.microsoft.com/office/drawing/2014/main" id="{8801B2B6-07F1-4071-9221-761ABA18061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33413" y="761509"/>
              <a:ext cx="928688" cy="814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8824504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106</Words>
  <Application>Microsoft Office PowerPoint</Application>
  <PresentationFormat>عرض على الشاشة (3:4)‏</PresentationFormat>
  <Paragraphs>23</Paragraphs>
  <Slides>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Afaaq</dc:creator>
  <cp:lastModifiedBy>Afaaq</cp:lastModifiedBy>
  <cp:revision>2</cp:revision>
  <cp:lastPrinted>2019-09-07T22:21:11Z</cp:lastPrinted>
  <dcterms:created xsi:type="dcterms:W3CDTF">2019-09-07T22:07:11Z</dcterms:created>
  <dcterms:modified xsi:type="dcterms:W3CDTF">2019-09-07T22:21:49Z</dcterms:modified>
</cp:coreProperties>
</file>