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4"/>
  </p:notesMasterIdLst>
  <p:sldIdLst>
    <p:sldId id="256" r:id="rId2"/>
    <p:sldId id="356" r:id="rId3"/>
    <p:sldId id="392" r:id="rId4"/>
    <p:sldId id="369" r:id="rId5"/>
    <p:sldId id="370" r:id="rId6"/>
    <p:sldId id="371" r:id="rId7"/>
    <p:sldId id="372" r:id="rId8"/>
    <p:sldId id="373" r:id="rId9"/>
    <p:sldId id="374" r:id="rId10"/>
    <p:sldId id="375" r:id="rId11"/>
    <p:sldId id="376" r:id="rId12"/>
    <p:sldId id="377" r:id="rId13"/>
    <p:sldId id="378" r:id="rId14"/>
    <p:sldId id="379" r:id="rId15"/>
    <p:sldId id="380" r:id="rId16"/>
    <p:sldId id="381" r:id="rId17"/>
    <p:sldId id="382" r:id="rId18"/>
    <p:sldId id="383" r:id="rId19"/>
    <p:sldId id="384" r:id="rId20"/>
    <p:sldId id="385" r:id="rId21"/>
    <p:sldId id="386" r:id="rId22"/>
    <p:sldId id="387" r:id="rId23"/>
    <p:sldId id="388" r:id="rId24"/>
    <p:sldId id="389" r:id="rId25"/>
    <p:sldId id="390" r:id="rId26"/>
    <p:sldId id="391" r:id="rId27"/>
    <p:sldId id="409" r:id="rId28"/>
    <p:sldId id="257" r:id="rId29"/>
    <p:sldId id="393" r:id="rId30"/>
    <p:sldId id="394" r:id="rId31"/>
    <p:sldId id="395" r:id="rId32"/>
    <p:sldId id="396" r:id="rId33"/>
  </p:sldIdLst>
  <p:sldSz cx="9144000" cy="6858000" type="screen4x3"/>
  <p:notesSz cx="6858000" cy="9144000"/>
  <p:custDataLst>
    <p:tags r:id="rId35"/>
  </p:custData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79568" autoAdjust="0"/>
    <p:restoredTop sz="94660"/>
  </p:normalViewPr>
  <p:slideViewPr>
    <p:cSldViewPr>
      <p:cViewPr>
        <p:scale>
          <a:sx n="66" d="100"/>
          <a:sy n="66" d="100"/>
        </p:scale>
        <p:origin x="-45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1BFAA97-2B75-4AEC-AB8B-2E784F3994A4}" type="datetimeFigureOut">
              <a:rPr lang="ar-SA" smtClean="0"/>
              <a:pPr/>
              <a:t>05/02/36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65424C17-D0D8-4B74-8FC2-014FB4BD07F5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3017450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24C17-D0D8-4B74-8FC2-014FB4BD07F5}" type="slidenum">
              <a:rPr lang="ar-SA" smtClean="0"/>
              <a:pPr/>
              <a:t>7</a:t>
            </a:fld>
            <a:endParaRPr lang="ar-S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3FB94-1AC4-4C70-BEC2-CD9F8ED6FD4B}" type="datetimeFigureOut">
              <a:rPr lang="ar-SA" smtClean="0"/>
              <a:pPr/>
              <a:t>05/02/36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6F16D-64D6-4DEB-BAFB-3D914BF9887E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3FB94-1AC4-4C70-BEC2-CD9F8ED6FD4B}" type="datetimeFigureOut">
              <a:rPr lang="ar-SA" smtClean="0"/>
              <a:pPr/>
              <a:t>05/02/36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6F16D-64D6-4DEB-BAFB-3D914BF9887E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3FB94-1AC4-4C70-BEC2-CD9F8ED6FD4B}" type="datetimeFigureOut">
              <a:rPr lang="ar-SA" smtClean="0"/>
              <a:pPr/>
              <a:t>05/02/36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6F16D-64D6-4DEB-BAFB-3D914BF9887E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3FB94-1AC4-4C70-BEC2-CD9F8ED6FD4B}" type="datetimeFigureOut">
              <a:rPr lang="ar-SA" smtClean="0"/>
              <a:pPr/>
              <a:t>05/02/36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6F16D-64D6-4DEB-BAFB-3D914BF9887E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3FB94-1AC4-4C70-BEC2-CD9F8ED6FD4B}" type="datetimeFigureOut">
              <a:rPr lang="ar-SA" smtClean="0"/>
              <a:pPr/>
              <a:t>05/02/36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6F16D-64D6-4DEB-BAFB-3D914BF9887E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3FB94-1AC4-4C70-BEC2-CD9F8ED6FD4B}" type="datetimeFigureOut">
              <a:rPr lang="ar-SA" smtClean="0"/>
              <a:pPr/>
              <a:t>05/02/36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6F16D-64D6-4DEB-BAFB-3D914BF9887E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3FB94-1AC4-4C70-BEC2-CD9F8ED6FD4B}" type="datetimeFigureOut">
              <a:rPr lang="ar-SA" smtClean="0"/>
              <a:pPr/>
              <a:t>05/02/36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6F16D-64D6-4DEB-BAFB-3D914BF9887E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3FB94-1AC4-4C70-BEC2-CD9F8ED6FD4B}" type="datetimeFigureOut">
              <a:rPr lang="ar-SA" smtClean="0"/>
              <a:pPr/>
              <a:t>05/02/36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6F16D-64D6-4DEB-BAFB-3D914BF9887E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3FB94-1AC4-4C70-BEC2-CD9F8ED6FD4B}" type="datetimeFigureOut">
              <a:rPr lang="ar-SA" smtClean="0"/>
              <a:pPr/>
              <a:t>05/02/36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6F16D-64D6-4DEB-BAFB-3D914BF9887E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3FB94-1AC4-4C70-BEC2-CD9F8ED6FD4B}" type="datetimeFigureOut">
              <a:rPr lang="ar-SA" smtClean="0"/>
              <a:pPr/>
              <a:t>05/02/36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6F16D-64D6-4DEB-BAFB-3D914BF9887E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smtClean="0"/>
              <a:t>انقر فوق الرمز لإضافة صورة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3FB94-1AC4-4C70-BEC2-CD9F8ED6FD4B}" type="datetimeFigureOut">
              <a:rPr lang="ar-SA" smtClean="0"/>
              <a:pPr/>
              <a:t>05/02/36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6F16D-64D6-4DEB-BAFB-3D914BF9887E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3FB94-1AC4-4C70-BEC2-CD9F8ED6FD4B}" type="datetimeFigureOut">
              <a:rPr lang="ar-SA" smtClean="0"/>
              <a:pPr/>
              <a:t>05/02/36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6F16D-64D6-4DEB-BAFB-3D914BF9887E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audio" Target="../media/audio1.wav"/><Relationship Id="rId7" Type="http://schemas.openxmlformats.org/officeDocument/2006/relationships/audio" Target="../media/audio3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audio" Target="../media/audio2.wav"/><Relationship Id="rId10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audio" Target="../media/audio5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77.png"/><Relationship Id="rId18" Type="http://schemas.openxmlformats.org/officeDocument/2006/relationships/image" Target="../media/image82.png"/><Relationship Id="rId3" Type="http://schemas.openxmlformats.org/officeDocument/2006/relationships/audio" Target="../media/audio1.wav"/><Relationship Id="rId21" Type="http://schemas.openxmlformats.org/officeDocument/2006/relationships/image" Target="../media/image85.png"/><Relationship Id="rId7" Type="http://schemas.openxmlformats.org/officeDocument/2006/relationships/audio" Target="../media/audio3.wav"/><Relationship Id="rId12" Type="http://schemas.openxmlformats.org/officeDocument/2006/relationships/image" Target="../media/image76.png"/><Relationship Id="rId17" Type="http://schemas.openxmlformats.org/officeDocument/2006/relationships/image" Target="../media/image81.png"/><Relationship Id="rId2" Type="http://schemas.openxmlformats.org/officeDocument/2006/relationships/image" Target="../media/image1.jpeg"/><Relationship Id="rId16" Type="http://schemas.openxmlformats.org/officeDocument/2006/relationships/image" Target="../media/image80.png"/><Relationship Id="rId20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75.png"/><Relationship Id="rId5" Type="http://schemas.openxmlformats.org/officeDocument/2006/relationships/audio" Target="../media/audio2.wav"/><Relationship Id="rId15" Type="http://schemas.openxmlformats.org/officeDocument/2006/relationships/image" Target="../media/image79.png"/><Relationship Id="rId23" Type="http://schemas.openxmlformats.org/officeDocument/2006/relationships/image" Target="../media/image87.png"/><Relationship Id="rId10" Type="http://schemas.openxmlformats.org/officeDocument/2006/relationships/image" Target="../media/image4.png"/><Relationship Id="rId19" Type="http://schemas.openxmlformats.org/officeDocument/2006/relationships/image" Target="../media/image83.png"/><Relationship Id="rId4" Type="http://schemas.openxmlformats.org/officeDocument/2006/relationships/image" Target="../media/image2.png"/><Relationship Id="rId9" Type="http://schemas.openxmlformats.org/officeDocument/2006/relationships/audio" Target="../media/audio5.wav"/><Relationship Id="rId14" Type="http://schemas.openxmlformats.org/officeDocument/2006/relationships/image" Target="../media/image78.png"/><Relationship Id="rId22" Type="http://schemas.openxmlformats.org/officeDocument/2006/relationships/image" Target="../media/image8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90.png"/><Relationship Id="rId18" Type="http://schemas.openxmlformats.org/officeDocument/2006/relationships/image" Target="../media/image95.png"/><Relationship Id="rId3" Type="http://schemas.openxmlformats.org/officeDocument/2006/relationships/audio" Target="../media/audio1.wav"/><Relationship Id="rId7" Type="http://schemas.openxmlformats.org/officeDocument/2006/relationships/audio" Target="../media/audio3.wav"/><Relationship Id="rId12" Type="http://schemas.openxmlformats.org/officeDocument/2006/relationships/image" Target="../media/image89.png"/><Relationship Id="rId17" Type="http://schemas.openxmlformats.org/officeDocument/2006/relationships/image" Target="../media/image94.png"/><Relationship Id="rId2" Type="http://schemas.openxmlformats.org/officeDocument/2006/relationships/image" Target="../media/image1.jpeg"/><Relationship Id="rId16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8.png"/><Relationship Id="rId5" Type="http://schemas.openxmlformats.org/officeDocument/2006/relationships/audio" Target="../media/audio2.wav"/><Relationship Id="rId15" Type="http://schemas.openxmlformats.org/officeDocument/2006/relationships/image" Target="../media/image92.png"/><Relationship Id="rId10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audio" Target="../media/audio5.wav"/><Relationship Id="rId14" Type="http://schemas.openxmlformats.org/officeDocument/2006/relationships/image" Target="../media/image9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98.png"/><Relationship Id="rId18" Type="http://schemas.openxmlformats.org/officeDocument/2006/relationships/image" Target="../media/image103.png"/><Relationship Id="rId3" Type="http://schemas.openxmlformats.org/officeDocument/2006/relationships/audio" Target="../media/audio1.wav"/><Relationship Id="rId7" Type="http://schemas.openxmlformats.org/officeDocument/2006/relationships/audio" Target="../media/audio3.wav"/><Relationship Id="rId12" Type="http://schemas.openxmlformats.org/officeDocument/2006/relationships/image" Target="../media/image97.png"/><Relationship Id="rId17" Type="http://schemas.openxmlformats.org/officeDocument/2006/relationships/image" Target="../media/image102.png"/><Relationship Id="rId2" Type="http://schemas.openxmlformats.org/officeDocument/2006/relationships/image" Target="../media/image1.jpeg"/><Relationship Id="rId16" Type="http://schemas.openxmlformats.org/officeDocument/2006/relationships/image" Target="../media/image101.png"/><Relationship Id="rId20" Type="http://schemas.openxmlformats.org/officeDocument/2006/relationships/image" Target="../media/image10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96.png"/><Relationship Id="rId5" Type="http://schemas.openxmlformats.org/officeDocument/2006/relationships/audio" Target="../media/audio2.wav"/><Relationship Id="rId15" Type="http://schemas.openxmlformats.org/officeDocument/2006/relationships/image" Target="../media/image100.png"/><Relationship Id="rId10" Type="http://schemas.openxmlformats.org/officeDocument/2006/relationships/image" Target="../media/image4.png"/><Relationship Id="rId19" Type="http://schemas.openxmlformats.org/officeDocument/2006/relationships/image" Target="../media/image104.png"/><Relationship Id="rId4" Type="http://schemas.openxmlformats.org/officeDocument/2006/relationships/image" Target="../media/image2.png"/><Relationship Id="rId9" Type="http://schemas.openxmlformats.org/officeDocument/2006/relationships/audio" Target="../media/audio5.wav"/><Relationship Id="rId14" Type="http://schemas.openxmlformats.org/officeDocument/2006/relationships/image" Target="../media/image9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08.png"/><Relationship Id="rId18" Type="http://schemas.openxmlformats.org/officeDocument/2006/relationships/image" Target="../media/image113.png"/><Relationship Id="rId3" Type="http://schemas.openxmlformats.org/officeDocument/2006/relationships/audio" Target="../media/audio1.wav"/><Relationship Id="rId7" Type="http://schemas.openxmlformats.org/officeDocument/2006/relationships/audio" Target="../media/audio3.wav"/><Relationship Id="rId12" Type="http://schemas.openxmlformats.org/officeDocument/2006/relationships/image" Target="../media/image107.png"/><Relationship Id="rId17" Type="http://schemas.openxmlformats.org/officeDocument/2006/relationships/image" Target="../media/image112.png"/><Relationship Id="rId2" Type="http://schemas.openxmlformats.org/officeDocument/2006/relationships/image" Target="../media/image1.jpeg"/><Relationship Id="rId16" Type="http://schemas.openxmlformats.org/officeDocument/2006/relationships/image" Target="../media/image111.png"/><Relationship Id="rId20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06.png"/><Relationship Id="rId5" Type="http://schemas.openxmlformats.org/officeDocument/2006/relationships/audio" Target="../media/audio2.wav"/><Relationship Id="rId15" Type="http://schemas.openxmlformats.org/officeDocument/2006/relationships/image" Target="../media/image110.png"/><Relationship Id="rId10" Type="http://schemas.openxmlformats.org/officeDocument/2006/relationships/image" Target="../media/image4.png"/><Relationship Id="rId19" Type="http://schemas.openxmlformats.org/officeDocument/2006/relationships/image" Target="../media/image114.png"/><Relationship Id="rId4" Type="http://schemas.openxmlformats.org/officeDocument/2006/relationships/image" Target="../media/image2.png"/><Relationship Id="rId9" Type="http://schemas.openxmlformats.org/officeDocument/2006/relationships/audio" Target="../media/audio5.wav"/><Relationship Id="rId14" Type="http://schemas.openxmlformats.org/officeDocument/2006/relationships/image" Target="../media/image10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18.png"/><Relationship Id="rId18" Type="http://schemas.openxmlformats.org/officeDocument/2006/relationships/image" Target="../media/image123.png"/><Relationship Id="rId3" Type="http://schemas.openxmlformats.org/officeDocument/2006/relationships/audio" Target="../media/audio1.wav"/><Relationship Id="rId7" Type="http://schemas.openxmlformats.org/officeDocument/2006/relationships/audio" Target="../media/audio3.wav"/><Relationship Id="rId12" Type="http://schemas.openxmlformats.org/officeDocument/2006/relationships/image" Target="../media/image117.png"/><Relationship Id="rId17" Type="http://schemas.openxmlformats.org/officeDocument/2006/relationships/image" Target="../media/image122.png"/><Relationship Id="rId2" Type="http://schemas.openxmlformats.org/officeDocument/2006/relationships/image" Target="../media/image1.jpeg"/><Relationship Id="rId16" Type="http://schemas.openxmlformats.org/officeDocument/2006/relationships/image" Target="../media/image1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16.png"/><Relationship Id="rId5" Type="http://schemas.openxmlformats.org/officeDocument/2006/relationships/audio" Target="../media/audio2.wav"/><Relationship Id="rId15" Type="http://schemas.openxmlformats.org/officeDocument/2006/relationships/image" Target="../media/image120.png"/><Relationship Id="rId10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audio" Target="../media/audio5.wav"/><Relationship Id="rId14" Type="http://schemas.openxmlformats.org/officeDocument/2006/relationships/image" Target="../media/image1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26.png"/><Relationship Id="rId18" Type="http://schemas.openxmlformats.org/officeDocument/2006/relationships/image" Target="../media/image131.png"/><Relationship Id="rId3" Type="http://schemas.openxmlformats.org/officeDocument/2006/relationships/audio" Target="../media/audio1.wav"/><Relationship Id="rId7" Type="http://schemas.openxmlformats.org/officeDocument/2006/relationships/audio" Target="../media/audio3.wav"/><Relationship Id="rId12" Type="http://schemas.openxmlformats.org/officeDocument/2006/relationships/image" Target="../media/image125.png"/><Relationship Id="rId17" Type="http://schemas.openxmlformats.org/officeDocument/2006/relationships/image" Target="../media/image130.png"/><Relationship Id="rId2" Type="http://schemas.openxmlformats.org/officeDocument/2006/relationships/image" Target="../media/image1.jpeg"/><Relationship Id="rId16" Type="http://schemas.openxmlformats.org/officeDocument/2006/relationships/image" Target="../media/image1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24.png"/><Relationship Id="rId5" Type="http://schemas.openxmlformats.org/officeDocument/2006/relationships/audio" Target="../media/audio2.wav"/><Relationship Id="rId15" Type="http://schemas.openxmlformats.org/officeDocument/2006/relationships/image" Target="../media/image128.png"/><Relationship Id="rId10" Type="http://schemas.openxmlformats.org/officeDocument/2006/relationships/image" Target="../media/image4.png"/><Relationship Id="rId19" Type="http://schemas.openxmlformats.org/officeDocument/2006/relationships/image" Target="../media/image132.png"/><Relationship Id="rId4" Type="http://schemas.openxmlformats.org/officeDocument/2006/relationships/image" Target="../media/image2.png"/><Relationship Id="rId9" Type="http://schemas.openxmlformats.org/officeDocument/2006/relationships/audio" Target="../media/audio5.wav"/><Relationship Id="rId14" Type="http://schemas.openxmlformats.org/officeDocument/2006/relationships/image" Target="../media/image1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35.png"/><Relationship Id="rId3" Type="http://schemas.openxmlformats.org/officeDocument/2006/relationships/audio" Target="../media/audio1.wav"/><Relationship Id="rId7" Type="http://schemas.openxmlformats.org/officeDocument/2006/relationships/audio" Target="../media/audio3.wav"/><Relationship Id="rId12" Type="http://schemas.openxmlformats.org/officeDocument/2006/relationships/image" Target="../media/image134.png"/><Relationship Id="rId17" Type="http://schemas.openxmlformats.org/officeDocument/2006/relationships/image" Target="../media/image139.png"/><Relationship Id="rId2" Type="http://schemas.openxmlformats.org/officeDocument/2006/relationships/image" Target="../media/image1.jpeg"/><Relationship Id="rId16" Type="http://schemas.openxmlformats.org/officeDocument/2006/relationships/image" Target="../media/image1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33.png"/><Relationship Id="rId5" Type="http://schemas.openxmlformats.org/officeDocument/2006/relationships/audio" Target="../media/audio2.wav"/><Relationship Id="rId15" Type="http://schemas.openxmlformats.org/officeDocument/2006/relationships/image" Target="../media/image137.png"/><Relationship Id="rId10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audio" Target="../media/audio5.wav"/><Relationship Id="rId14" Type="http://schemas.openxmlformats.org/officeDocument/2006/relationships/image" Target="../media/image1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42.png"/><Relationship Id="rId18" Type="http://schemas.openxmlformats.org/officeDocument/2006/relationships/image" Target="../media/image147.png"/><Relationship Id="rId3" Type="http://schemas.openxmlformats.org/officeDocument/2006/relationships/audio" Target="../media/audio1.wav"/><Relationship Id="rId21" Type="http://schemas.openxmlformats.org/officeDocument/2006/relationships/image" Target="../media/image150.png"/><Relationship Id="rId7" Type="http://schemas.openxmlformats.org/officeDocument/2006/relationships/audio" Target="../media/audio3.wav"/><Relationship Id="rId12" Type="http://schemas.openxmlformats.org/officeDocument/2006/relationships/image" Target="../media/image141.png"/><Relationship Id="rId17" Type="http://schemas.openxmlformats.org/officeDocument/2006/relationships/image" Target="../media/image146.png"/><Relationship Id="rId2" Type="http://schemas.openxmlformats.org/officeDocument/2006/relationships/image" Target="../media/image1.jpeg"/><Relationship Id="rId16" Type="http://schemas.openxmlformats.org/officeDocument/2006/relationships/image" Target="../media/image145.png"/><Relationship Id="rId20" Type="http://schemas.openxmlformats.org/officeDocument/2006/relationships/image" Target="../media/image1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40.png"/><Relationship Id="rId24" Type="http://schemas.openxmlformats.org/officeDocument/2006/relationships/image" Target="../media/image153.png"/><Relationship Id="rId5" Type="http://schemas.openxmlformats.org/officeDocument/2006/relationships/audio" Target="../media/audio2.wav"/><Relationship Id="rId15" Type="http://schemas.openxmlformats.org/officeDocument/2006/relationships/image" Target="../media/image144.png"/><Relationship Id="rId23" Type="http://schemas.openxmlformats.org/officeDocument/2006/relationships/image" Target="../media/image152.png"/><Relationship Id="rId10" Type="http://schemas.openxmlformats.org/officeDocument/2006/relationships/image" Target="../media/image4.png"/><Relationship Id="rId19" Type="http://schemas.openxmlformats.org/officeDocument/2006/relationships/image" Target="../media/image148.png"/><Relationship Id="rId4" Type="http://schemas.openxmlformats.org/officeDocument/2006/relationships/image" Target="../media/image2.png"/><Relationship Id="rId9" Type="http://schemas.openxmlformats.org/officeDocument/2006/relationships/audio" Target="../media/audio5.wav"/><Relationship Id="rId14" Type="http://schemas.openxmlformats.org/officeDocument/2006/relationships/image" Target="../media/image143.png"/><Relationship Id="rId22" Type="http://schemas.openxmlformats.org/officeDocument/2006/relationships/image" Target="../media/image1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56.png"/><Relationship Id="rId18" Type="http://schemas.openxmlformats.org/officeDocument/2006/relationships/image" Target="../media/image161.png"/><Relationship Id="rId26" Type="http://schemas.openxmlformats.org/officeDocument/2006/relationships/image" Target="../media/image169.png"/><Relationship Id="rId3" Type="http://schemas.openxmlformats.org/officeDocument/2006/relationships/audio" Target="../media/audio1.wav"/><Relationship Id="rId21" Type="http://schemas.openxmlformats.org/officeDocument/2006/relationships/image" Target="../media/image164.png"/><Relationship Id="rId7" Type="http://schemas.openxmlformats.org/officeDocument/2006/relationships/audio" Target="../media/audio3.wav"/><Relationship Id="rId12" Type="http://schemas.openxmlformats.org/officeDocument/2006/relationships/image" Target="../media/image155.png"/><Relationship Id="rId17" Type="http://schemas.openxmlformats.org/officeDocument/2006/relationships/image" Target="../media/image160.png"/><Relationship Id="rId25" Type="http://schemas.openxmlformats.org/officeDocument/2006/relationships/image" Target="../media/image168.png"/><Relationship Id="rId2" Type="http://schemas.openxmlformats.org/officeDocument/2006/relationships/image" Target="../media/image1.jpeg"/><Relationship Id="rId16" Type="http://schemas.openxmlformats.org/officeDocument/2006/relationships/image" Target="../media/image159.png"/><Relationship Id="rId20" Type="http://schemas.openxmlformats.org/officeDocument/2006/relationships/image" Target="../media/image1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54.png"/><Relationship Id="rId24" Type="http://schemas.openxmlformats.org/officeDocument/2006/relationships/image" Target="../media/image167.png"/><Relationship Id="rId5" Type="http://schemas.openxmlformats.org/officeDocument/2006/relationships/audio" Target="../media/audio2.wav"/><Relationship Id="rId15" Type="http://schemas.openxmlformats.org/officeDocument/2006/relationships/image" Target="../media/image158.png"/><Relationship Id="rId23" Type="http://schemas.openxmlformats.org/officeDocument/2006/relationships/image" Target="../media/image166.png"/><Relationship Id="rId10" Type="http://schemas.openxmlformats.org/officeDocument/2006/relationships/image" Target="../media/image4.png"/><Relationship Id="rId19" Type="http://schemas.openxmlformats.org/officeDocument/2006/relationships/image" Target="../media/image162.png"/><Relationship Id="rId4" Type="http://schemas.openxmlformats.org/officeDocument/2006/relationships/image" Target="../media/image2.png"/><Relationship Id="rId9" Type="http://schemas.openxmlformats.org/officeDocument/2006/relationships/audio" Target="../media/audio5.wav"/><Relationship Id="rId14" Type="http://schemas.openxmlformats.org/officeDocument/2006/relationships/image" Target="../media/image157.png"/><Relationship Id="rId22" Type="http://schemas.openxmlformats.org/officeDocument/2006/relationships/image" Target="../media/image16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72.png"/><Relationship Id="rId18" Type="http://schemas.openxmlformats.org/officeDocument/2006/relationships/image" Target="../media/image177.png"/><Relationship Id="rId26" Type="http://schemas.openxmlformats.org/officeDocument/2006/relationships/image" Target="../media/image185.png"/><Relationship Id="rId3" Type="http://schemas.openxmlformats.org/officeDocument/2006/relationships/audio" Target="../media/audio1.wav"/><Relationship Id="rId21" Type="http://schemas.openxmlformats.org/officeDocument/2006/relationships/image" Target="../media/image180.png"/><Relationship Id="rId7" Type="http://schemas.openxmlformats.org/officeDocument/2006/relationships/audio" Target="../media/audio3.wav"/><Relationship Id="rId12" Type="http://schemas.openxmlformats.org/officeDocument/2006/relationships/image" Target="../media/image171.png"/><Relationship Id="rId17" Type="http://schemas.openxmlformats.org/officeDocument/2006/relationships/image" Target="../media/image176.png"/><Relationship Id="rId25" Type="http://schemas.openxmlformats.org/officeDocument/2006/relationships/image" Target="../media/image184.png"/><Relationship Id="rId2" Type="http://schemas.openxmlformats.org/officeDocument/2006/relationships/image" Target="../media/image1.jpeg"/><Relationship Id="rId16" Type="http://schemas.openxmlformats.org/officeDocument/2006/relationships/image" Target="../media/image175.png"/><Relationship Id="rId20" Type="http://schemas.openxmlformats.org/officeDocument/2006/relationships/image" Target="../media/image1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70.png"/><Relationship Id="rId24" Type="http://schemas.openxmlformats.org/officeDocument/2006/relationships/image" Target="../media/image183.png"/><Relationship Id="rId5" Type="http://schemas.openxmlformats.org/officeDocument/2006/relationships/audio" Target="../media/audio2.wav"/><Relationship Id="rId15" Type="http://schemas.openxmlformats.org/officeDocument/2006/relationships/image" Target="../media/image174.png"/><Relationship Id="rId23" Type="http://schemas.openxmlformats.org/officeDocument/2006/relationships/image" Target="../media/image182.png"/><Relationship Id="rId28" Type="http://schemas.openxmlformats.org/officeDocument/2006/relationships/image" Target="../media/image187.png"/><Relationship Id="rId10" Type="http://schemas.openxmlformats.org/officeDocument/2006/relationships/image" Target="../media/image4.png"/><Relationship Id="rId19" Type="http://schemas.openxmlformats.org/officeDocument/2006/relationships/image" Target="../media/image178.png"/><Relationship Id="rId4" Type="http://schemas.openxmlformats.org/officeDocument/2006/relationships/image" Target="../media/image2.png"/><Relationship Id="rId9" Type="http://schemas.openxmlformats.org/officeDocument/2006/relationships/audio" Target="../media/audio5.wav"/><Relationship Id="rId14" Type="http://schemas.openxmlformats.org/officeDocument/2006/relationships/image" Target="../media/image173.png"/><Relationship Id="rId22" Type="http://schemas.openxmlformats.org/officeDocument/2006/relationships/image" Target="../media/image181.png"/><Relationship Id="rId27" Type="http://schemas.openxmlformats.org/officeDocument/2006/relationships/image" Target="../media/image18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audio" Target="../media/audio3.wav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image" Target="../media/image1.jpeg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5.png"/><Relationship Id="rId5" Type="http://schemas.openxmlformats.org/officeDocument/2006/relationships/audio" Target="../media/audio2.wav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audio" Target="../media/audio5.wav"/><Relationship Id="rId1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90.png"/><Relationship Id="rId3" Type="http://schemas.openxmlformats.org/officeDocument/2006/relationships/audio" Target="../media/audio1.wav"/><Relationship Id="rId7" Type="http://schemas.openxmlformats.org/officeDocument/2006/relationships/audio" Target="../media/audio3.wav"/><Relationship Id="rId12" Type="http://schemas.openxmlformats.org/officeDocument/2006/relationships/image" Target="../media/image189.png"/><Relationship Id="rId17" Type="http://schemas.openxmlformats.org/officeDocument/2006/relationships/image" Target="../media/image194.png"/><Relationship Id="rId2" Type="http://schemas.openxmlformats.org/officeDocument/2006/relationships/image" Target="../media/image1.jpeg"/><Relationship Id="rId16" Type="http://schemas.openxmlformats.org/officeDocument/2006/relationships/image" Target="../media/image19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88.png"/><Relationship Id="rId5" Type="http://schemas.openxmlformats.org/officeDocument/2006/relationships/audio" Target="../media/audio2.wav"/><Relationship Id="rId15" Type="http://schemas.openxmlformats.org/officeDocument/2006/relationships/image" Target="../media/image192.png"/><Relationship Id="rId10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audio" Target="../media/audio5.wav"/><Relationship Id="rId14" Type="http://schemas.openxmlformats.org/officeDocument/2006/relationships/image" Target="../media/image19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97.png"/><Relationship Id="rId18" Type="http://schemas.openxmlformats.org/officeDocument/2006/relationships/image" Target="../media/image202.png"/><Relationship Id="rId3" Type="http://schemas.openxmlformats.org/officeDocument/2006/relationships/audio" Target="../media/audio1.wav"/><Relationship Id="rId7" Type="http://schemas.openxmlformats.org/officeDocument/2006/relationships/audio" Target="../media/audio3.wav"/><Relationship Id="rId12" Type="http://schemas.openxmlformats.org/officeDocument/2006/relationships/image" Target="../media/image196.png"/><Relationship Id="rId17" Type="http://schemas.openxmlformats.org/officeDocument/2006/relationships/image" Target="../media/image201.png"/><Relationship Id="rId2" Type="http://schemas.openxmlformats.org/officeDocument/2006/relationships/image" Target="../media/image1.jpeg"/><Relationship Id="rId16" Type="http://schemas.openxmlformats.org/officeDocument/2006/relationships/image" Target="../media/image20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95.png"/><Relationship Id="rId5" Type="http://schemas.openxmlformats.org/officeDocument/2006/relationships/audio" Target="../media/audio2.wav"/><Relationship Id="rId15" Type="http://schemas.openxmlformats.org/officeDocument/2006/relationships/image" Target="../media/image199.png"/><Relationship Id="rId10" Type="http://schemas.openxmlformats.org/officeDocument/2006/relationships/image" Target="../media/image4.png"/><Relationship Id="rId19" Type="http://schemas.openxmlformats.org/officeDocument/2006/relationships/image" Target="../media/image203.png"/><Relationship Id="rId4" Type="http://schemas.openxmlformats.org/officeDocument/2006/relationships/image" Target="../media/image2.png"/><Relationship Id="rId9" Type="http://schemas.openxmlformats.org/officeDocument/2006/relationships/audio" Target="../media/audio5.wav"/><Relationship Id="rId14" Type="http://schemas.openxmlformats.org/officeDocument/2006/relationships/image" Target="../media/image19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06.png"/><Relationship Id="rId18" Type="http://schemas.openxmlformats.org/officeDocument/2006/relationships/image" Target="../media/image211.png"/><Relationship Id="rId3" Type="http://schemas.openxmlformats.org/officeDocument/2006/relationships/audio" Target="../media/audio1.wav"/><Relationship Id="rId7" Type="http://schemas.openxmlformats.org/officeDocument/2006/relationships/audio" Target="../media/audio3.wav"/><Relationship Id="rId12" Type="http://schemas.openxmlformats.org/officeDocument/2006/relationships/image" Target="../media/image205.png"/><Relationship Id="rId17" Type="http://schemas.openxmlformats.org/officeDocument/2006/relationships/image" Target="../media/image210.png"/><Relationship Id="rId2" Type="http://schemas.openxmlformats.org/officeDocument/2006/relationships/image" Target="../media/image1.jpeg"/><Relationship Id="rId16" Type="http://schemas.openxmlformats.org/officeDocument/2006/relationships/image" Target="../media/image20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204.png"/><Relationship Id="rId5" Type="http://schemas.openxmlformats.org/officeDocument/2006/relationships/audio" Target="../media/audio2.wav"/><Relationship Id="rId15" Type="http://schemas.openxmlformats.org/officeDocument/2006/relationships/image" Target="../media/image208.png"/><Relationship Id="rId10" Type="http://schemas.openxmlformats.org/officeDocument/2006/relationships/image" Target="../media/image4.png"/><Relationship Id="rId19" Type="http://schemas.openxmlformats.org/officeDocument/2006/relationships/image" Target="../media/image212.png"/><Relationship Id="rId4" Type="http://schemas.openxmlformats.org/officeDocument/2006/relationships/image" Target="../media/image2.png"/><Relationship Id="rId9" Type="http://schemas.openxmlformats.org/officeDocument/2006/relationships/audio" Target="../media/audio5.wav"/><Relationship Id="rId14" Type="http://schemas.openxmlformats.org/officeDocument/2006/relationships/image" Target="../media/image20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15.png"/><Relationship Id="rId3" Type="http://schemas.openxmlformats.org/officeDocument/2006/relationships/audio" Target="../media/audio1.wav"/><Relationship Id="rId7" Type="http://schemas.openxmlformats.org/officeDocument/2006/relationships/audio" Target="../media/audio3.wav"/><Relationship Id="rId12" Type="http://schemas.openxmlformats.org/officeDocument/2006/relationships/image" Target="../media/image214.png"/><Relationship Id="rId17" Type="http://schemas.openxmlformats.org/officeDocument/2006/relationships/image" Target="../media/image219.png"/><Relationship Id="rId2" Type="http://schemas.openxmlformats.org/officeDocument/2006/relationships/image" Target="../media/image1.jpeg"/><Relationship Id="rId16" Type="http://schemas.openxmlformats.org/officeDocument/2006/relationships/image" Target="../media/image2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213.png"/><Relationship Id="rId5" Type="http://schemas.openxmlformats.org/officeDocument/2006/relationships/audio" Target="../media/audio2.wav"/><Relationship Id="rId15" Type="http://schemas.openxmlformats.org/officeDocument/2006/relationships/image" Target="../media/image217.png"/><Relationship Id="rId10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audio" Target="../media/audio5.wav"/><Relationship Id="rId14" Type="http://schemas.openxmlformats.org/officeDocument/2006/relationships/image" Target="../media/image21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22.png"/><Relationship Id="rId18" Type="http://schemas.openxmlformats.org/officeDocument/2006/relationships/image" Target="../media/image227.png"/><Relationship Id="rId26" Type="http://schemas.openxmlformats.org/officeDocument/2006/relationships/image" Target="../media/image235.png"/><Relationship Id="rId3" Type="http://schemas.openxmlformats.org/officeDocument/2006/relationships/audio" Target="../media/audio1.wav"/><Relationship Id="rId21" Type="http://schemas.openxmlformats.org/officeDocument/2006/relationships/image" Target="../media/image230.png"/><Relationship Id="rId7" Type="http://schemas.openxmlformats.org/officeDocument/2006/relationships/audio" Target="../media/audio3.wav"/><Relationship Id="rId12" Type="http://schemas.openxmlformats.org/officeDocument/2006/relationships/image" Target="../media/image221.png"/><Relationship Id="rId17" Type="http://schemas.openxmlformats.org/officeDocument/2006/relationships/image" Target="../media/image226.png"/><Relationship Id="rId25" Type="http://schemas.openxmlformats.org/officeDocument/2006/relationships/image" Target="../media/image234.png"/><Relationship Id="rId2" Type="http://schemas.openxmlformats.org/officeDocument/2006/relationships/image" Target="../media/image1.jpeg"/><Relationship Id="rId16" Type="http://schemas.openxmlformats.org/officeDocument/2006/relationships/image" Target="../media/image225.png"/><Relationship Id="rId20" Type="http://schemas.openxmlformats.org/officeDocument/2006/relationships/image" Target="../media/image2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220.png"/><Relationship Id="rId24" Type="http://schemas.openxmlformats.org/officeDocument/2006/relationships/image" Target="../media/image233.png"/><Relationship Id="rId5" Type="http://schemas.openxmlformats.org/officeDocument/2006/relationships/audio" Target="../media/audio2.wav"/><Relationship Id="rId15" Type="http://schemas.openxmlformats.org/officeDocument/2006/relationships/image" Target="../media/image224.png"/><Relationship Id="rId23" Type="http://schemas.openxmlformats.org/officeDocument/2006/relationships/image" Target="../media/image232.png"/><Relationship Id="rId28" Type="http://schemas.openxmlformats.org/officeDocument/2006/relationships/image" Target="../media/image237.png"/><Relationship Id="rId10" Type="http://schemas.openxmlformats.org/officeDocument/2006/relationships/image" Target="../media/image4.png"/><Relationship Id="rId19" Type="http://schemas.openxmlformats.org/officeDocument/2006/relationships/image" Target="../media/image228.png"/><Relationship Id="rId4" Type="http://schemas.openxmlformats.org/officeDocument/2006/relationships/image" Target="../media/image2.png"/><Relationship Id="rId9" Type="http://schemas.openxmlformats.org/officeDocument/2006/relationships/audio" Target="../media/audio5.wav"/><Relationship Id="rId14" Type="http://schemas.openxmlformats.org/officeDocument/2006/relationships/image" Target="../media/image223.png"/><Relationship Id="rId22" Type="http://schemas.openxmlformats.org/officeDocument/2006/relationships/image" Target="../media/image231.png"/><Relationship Id="rId27" Type="http://schemas.openxmlformats.org/officeDocument/2006/relationships/image" Target="../media/image23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40.png"/><Relationship Id="rId18" Type="http://schemas.openxmlformats.org/officeDocument/2006/relationships/image" Target="../media/image245.png"/><Relationship Id="rId3" Type="http://schemas.openxmlformats.org/officeDocument/2006/relationships/audio" Target="../media/audio1.wav"/><Relationship Id="rId7" Type="http://schemas.openxmlformats.org/officeDocument/2006/relationships/audio" Target="../media/audio3.wav"/><Relationship Id="rId12" Type="http://schemas.openxmlformats.org/officeDocument/2006/relationships/image" Target="../media/image239.png"/><Relationship Id="rId17" Type="http://schemas.openxmlformats.org/officeDocument/2006/relationships/image" Target="../media/image244.png"/><Relationship Id="rId2" Type="http://schemas.openxmlformats.org/officeDocument/2006/relationships/image" Target="../media/image1.jpeg"/><Relationship Id="rId16" Type="http://schemas.openxmlformats.org/officeDocument/2006/relationships/image" Target="../media/image243.png"/><Relationship Id="rId20" Type="http://schemas.openxmlformats.org/officeDocument/2006/relationships/image" Target="../media/image2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238.png"/><Relationship Id="rId5" Type="http://schemas.openxmlformats.org/officeDocument/2006/relationships/audio" Target="../media/audio2.wav"/><Relationship Id="rId15" Type="http://schemas.openxmlformats.org/officeDocument/2006/relationships/image" Target="../media/image242.png"/><Relationship Id="rId10" Type="http://schemas.openxmlformats.org/officeDocument/2006/relationships/image" Target="../media/image4.png"/><Relationship Id="rId19" Type="http://schemas.openxmlformats.org/officeDocument/2006/relationships/image" Target="../media/image246.png"/><Relationship Id="rId4" Type="http://schemas.openxmlformats.org/officeDocument/2006/relationships/image" Target="../media/image2.png"/><Relationship Id="rId9" Type="http://schemas.openxmlformats.org/officeDocument/2006/relationships/audio" Target="../media/audio5.wav"/><Relationship Id="rId14" Type="http://schemas.openxmlformats.org/officeDocument/2006/relationships/image" Target="../media/image24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50.png"/><Relationship Id="rId3" Type="http://schemas.openxmlformats.org/officeDocument/2006/relationships/audio" Target="../media/audio1.wav"/><Relationship Id="rId7" Type="http://schemas.openxmlformats.org/officeDocument/2006/relationships/audio" Target="../media/audio3.wav"/><Relationship Id="rId12" Type="http://schemas.openxmlformats.org/officeDocument/2006/relationships/image" Target="../media/image249.png"/><Relationship Id="rId17" Type="http://schemas.openxmlformats.org/officeDocument/2006/relationships/image" Target="../media/image254.png"/><Relationship Id="rId2" Type="http://schemas.openxmlformats.org/officeDocument/2006/relationships/image" Target="../media/image1.jpeg"/><Relationship Id="rId16" Type="http://schemas.openxmlformats.org/officeDocument/2006/relationships/image" Target="../media/image2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248.png"/><Relationship Id="rId5" Type="http://schemas.openxmlformats.org/officeDocument/2006/relationships/audio" Target="../media/audio2.wav"/><Relationship Id="rId15" Type="http://schemas.openxmlformats.org/officeDocument/2006/relationships/image" Target="../media/image252.png"/><Relationship Id="rId10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audio" Target="../media/audio5.wav"/><Relationship Id="rId14" Type="http://schemas.openxmlformats.org/officeDocument/2006/relationships/image" Target="../media/image25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57.png"/><Relationship Id="rId18" Type="http://schemas.openxmlformats.org/officeDocument/2006/relationships/image" Target="../media/image262.png"/><Relationship Id="rId3" Type="http://schemas.openxmlformats.org/officeDocument/2006/relationships/audio" Target="../media/audio1.wav"/><Relationship Id="rId21" Type="http://schemas.openxmlformats.org/officeDocument/2006/relationships/image" Target="../media/image265.png"/><Relationship Id="rId7" Type="http://schemas.openxmlformats.org/officeDocument/2006/relationships/audio" Target="../media/audio3.wav"/><Relationship Id="rId12" Type="http://schemas.openxmlformats.org/officeDocument/2006/relationships/image" Target="../media/image256.png"/><Relationship Id="rId17" Type="http://schemas.openxmlformats.org/officeDocument/2006/relationships/image" Target="../media/image261.png"/><Relationship Id="rId2" Type="http://schemas.openxmlformats.org/officeDocument/2006/relationships/image" Target="../media/image1.jpeg"/><Relationship Id="rId16" Type="http://schemas.openxmlformats.org/officeDocument/2006/relationships/image" Target="../media/image260.png"/><Relationship Id="rId20" Type="http://schemas.openxmlformats.org/officeDocument/2006/relationships/image" Target="../media/image2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255.png"/><Relationship Id="rId5" Type="http://schemas.openxmlformats.org/officeDocument/2006/relationships/audio" Target="../media/audio2.wav"/><Relationship Id="rId15" Type="http://schemas.openxmlformats.org/officeDocument/2006/relationships/image" Target="../media/image259.png"/><Relationship Id="rId10" Type="http://schemas.openxmlformats.org/officeDocument/2006/relationships/image" Target="../media/image4.png"/><Relationship Id="rId19" Type="http://schemas.openxmlformats.org/officeDocument/2006/relationships/image" Target="../media/image263.png"/><Relationship Id="rId4" Type="http://schemas.openxmlformats.org/officeDocument/2006/relationships/image" Target="../media/image2.png"/><Relationship Id="rId9" Type="http://schemas.openxmlformats.org/officeDocument/2006/relationships/audio" Target="../media/audio5.wav"/><Relationship Id="rId14" Type="http://schemas.openxmlformats.org/officeDocument/2006/relationships/image" Target="../media/image258.png"/><Relationship Id="rId22" Type="http://schemas.openxmlformats.org/officeDocument/2006/relationships/image" Target="../media/image26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69.png"/><Relationship Id="rId18" Type="http://schemas.openxmlformats.org/officeDocument/2006/relationships/image" Target="../media/image274.png"/><Relationship Id="rId3" Type="http://schemas.openxmlformats.org/officeDocument/2006/relationships/audio" Target="../media/audio1.wav"/><Relationship Id="rId21" Type="http://schemas.openxmlformats.org/officeDocument/2006/relationships/image" Target="../media/image277.png"/><Relationship Id="rId7" Type="http://schemas.openxmlformats.org/officeDocument/2006/relationships/audio" Target="../media/audio3.wav"/><Relationship Id="rId12" Type="http://schemas.openxmlformats.org/officeDocument/2006/relationships/image" Target="../media/image268.png"/><Relationship Id="rId17" Type="http://schemas.openxmlformats.org/officeDocument/2006/relationships/image" Target="../media/image273.png"/><Relationship Id="rId2" Type="http://schemas.openxmlformats.org/officeDocument/2006/relationships/image" Target="../media/image1.jpeg"/><Relationship Id="rId16" Type="http://schemas.openxmlformats.org/officeDocument/2006/relationships/image" Target="../media/image272.png"/><Relationship Id="rId20" Type="http://schemas.openxmlformats.org/officeDocument/2006/relationships/image" Target="../media/image2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267.png"/><Relationship Id="rId5" Type="http://schemas.openxmlformats.org/officeDocument/2006/relationships/audio" Target="../media/audio2.wav"/><Relationship Id="rId15" Type="http://schemas.openxmlformats.org/officeDocument/2006/relationships/image" Target="../media/image271.png"/><Relationship Id="rId10" Type="http://schemas.openxmlformats.org/officeDocument/2006/relationships/image" Target="../media/image4.png"/><Relationship Id="rId19" Type="http://schemas.openxmlformats.org/officeDocument/2006/relationships/image" Target="../media/image275.png"/><Relationship Id="rId4" Type="http://schemas.openxmlformats.org/officeDocument/2006/relationships/image" Target="../media/image2.png"/><Relationship Id="rId9" Type="http://schemas.openxmlformats.org/officeDocument/2006/relationships/audio" Target="../media/audio5.wav"/><Relationship Id="rId14" Type="http://schemas.openxmlformats.org/officeDocument/2006/relationships/image" Target="../media/image27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80.png"/><Relationship Id="rId3" Type="http://schemas.openxmlformats.org/officeDocument/2006/relationships/audio" Target="../media/audio1.wav"/><Relationship Id="rId7" Type="http://schemas.openxmlformats.org/officeDocument/2006/relationships/audio" Target="../media/audio3.wav"/><Relationship Id="rId12" Type="http://schemas.openxmlformats.org/officeDocument/2006/relationships/image" Target="../media/image279.png"/><Relationship Id="rId17" Type="http://schemas.openxmlformats.org/officeDocument/2006/relationships/image" Target="../media/image284.png"/><Relationship Id="rId2" Type="http://schemas.openxmlformats.org/officeDocument/2006/relationships/image" Target="../media/image1.jpeg"/><Relationship Id="rId16" Type="http://schemas.openxmlformats.org/officeDocument/2006/relationships/image" Target="../media/image2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278.png"/><Relationship Id="rId5" Type="http://schemas.openxmlformats.org/officeDocument/2006/relationships/audio" Target="../media/audio2.wav"/><Relationship Id="rId15" Type="http://schemas.openxmlformats.org/officeDocument/2006/relationships/image" Target="../media/image282.png"/><Relationship Id="rId10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audio" Target="../media/audio5.wav"/><Relationship Id="rId14" Type="http://schemas.openxmlformats.org/officeDocument/2006/relationships/image" Target="../media/image28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audio" Target="../media/audio3.wav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1.jpe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5.png"/><Relationship Id="rId5" Type="http://schemas.openxmlformats.org/officeDocument/2006/relationships/audio" Target="../media/audio2.wav"/><Relationship Id="rId15" Type="http://schemas.openxmlformats.org/officeDocument/2006/relationships/image" Target="../media/image19.png"/><Relationship Id="rId10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audio" Target="../media/audio5.wav"/><Relationship Id="rId1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87.png"/><Relationship Id="rId3" Type="http://schemas.openxmlformats.org/officeDocument/2006/relationships/audio" Target="../media/audio1.wav"/><Relationship Id="rId7" Type="http://schemas.openxmlformats.org/officeDocument/2006/relationships/audio" Target="../media/audio3.wav"/><Relationship Id="rId12" Type="http://schemas.openxmlformats.org/officeDocument/2006/relationships/image" Target="../media/image286.png"/><Relationship Id="rId17" Type="http://schemas.openxmlformats.org/officeDocument/2006/relationships/image" Target="../media/image291.png"/><Relationship Id="rId2" Type="http://schemas.openxmlformats.org/officeDocument/2006/relationships/image" Target="../media/image1.jpeg"/><Relationship Id="rId16" Type="http://schemas.openxmlformats.org/officeDocument/2006/relationships/image" Target="../media/image29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285.png"/><Relationship Id="rId5" Type="http://schemas.openxmlformats.org/officeDocument/2006/relationships/audio" Target="../media/audio2.wav"/><Relationship Id="rId15" Type="http://schemas.openxmlformats.org/officeDocument/2006/relationships/image" Target="../media/image289.png"/><Relationship Id="rId10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audio" Target="../media/audio5.wav"/><Relationship Id="rId14" Type="http://schemas.openxmlformats.org/officeDocument/2006/relationships/image" Target="../media/image28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94.png"/><Relationship Id="rId3" Type="http://schemas.openxmlformats.org/officeDocument/2006/relationships/audio" Target="../media/audio1.wav"/><Relationship Id="rId7" Type="http://schemas.openxmlformats.org/officeDocument/2006/relationships/audio" Target="../media/audio3.wav"/><Relationship Id="rId12" Type="http://schemas.openxmlformats.org/officeDocument/2006/relationships/image" Target="../media/image293.png"/><Relationship Id="rId17" Type="http://schemas.openxmlformats.org/officeDocument/2006/relationships/image" Target="../media/image298.png"/><Relationship Id="rId2" Type="http://schemas.openxmlformats.org/officeDocument/2006/relationships/image" Target="../media/image1.jpeg"/><Relationship Id="rId16" Type="http://schemas.openxmlformats.org/officeDocument/2006/relationships/image" Target="../media/image29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292.png"/><Relationship Id="rId5" Type="http://schemas.openxmlformats.org/officeDocument/2006/relationships/audio" Target="../media/audio2.wav"/><Relationship Id="rId15" Type="http://schemas.openxmlformats.org/officeDocument/2006/relationships/image" Target="../media/image296.png"/><Relationship Id="rId10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audio" Target="../media/audio5.wav"/><Relationship Id="rId14" Type="http://schemas.openxmlformats.org/officeDocument/2006/relationships/image" Target="../media/image29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301.png"/><Relationship Id="rId18" Type="http://schemas.openxmlformats.org/officeDocument/2006/relationships/image" Target="../media/image306.png"/><Relationship Id="rId3" Type="http://schemas.openxmlformats.org/officeDocument/2006/relationships/audio" Target="../media/audio1.wav"/><Relationship Id="rId7" Type="http://schemas.openxmlformats.org/officeDocument/2006/relationships/audio" Target="../media/audio3.wav"/><Relationship Id="rId12" Type="http://schemas.openxmlformats.org/officeDocument/2006/relationships/image" Target="../media/image300.png"/><Relationship Id="rId17" Type="http://schemas.openxmlformats.org/officeDocument/2006/relationships/image" Target="../media/image305.png"/><Relationship Id="rId2" Type="http://schemas.openxmlformats.org/officeDocument/2006/relationships/image" Target="../media/image1.jpeg"/><Relationship Id="rId16" Type="http://schemas.openxmlformats.org/officeDocument/2006/relationships/image" Target="../media/image304.png"/><Relationship Id="rId20" Type="http://schemas.openxmlformats.org/officeDocument/2006/relationships/image" Target="../media/image30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299.png"/><Relationship Id="rId5" Type="http://schemas.openxmlformats.org/officeDocument/2006/relationships/audio" Target="../media/audio2.wav"/><Relationship Id="rId15" Type="http://schemas.openxmlformats.org/officeDocument/2006/relationships/image" Target="../media/image303.png"/><Relationship Id="rId10" Type="http://schemas.openxmlformats.org/officeDocument/2006/relationships/image" Target="../media/image4.png"/><Relationship Id="rId19" Type="http://schemas.openxmlformats.org/officeDocument/2006/relationships/image" Target="../media/image307.png"/><Relationship Id="rId4" Type="http://schemas.openxmlformats.org/officeDocument/2006/relationships/image" Target="../media/image2.png"/><Relationship Id="rId9" Type="http://schemas.openxmlformats.org/officeDocument/2006/relationships/audio" Target="../media/audio5.wav"/><Relationship Id="rId14" Type="http://schemas.openxmlformats.org/officeDocument/2006/relationships/image" Target="../media/image30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audio" Target="../media/audio1.wav"/><Relationship Id="rId21" Type="http://schemas.openxmlformats.org/officeDocument/2006/relationships/image" Target="../media/image33.png"/><Relationship Id="rId7" Type="http://schemas.openxmlformats.org/officeDocument/2006/relationships/audio" Target="../media/audio3.wav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5" Type="http://schemas.openxmlformats.org/officeDocument/2006/relationships/image" Target="../media/image37.png"/><Relationship Id="rId2" Type="http://schemas.openxmlformats.org/officeDocument/2006/relationships/image" Target="../media/image1.jpeg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23.png"/><Relationship Id="rId24" Type="http://schemas.openxmlformats.org/officeDocument/2006/relationships/image" Target="../media/image36.png"/><Relationship Id="rId5" Type="http://schemas.openxmlformats.org/officeDocument/2006/relationships/audio" Target="../media/audio2.wav"/><Relationship Id="rId15" Type="http://schemas.openxmlformats.org/officeDocument/2006/relationships/image" Target="../media/image27.png"/><Relationship Id="rId23" Type="http://schemas.openxmlformats.org/officeDocument/2006/relationships/image" Target="../media/image35.png"/><Relationship Id="rId10" Type="http://schemas.openxmlformats.org/officeDocument/2006/relationships/image" Target="../media/image4.png"/><Relationship Id="rId19" Type="http://schemas.openxmlformats.org/officeDocument/2006/relationships/image" Target="../media/image31.png"/><Relationship Id="rId4" Type="http://schemas.openxmlformats.org/officeDocument/2006/relationships/image" Target="../media/image2.png"/><Relationship Id="rId9" Type="http://schemas.openxmlformats.org/officeDocument/2006/relationships/audio" Target="../media/audio5.wav"/><Relationship Id="rId14" Type="http://schemas.openxmlformats.org/officeDocument/2006/relationships/image" Target="../media/image26.png"/><Relationship Id="rId22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openxmlformats.org/officeDocument/2006/relationships/audio" Target="../media/audio3.wav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image" Target="../media/image1.jpe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38.png"/><Relationship Id="rId5" Type="http://schemas.openxmlformats.org/officeDocument/2006/relationships/audio" Target="../media/audio2.wav"/><Relationship Id="rId15" Type="http://schemas.openxmlformats.org/officeDocument/2006/relationships/image" Target="../media/image42.png"/><Relationship Id="rId10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audio" Target="../media/audio5.wav"/><Relationship Id="rId1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audio" Target="../media/audio1.wav"/><Relationship Id="rId21" Type="http://schemas.openxmlformats.org/officeDocument/2006/relationships/image" Target="../media/image55.png"/><Relationship Id="rId7" Type="http://schemas.openxmlformats.org/officeDocument/2006/relationships/audio" Target="../media/audio3.wav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image" Target="../media/image1.jpeg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45.png"/><Relationship Id="rId5" Type="http://schemas.openxmlformats.org/officeDocument/2006/relationships/audio" Target="../media/audio2.wav"/><Relationship Id="rId15" Type="http://schemas.openxmlformats.org/officeDocument/2006/relationships/image" Target="../media/image49.png"/><Relationship Id="rId10" Type="http://schemas.openxmlformats.org/officeDocument/2006/relationships/image" Target="../media/image4.png"/><Relationship Id="rId19" Type="http://schemas.openxmlformats.org/officeDocument/2006/relationships/image" Target="../media/image53.png"/><Relationship Id="rId4" Type="http://schemas.openxmlformats.org/officeDocument/2006/relationships/image" Target="../media/image2.png"/><Relationship Id="rId9" Type="http://schemas.openxmlformats.org/officeDocument/2006/relationships/audio" Target="../media/audio5.wav"/><Relationship Id="rId1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11" Type="http://schemas.openxmlformats.org/officeDocument/2006/relationships/image" Target="../media/image4.png"/><Relationship Id="rId5" Type="http://schemas.openxmlformats.org/officeDocument/2006/relationships/image" Target="../media/image2.png"/><Relationship Id="rId15" Type="http://schemas.openxmlformats.org/officeDocument/2006/relationships/image" Target="../media/image59.png"/><Relationship Id="rId10" Type="http://schemas.openxmlformats.org/officeDocument/2006/relationships/audio" Target="../media/audio5.wav"/><Relationship Id="rId4" Type="http://schemas.openxmlformats.org/officeDocument/2006/relationships/audio" Target="../media/audio1.wav"/><Relationship Id="rId9" Type="http://schemas.openxmlformats.org/officeDocument/2006/relationships/audio" Target="../media/audio4.wav"/><Relationship Id="rId14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65.png"/><Relationship Id="rId3" Type="http://schemas.openxmlformats.org/officeDocument/2006/relationships/audio" Target="../media/audio1.wav"/><Relationship Id="rId7" Type="http://schemas.openxmlformats.org/officeDocument/2006/relationships/audio" Target="../media/audio3.wav"/><Relationship Id="rId12" Type="http://schemas.openxmlformats.org/officeDocument/2006/relationships/image" Target="../media/image64.png"/><Relationship Id="rId2" Type="http://schemas.openxmlformats.org/officeDocument/2006/relationships/image" Target="../media/image1.jpeg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3.png"/><Relationship Id="rId5" Type="http://schemas.openxmlformats.org/officeDocument/2006/relationships/audio" Target="../media/audio2.wav"/><Relationship Id="rId15" Type="http://schemas.openxmlformats.org/officeDocument/2006/relationships/image" Target="../media/image67.png"/><Relationship Id="rId10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audio" Target="../media/audio5.wav"/><Relationship Id="rId14" Type="http://schemas.openxmlformats.org/officeDocument/2006/relationships/image" Target="../media/image6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71.png"/><Relationship Id="rId3" Type="http://schemas.openxmlformats.org/officeDocument/2006/relationships/audio" Target="../media/audio1.wav"/><Relationship Id="rId7" Type="http://schemas.openxmlformats.org/officeDocument/2006/relationships/audio" Target="../media/audio3.wav"/><Relationship Id="rId12" Type="http://schemas.openxmlformats.org/officeDocument/2006/relationships/image" Target="../media/image70.png"/><Relationship Id="rId2" Type="http://schemas.openxmlformats.org/officeDocument/2006/relationships/image" Target="../media/image1.jpeg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9.png"/><Relationship Id="rId5" Type="http://schemas.openxmlformats.org/officeDocument/2006/relationships/audio" Target="../media/audio2.wav"/><Relationship Id="rId15" Type="http://schemas.openxmlformats.org/officeDocument/2006/relationships/image" Target="../media/image73.png"/><Relationship Id="rId10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audio" Target="../media/audio5.wav"/><Relationship Id="rId14" Type="http://schemas.openxmlformats.org/officeDocument/2006/relationships/image" Target="../media/image7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صور تصاميم\نموذج فيزياء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18256" y="0"/>
            <a:ext cx="9162256" cy="6858000"/>
          </a:xfrm>
          <a:prstGeom prst="rect">
            <a:avLst/>
          </a:prstGeom>
          <a:noFill/>
        </p:spPr>
      </p:pic>
      <p:pic>
        <p:nvPicPr>
          <p:cNvPr id="1027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3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88840"/>
            <a:ext cx="864096" cy="1263848"/>
          </a:xfrm>
          <a:prstGeom prst="rect">
            <a:avLst/>
          </a:prstGeom>
          <a:noFill/>
        </p:spPr>
      </p:pic>
      <p:pic>
        <p:nvPicPr>
          <p:cNvPr id="1028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5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124744"/>
            <a:ext cx="827584" cy="1068412"/>
          </a:xfrm>
          <a:prstGeom prst="rect">
            <a:avLst/>
          </a:prstGeom>
          <a:noFill/>
        </p:spPr>
      </p:pic>
      <p:sp>
        <p:nvSpPr>
          <p:cNvPr id="7" name="شكل بيضاوي 6">
            <a:hlinkClick r:id="" action="ppaction://hlinkshowjump?jump=firstslide"/>
            <a:hlinkHover r:id="" action="ppaction://noaction" highlightClick="1">
              <a:snd r:embed="rId7" name="الترجمة من Google#en-ar-ط§ظ„طھظ„_3.wav"/>
            </a:hlinkHover>
          </p:cNvPr>
          <p:cNvSpPr/>
          <p:nvPr/>
        </p:nvSpPr>
        <p:spPr>
          <a:xfrm>
            <a:off x="64072" y="3111824"/>
            <a:ext cx="755576" cy="194421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vert270" rtlCol="1" anchor="ctr"/>
          <a:lstStyle/>
          <a:p>
            <a:pPr algn="ctr"/>
            <a:r>
              <a:rPr lang="ar-S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الرئيسية</a:t>
            </a:r>
            <a:endParaRPr lang="ar-SA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0" name="Picture 6" descr="http://www.gp4arab.com/jm/modules/fisheye_menu/images/exit.png">
            <a:hlinkClick r:id="" action="ppaction://hlinkshowjump?jump=endshow" highlightClick="1">
              <a:snd r:embed="rId8" name="الترجمة من Google#en-ar-lu hgsgh.wav"/>
            </a:hlinkClick>
            <a:hlinkHover r:id="" action="ppaction://noaction" highlightClick="1">
              <a:snd r:embed="rId9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5445224"/>
            <a:ext cx="886544" cy="886545"/>
          </a:xfrm>
          <a:prstGeom prst="rect">
            <a:avLst/>
          </a:prstGeom>
          <a:noFill/>
        </p:spPr>
      </p:pic>
      <p:sp>
        <p:nvSpPr>
          <p:cNvPr id="9" name="شريط إلى الأعلى 8"/>
          <p:cNvSpPr/>
          <p:nvPr/>
        </p:nvSpPr>
        <p:spPr>
          <a:xfrm>
            <a:off x="1259632" y="117768"/>
            <a:ext cx="7488832" cy="574928"/>
          </a:xfrm>
          <a:prstGeom prst="ribbon2">
            <a:avLst>
              <a:gd name="adj1" fmla="val 16667"/>
              <a:gd name="adj2" fmla="val 5877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dvertisingExtraBold" pitchFamily="2" charset="-78"/>
              </a:rPr>
              <a:t>عنوان الدرس</a:t>
            </a:r>
            <a:endParaRPr lang="ar-SA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dvertisingExtraBold" pitchFamily="2" charset="-78"/>
            </a:endParaRP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1484206" y="1080666"/>
            <a:ext cx="6950006" cy="155852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/>
            <a:r>
              <a:rPr lang="ar-SA" sz="4800" b="1" dirty="0" smtClean="0">
                <a:solidFill>
                  <a:srgbClr val="FF33CC"/>
                </a:solidFill>
                <a:latin typeface="Calibri" pitchFamily="34" charset="0"/>
                <a:cs typeface="MCS Jeddah S_U thorn." pitchFamily="2" charset="-78"/>
              </a:rPr>
              <a:t>مادة الرياضيات</a:t>
            </a:r>
            <a:endParaRPr lang="ar-SA" sz="4800" b="1" dirty="0">
              <a:solidFill>
                <a:srgbClr val="FF33CC"/>
              </a:solidFill>
              <a:latin typeface="Calibri" pitchFamily="34" charset="0"/>
              <a:cs typeface="MCS Jeddah S_U thorn." pitchFamily="2" charset="-78"/>
            </a:endParaRPr>
          </a:p>
        </p:txBody>
      </p:sp>
      <p:sp>
        <p:nvSpPr>
          <p:cNvPr id="13" name="عنوان 1"/>
          <p:cNvSpPr txBox="1">
            <a:spLocks/>
          </p:cNvSpPr>
          <p:nvPr/>
        </p:nvSpPr>
        <p:spPr bwMode="auto">
          <a:xfrm>
            <a:off x="2267744" y="3212976"/>
            <a:ext cx="5616624" cy="1656184"/>
          </a:xfrm>
          <a:prstGeom prst="flowChartAlternateProcess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 w="9525">
            <a:solidFill>
              <a:srgbClr val="FFFF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eaLnBrk="0" hangingPunct="0">
              <a:defRPr/>
            </a:pPr>
            <a:r>
              <a:rPr lang="ar-SA" sz="5400" b="1" dirty="0" smtClean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للصف السادس الابتدائي</a:t>
            </a:r>
            <a:endParaRPr lang="ar-SA" sz="2400" b="1" dirty="0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4" name="عنوان 1"/>
          <p:cNvSpPr txBox="1">
            <a:spLocks/>
          </p:cNvSpPr>
          <p:nvPr/>
        </p:nvSpPr>
        <p:spPr bwMode="auto">
          <a:xfrm>
            <a:off x="3131840" y="5517232"/>
            <a:ext cx="3799947" cy="779263"/>
          </a:xfrm>
          <a:prstGeom prst="flowChartAlternateProcess">
            <a:avLst/>
          </a:prstGeom>
          <a:gradFill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5400000" scaled="0"/>
          </a:gradFill>
          <a:ln w="9525">
            <a:solidFill>
              <a:srgbClr val="FFFF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ctr"/>
          <a:lstStyle/>
          <a:p>
            <a:pPr algn="ctr" eaLnBrk="0" fontAlgn="auto" hangingPunct="0">
              <a:spcAft>
                <a:spcPts val="0"/>
              </a:spcAft>
              <a:defRPr/>
            </a:pPr>
            <a:r>
              <a:rPr lang="ar-SA" sz="40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الفصل الدراسي </a:t>
            </a:r>
            <a:r>
              <a:rPr lang="ar-SA" sz="40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الثاني</a:t>
            </a:r>
            <a:endParaRPr lang="ar-SA" sz="4000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صور تصاميم\نموذج فيزياء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62256" cy="6858000"/>
          </a:xfrm>
          <a:prstGeom prst="rect">
            <a:avLst/>
          </a:prstGeom>
          <a:noFill/>
        </p:spPr>
      </p:pic>
      <p:pic>
        <p:nvPicPr>
          <p:cNvPr id="1027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3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88840"/>
            <a:ext cx="864096" cy="1263848"/>
          </a:xfrm>
          <a:prstGeom prst="rect">
            <a:avLst/>
          </a:prstGeom>
          <a:noFill/>
        </p:spPr>
      </p:pic>
      <p:pic>
        <p:nvPicPr>
          <p:cNvPr id="1028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5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124744"/>
            <a:ext cx="827584" cy="1068412"/>
          </a:xfrm>
          <a:prstGeom prst="rect">
            <a:avLst/>
          </a:prstGeom>
          <a:noFill/>
        </p:spPr>
      </p:pic>
      <p:sp>
        <p:nvSpPr>
          <p:cNvPr id="7" name="شكل بيضاوي 6">
            <a:hlinkClick r:id="" action="ppaction://hlinkshowjump?jump=firstslide"/>
            <a:hlinkHover r:id="" action="ppaction://noaction" highlightClick="1">
              <a:snd r:embed="rId7" name="الترجمة من Google#en-ar-ط§ظ„طھظ„_3.wav"/>
            </a:hlinkHover>
          </p:cNvPr>
          <p:cNvSpPr/>
          <p:nvPr/>
        </p:nvSpPr>
        <p:spPr>
          <a:xfrm>
            <a:off x="64072" y="3111824"/>
            <a:ext cx="755576" cy="194421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vert270" rtlCol="1" anchor="ctr"/>
          <a:lstStyle/>
          <a:p>
            <a:pPr algn="ctr"/>
            <a:r>
              <a:rPr lang="ar-S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الرئيسية</a:t>
            </a:r>
            <a:endParaRPr lang="ar-SA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0" name="Picture 6" descr="http://www.gp4arab.com/jm/modules/fisheye_menu/images/exit.png">
            <a:hlinkClick r:id="" action="ppaction://hlinkshowjump?jump=endshow" highlightClick="1">
              <a:snd r:embed="rId8" name="الترجمة من Google#en-ar-lu hgsgh.wav"/>
            </a:hlinkClick>
            <a:hlinkHover r:id="" action="ppaction://noaction" highlightClick="1">
              <a:snd r:embed="rId9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5445224"/>
            <a:ext cx="886544" cy="886545"/>
          </a:xfrm>
          <a:prstGeom prst="rect">
            <a:avLst/>
          </a:prstGeom>
          <a:noFill/>
        </p:spPr>
      </p:pic>
      <p:sp>
        <p:nvSpPr>
          <p:cNvPr id="9" name="شريط إلى الأعلى 8"/>
          <p:cNvSpPr/>
          <p:nvPr/>
        </p:nvSpPr>
        <p:spPr>
          <a:xfrm>
            <a:off x="1259632" y="117768"/>
            <a:ext cx="7488832" cy="574928"/>
          </a:xfrm>
          <a:prstGeom prst="ribbon2">
            <a:avLst>
              <a:gd name="adj1" fmla="val 16667"/>
              <a:gd name="adj2" fmla="val 5877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dvertisingExtraBold" pitchFamily="2" charset="-78"/>
              </a:rPr>
              <a:t>الوحدة الاولى</a:t>
            </a:r>
            <a:endParaRPr lang="ar-SA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dvertisingExtraBold" pitchFamily="2" charset="-78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99592" y="887338"/>
            <a:ext cx="8244408" cy="597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مستطيل 9"/>
          <p:cNvSpPr/>
          <p:nvPr/>
        </p:nvSpPr>
        <p:spPr>
          <a:xfrm rot="16200000">
            <a:off x="7740352" y="764704"/>
            <a:ext cx="43204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1" name="مستطيل 10"/>
          <p:cNvSpPr/>
          <p:nvPr/>
        </p:nvSpPr>
        <p:spPr>
          <a:xfrm rot="16200000">
            <a:off x="6156176" y="764704"/>
            <a:ext cx="43204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2" name="مستطيل 11"/>
          <p:cNvSpPr/>
          <p:nvPr/>
        </p:nvSpPr>
        <p:spPr>
          <a:xfrm rot="16200000">
            <a:off x="4499992" y="836712"/>
            <a:ext cx="43204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مستطيل 12"/>
          <p:cNvSpPr/>
          <p:nvPr/>
        </p:nvSpPr>
        <p:spPr>
          <a:xfrm rot="16200000">
            <a:off x="2915816" y="836712"/>
            <a:ext cx="43204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4" name="مستطيل 13"/>
          <p:cNvSpPr/>
          <p:nvPr/>
        </p:nvSpPr>
        <p:spPr>
          <a:xfrm rot="16200000">
            <a:off x="1187624" y="836712"/>
            <a:ext cx="43204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" name="مستطيل 14"/>
          <p:cNvSpPr/>
          <p:nvPr/>
        </p:nvSpPr>
        <p:spPr>
          <a:xfrm rot="16200000">
            <a:off x="5508104" y="2996952"/>
            <a:ext cx="2736304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6" name="مستطيل 15"/>
          <p:cNvSpPr/>
          <p:nvPr/>
        </p:nvSpPr>
        <p:spPr>
          <a:xfrm rot="16200000">
            <a:off x="2555776" y="2996952"/>
            <a:ext cx="2736304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7" name="مستطيل 16"/>
          <p:cNvSpPr/>
          <p:nvPr/>
        </p:nvSpPr>
        <p:spPr>
          <a:xfrm rot="16200000">
            <a:off x="-108520" y="2996952"/>
            <a:ext cx="2736304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8" name="مستطيل 17"/>
          <p:cNvSpPr/>
          <p:nvPr/>
        </p:nvSpPr>
        <p:spPr>
          <a:xfrm rot="16200000">
            <a:off x="6628420" y="5405028"/>
            <a:ext cx="495672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9" name="مستطيل 18"/>
          <p:cNvSpPr/>
          <p:nvPr/>
        </p:nvSpPr>
        <p:spPr>
          <a:xfrm rot="16200000">
            <a:off x="3820108" y="5261012"/>
            <a:ext cx="495672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0" name="مستطيل 19"/>
          <p:cNvSpPr/>
          <p:nvPr/>
        </p:nvSpPr>
        <p:spPr>
          <a:xfrm rot="16200000">
            <a:off x="1011796" y="5261012"/>
            <a:ext cx="495672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1" name="مستطيل 20"/>
          <p:cNvSpPr/>
          <p:nvPr/>
        </p:nvSpPr>
        <p:spPr>
          <a:xfrm rot="16200000" flipH="1">
            <a:off x="4068492" y="6380782"/>
            <a:ext cx="286935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2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740352" y="980728"/>
            <a:ext cx="357758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3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228184" y="980728"/>
            <a:ext cx="2000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14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499992" y="908720"/>
            <a:ext cx="300608" cy="513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15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915816" y="908720"/>
            <a:ext cx="360040" cy="636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16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259632" y="908720"/>
            <a:ext cx="33337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17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660232" y="1916832"/>
            <a:ext cx="600075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18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067944" y="1844824"/>
            <a:ext cx="495300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9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259632" y="1844824"/>
            <a:ext cx="576833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20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660232" y="5373216"/>
            <a:ext cx="602357" cy="462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21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923928" y="5373216"/>
            <a:ext cx="36004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22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259632" y="5373216"/>
            <a:ext cx="3619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8" name="Picture 14"/>
          <p:cNvPicPr>
            <a:picLocks noChangeAspect="1" noChangeArrowheads="1"/>
          </p:cNvPicPr>
          <p:nvPr/>
        </p:nvPicPr>
        <p:blipFill>
          <a:blip r:embed="rId23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779912" y="6549295"/>
            <a:ext cx="529208" cy="308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0723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7" dur="1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2" dur="1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صور تصاميم\نموذج فيزياء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62256" cy="6858000"/>
          </a:xfrm>
          <a:prstGeom prst="rect">
            <a:avLst/>
          </a:prstGeom>
          <a:noFill/>
        </p:spPr>
      </p:pic>
      <p:pic>
        <p:nvPicPr>
          <p:cNvPr id="1027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3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88840"/>
            <a:ext cx="864096" cy="1263848"/>
          </a:xfrm>
          <a:prstGeom prst="rect">
            <a:avLst/>
          </a:prstGeom>
          <a:noFill/>
        </p:spPr>
      </p:pic>
      <p:pic>
        <p:nvPicPr>
          <p:cNvPr id="1028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5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124744"/>
            <a:ext cx="827584" cy="1068412"/>
          </a:xfrm>
          <a:prstGeom prst="rect">
            <a:avLst/>
          </a:prstGeom>
          <a:noFill/>
        </p:spPr>
      </p:pic>
      <p:sp>
        <p:nvSpPr>
          <p:cNvPr id="7" name="شكل بيضاوي 6">
            <a:hlinkClick r:id="" action="ppaction://hlinkshowjump?jump=firstslide"/>
            <a:hlinkHover r:id="" action="ppaction://noaction" highlightClick="1">
              <a:snd r:embed="rId7" name="الترجمة من Google#en-ar-ط§ظ„طھظ„_3.wav"/>
            </a:hlinkHover>
          </p:cNvPr>
          <p:cNvSpPr/>
          <p:nvPr/>
        </p:nvSpPr>
        <p:spPr>
          <a:xfrm>
            <a:off x="64072" y="3111824"/>
            <a:ext cx="755576" cy="194421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vert270" rtlCol="1" anchor="ctr"/>
          <a:lstStyle/>
          <a:p>
            <a:pPr algn="ctr"/>
            <a:r>
              <a:rPr lang="ar-S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الرئيسية</a:t>
            </a:r>
            <a:endParaRPr lang="ar-SA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0" name="Picture 6" descr="http://www.gp4arab.com/jm/modules/fisheye_menu/images/exit.png">
            <a:hlinkClick r:id="" action="ppaction://hlinkshowjump?jump=endshow" highlightClick="1">
              <a:snd r:embed="rId8" name="الترجمة من Google#en-ar-lu hgsgh.wav"/>
            </a:hlinkClick>
            <a:hlinkHover r:id="" action="ppaction://noaction" highlightClick="1">
              <a:snd r:embed="rId9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5445224"/>
            <a:ext cx="886544" cy="886545"/>
          </a:xfrm>
          <a:prstGeom prst="rect">
            <a:avLst/>
          </a:prstGeom>
          <a:noFill/>
        </p:spPr>
      </p:pic>
      <p:sp>
        <p:nvSpPr>
          <p:cNvPr id="9" name="شريط إلى الأعلى 8"/>
          <p:cNvSpPr/>
          <p:nvPr/>
        </p:nvSpPr>
        <p:spPr>
          <a:xfrm>
            <a:off x="1259632" y="117768"/>
            <a:ext cx="7488832" cy="574928"/>
          </a:xfrm>
          <a:prstGeom prst="ribbon2">
            <a:avLst>
              <a:gd name="adj1" fmla="val 16667"/>
              <a:gd name="adj2" fmla="val 5877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dvertisingExtraBold" pitchFamily="2" charset="-78"/>
              </a:rPr>
              <a:t>الوحدة الاولى</a:t>
            </a:r>
            <a:endParaRPr lang="ar-SA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dvertisingExtraBold" pitchFamily="2" charset="-78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99592" y="836712"/>
            <a:ext cx="8244408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مستطيل 9"/>
          <p:cNvSpPr/>
          <p:nvPr/>
        </p:nvSpPr>
        <p:spPr>
          <a:xfrm rot="16200000">
            <a:off x="6120172" y="1952836"/>
            <a:ext cx="2160240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1" name="مستطيل 10"/>
          <p:cNvSpPr/>
          <p:nvPr/>
        </p:nvSpPr>
        <p:spPr>
          <a:xfrm rot="16200000">
            <a:off x="3455876" y="1952836"/>
            <a:ext cx="2160240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2" name="مستطيل 11"/>
          <p:cNvSpPr/>
          <p:nvPr/>
        </p:nvSpPr>
        <p:spPr>
          <a:xfrm rot="16200000">
            <a:off x="899592" y="1988840"/>
            <a:ext cx="194421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مستطيل 12"/>
          <p:cNvSpPr/>
          <p:nvPr/>
        </p:nvSpPr>
        <p:spPr>
          <a:xfrm rot="16200000">
            <a:off x="6696236" y="4257092"/>
            <a:ext cx="1296144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4" name="مستطيل 13"/>
          <p:cNvSpPr/>
          <p:nvPr/>
        </p:nvSpPr>
        <p:spPr>
          <a:xfrm rot="16200000">
            <a:off x="2159732" y="4545124"/>
            <a:ext cx="432048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" name="مستطيل 14"/>
          <p:cNvSpPr/>
          <p:nvPr/>
        </p:nvSpPr>
        <p:spPr>
          <a:xfrm rot="16200000">
            <a:off x="2375756" y="4041068"/>
            <a:ext cx="432048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6" name="مستطيل 15"/>
          <p:cNvSpPr/>
          <p:nvPr/>
        </p:nvSpPr>
        <p:spPr>
          <a:xfrm rot="16200000">
            <a:off x="2375756" y="5265204"/>
            <a:ext cx="432048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7" name="مستطيل 16"/>
          <p:cNvSpPr/>
          <p:nvPr/>
        </p:nvSpPr>
        <p:spPr>
          <a:xfrm rot="16200000">
            <a:off x="4153644" y="5791572"/>
            <a:ext cx="332656" cy="18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2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948264" y="1268760"/>
            <a:ext cx="49530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13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283968" y="1340769"/>
            <a:ext cx="466725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14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753394" y="1268761"/>
            <a:ext cx="51435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15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804248" y="4221088"/>
            <a:ext cx="50482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16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051720" y="4077072"/>
            <a:ext cx="533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17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555776" y="5517232"/>
            <a:ext cx="2095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18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555776" y="6525344"/>
            <a:ext cx="132397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0723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صور تصاميم\نموذج فيزياء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62256" cy="6858000"/>
          </a:xfrm>
          <a:prstGeom prst="rect">
            <a:avLst/>
          </a:prstGeom>
          <a:noFill/>
        </p:spPr>
      </p:pic>
      <p:pic>
        <p:nvPicPr>
          <p:cNvPr id="1027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3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88840"/>
            <a:ext cx="864096" cy="1263848"/>
          </a:xfrm>
          <a:prstGeom prst="rect">
            <a:avLst/>
          </a:prstGeom>
          <a:noFill/>
        </p:spPr>
      </p:pic>
      <p:pic>
        <p:nvPicPr>
          <p:cNvPr id="1028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5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124744"/>
            <a:ext cx="827584" cy="1068412"/>
          </a:xfrm>
          <a:prstGeom prst="rect">
            <a:avLst/>
          </a:prstGeom>
          <a:noFill/>
        </p:spPr>
      </p:pic>
      <p:sp>
        <p:nvSpPr>
          <p:cNvPr id="7" name="شكل بيضاوي 6">
            <a:hlinkClick r:id="" action="ppaction://hlinkshowjump?jump=firstslide"/>
            <a:hlinkHover r:id="" action="ppaction://noaction" highlightClick="1">
              <a:snd r:embed="rId7" name="الترجمة من Google#en-ar-ط§ظ„طھظ„_3.wav"/>
            </a:hlinkHover>
          </p:cNvPr>
          <p:cNvSpPr/>
          <p:nvPr/>
        </p:nvSpPr>
        <p:spPr>
          <a:xfrm>
            <a:off x="64072" y="3111824"/>
            <a:ext cx="755576" cy="194421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vert270" rtlCol="1" anchor="ctr"/>
          <a:lstStyle/>
          <a:p>
            <a:pPr algn="ctr"/>
            <a:r>
              <a:rPr lang="ar-S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الرئيسية</a:t>
            </a:r>
            <a:endParaRPr lang="ar-SA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0" name="Picture 6" descr="http://www.gp4arab.com/jm/modules/fisheye_menu/images/exit.png">
            <a:hlinkClick r:id="" action="ppaction://hlinkshowjump?jump=endshow" highlightClick="1">
              <a:snd r:embed="rId8" name="الترجمة من Google#en-ar-lu hgsgh.wav"/>
            </a:hlinkClick>
            <a:hlinkHover r:id="" action="ppaction://noaction" highlightClick="1">
              <a:snd r:embed="rId9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5445224"/>
            <a:ext cx="886544" cy="886545"/>
          </a:xfrm>
          <a:prstGeom prst="rect">
            <a:avLst/>
          </a:prstGeom>
          <a:noFill/>
        </p:spPr>
      </p:pic>
      <p:sp>
        <p:nvSpPr>
          <p:cNvPr id="9" name="شريط إلى الأعلى 8"/>
          <p:cNvSpPr/>
          <p:nvPr/>
        </p:nvSpPr>
        <p:spPr>
          <a:xfrm>
            <a:off x="1259632" y="117768"/>
            <a:ext cx="7488832" cy="574928"/>
          </a:xfrm>
          <a:prstGeom prst="ribbon2">
            <a:avLst>
              <a:gd name="adj1" fmla="val 16667"/>
              <a:gd name="adj2" fmla="val 5877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dvertisingExtraBold" pitchFamily="2" charset="-78"/>
              </a:rPr>
              <a:t>الوحدة الاولى</a:t>
            </a:r>
            <a:endParaRPr lang="ar-SA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dvertisingExtraBold" pitchFamily="2" charset="-78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99592" y="861367"/>
            <a:ext cx="8244408" cy="5996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مستطيل 9"/>
          <p:cNvSpPr/>
          <p:nvPr/>
        </p:nvSpPr>
        <p:spPr>
          <a:xfrm rot="10800000">
            <a:off x="4932040" y="1340768"/>
            <a:ext cx="3672408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1" name="مستطيل 10"/>
          <p:cNvSpPr/>
          <p:nvPr/>
        </p:nvSpPr>
        <p:spPr>
          <a:xfrm rot="10800000">
            <a:off x="4860032" y="1988840"/>
            <a:ext cx="388843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2" name="مستطيل 11"/>
          <p:cNvSpPr/>
          <p:nvPr/>
        </p:nvSpPr>
        <p:spPr>
          <a:xfrm rot="10800000">
            <a:off x="1835696" y="2636912"/>
            <a:ext cx="676875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مستطيل 12"/>
          <p:cNvSpPr/>
          <p:nvPr/>
        </p:nvSpPr>
        <p:spPr>
          <a:xfrm rot="10800000">
            <a:off x="1115616" y="3429000"/>
            <a:ext cx="741682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4" name="مستطيل 13"/>
          <p:cNvSpPr/>
          <p:nvPr/>
        </p:nvSpPr>
        <p:spPr>
          <a:xfrm rot="10800000">
            <a:off x="4724400" y="4068684"/>
            <a:ext cx="999728" cy="296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" name="مستطيل 14"/>
          <p:cNvSpPr/>
          <p:nvPr/>
        </p:nvSpPr>
        <p:spPr>
          <a:xfrm rot="10800000">
            <a:off x="1115616" y="3861048"/>
            <a:ext cx="1224136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6" name="مستطيل 15"/>
          <p:cNvSpPr/>
          <p:nvPr/>
        </p:nvSpPr>
        <p:spPr>
          <a:xfrm rot="10800000">
            <a:off x="5220072" y="4581128"/>
            <a:ext cx="122413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7" name="مستطيل 16"/>
          <p:cNvSpPr/>
          <p:nvPr/>
        </p:nvSpPr>
        <p:spPr>
          <a:xfrm rot="10800000">
            <a:off x="3995936" y="5589240"/>
            <a:ext cx="4536504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8" name="مستطيل 17"/>
          <p:cNvSpPr/>
          <p:nvPr/>
        </p:nvSpPr>
        <p:spPr>
          <a:xfrm rot="10800000">
            <a:off x="1115616" y="6425952"/>
            <a:ext cx="7632848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12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861295" y="1268760"/>
            <a:ext cx="2790825" cy="216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13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275856" y="1988841"/>
            <a:ext cx="2924175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4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051720" y="2636913"/>
            <a:ext cx="5038725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15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043608" y="3383657"/>
            <a:ext cx="54864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16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860032" y="3933056"/>
            <a:ext cx="638175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17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259632" y="3933056"/>
            <a:ext cx="933450" cy="322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18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436096" y="4581128"/>
            <a:ext cx="68580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19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138761" y="5622379"/>
            <a:ext cx="3457575" cy="398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20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763688" y="6408712"/>
            <a:ext cx="5534025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0723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صور تصاميم\نموذج فيزياء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62256" cy="6858000"/>
          </a:xfrm>
          <a:prstGeom prst="rect">
            <a:avLst/>
          </a:prstGeom>
          <a:noFill/>
        </p:spPr>
      </p:pic>
      <p:pic>
        <p:nvPicPr>
          <p:cNvPr id="1027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3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88840"/>
            <a:ext cx="864096" cy="1263848"/>
          </a:xfrm>
          <a:prstGeom prst="rect">
            <a:avLst/>
          </a:prstGeom>
          <a:noFill/>
        </p:spPr>
      </p:pic>
      <p:pic>
        <p:nvPicPr>
          <p:cNvPr id="1028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5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124744"/>
            <a:ext cx="827584" cy="1068412"/>
          </a:xfrm>
          <a:prstGeom prst="rect">
            <a:avLst/>
          </a:prstGeom>
          <a:noFill/>
        </p:spPr>
      </p:pic>
      <p:sp>
        <p:nvSpPr>
          <p:cNvPr id="7" name="شكل بيضاوي 6">
            <a:hlinkClick r:id="" action="ppaction://hlinkshowjump?jump=firstslide"/>
            <a:hlinkHover r:id="" action="ppaction://noaction" highlightClick="1">
              <a:snd r:embed="rId7" name="الترجمة من Google#en-ar-ط§ظ„طھظ„_3.wav"/>
            </a:hlinkHover>
          </p:cNvPr>
          <p:cNvSpPr/>
          <p:nvPr/>
        </p:nvSpPr>
        <p:spPr>
          <a:xfrm>
            <a:off x="64072" y="3111824"/>
            <a:ext cx="755576" cy="194421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vert270" rtlCol="1" anchor="ctr"/>
          <a:lstStyle/>
          <a:p>
            <a:pPr algn="ctr"/>
            <a:r>
              <a:rPr lang="ar-S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الرئيسية</a:t>
            </a:r>
            <a:endParaRPr lang="ar-SA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0" name="Picture 6" descr="http://www.gp4arab.com/jm/modules/fisheye_menu/images/exit.png">
            <a:hlinkClick r:id="" action="ppaction://hlinkshowjump?jump=endshow" highlightClick="1">
              <a:snd r:embed="rId8" name="الترجمة من Google#en-ar-lu hgsgh.wav"/>
            </a:hlinkClick>
            <a:hlinkHover r:id="" action="ppaction://noaction" highlightClick="1">
              <a:snd r:embed="rId9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5445224"/>
            <a:ext cx="886544" cy="886545"/>
          </a:xfrm>
          <a:prstGeom prst="rect">
            <a:avLst/>
          </a:prstGeom>
          <a:noFill/>
        </p:spPr>
      </p:pic>
      <p:sp>
        <p:nvSpPr>
          <p:cNvPr id="9" name="شريط إلى الأعلى 8"/>
          <p:cNvSpPr/>
          <p:nvPr/>
        </p:nvSpPr>
        <p:spPr>
          <a:xfrm>
            <a:off x="1259632" y="117768"/>
            <a:ext cx="7488832" cy="574928"/>
          </a:xfrm>
          <a:prstGeom prst="ribbon2">
            <a:avLst>
              <a:gd name="adj1" fmla="val 16667"/>
              <a:gd name="adj2" fmla="val 5877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dvertisingExtraBold" pitchFamily="2" charset="-78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99592" y="908720"/>
            <a:ext cx="8246715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مستطيل 9"/>
          <p:cNvSpPr/>
          <p:nvPr/>
        </p:nvSpPr>
        <p:spPr>
          <a:xfrm rot="10800000">
            <a:off x="4860032" y="1844823"/>
            <a:ext cx="388843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1" name="مستطيل 10"/>
          <p:cNvSpPr/>
          <p:nvPr/>
        </p:nvSpPr>
        <p:spPr>
          <a:xfrm rot="10800000">
            <a:off x="4860032" y="2564903"/>
            <a:ext cx="1080120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2" name="مستطيل 11"/>
          <p:cNvSpPr/>
          <p:nvPr/>
        </p:nvSpPr>
        <p:spPr>
          <a:xfrm rot="10800000">
            <a:off x="7668344" y="4221087"/>
            <a:ext cx="936104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مستطيل 12"/>
          <p:cNvSpPr/>
          <p:nvPr/>
        </p:nvSpPr>
        <p:spPr>
          <a:xfrm rot="10800000">
            <a:off x="1475656" y="6165304"/>
            <a:ext cx="7272808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4" name="مستطيل 13"/>
          <p:cNvSpPr/>
          <p:nvPr/>
        </p:nvSpPr>
        <p:spPr>
          <a:xfrm rot="10800000">
            <a:off x="971600" y="2780927"/>
            <a:ext cx="3312368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" name="مستطيل 14"/>
          <p:cNvSpPr/>
          <p:nvPr/>
        </p:nvSpPr>
        <p:spPr>
          <a:xfrm rot="10800000">
            <a:off x="899592" y="3717028"/>
            <a:ext cx="3096343" cy="6480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6" name="مستطيل 15"/>
          <p:cNvSpPr/>
          <p:nvPr/>
        </p:nvSpPr>
        <p:spPr>
          <a:xfrm rot="10800000">
            <a:off x="971600" y="4941168"/>
            <a:ext cx="3600400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7" name="مستطيل 16"/>
          <p:cNvSpPr/>
          <p:nvPr/>
        </p:nvSpPr>
        <p:spPr>
          <a:xfrm rot="10800000">
            <a:off x="2555776" y="5949280"/>
            <a:ext cx="388843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8" name="مستطيل 17"/>
          <p:cNvSpPr/>
          <p:nvPr/>
        </p:nvSpPr>
        <p:spPr>
          <a:xfrm rot="10800000">
            <a:off x="1403648" y="3429000"/>
            <a:ext cx="1143744" cy="20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2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139952" y="1772816"/>
            <a:ext cx="657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13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004048" y="2564904"/>
            <a:ext cx="61912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14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547664" y="2564904"/>
            <a:ext cx="2276475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15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763688" y="3429000"/>
            <a:ext cx="58102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16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331640" y="3789040"/>
            <a:ext cx="223837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17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971600" y="4941168"/>
            <a:ext cx="2695575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18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851920" y="5661248"/>
            <a:ext cx="1047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19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779912" y="6165304"/>
            <a:ext cx="478117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20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971600" y="6410325"/>
            <a:ext cx="2808312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0723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صور تصاميم\نموذج فيزياء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62256" cy="6858000"/>
          </a:xfrm>
          <a:prstGeom prst="rect">
            <a:avLst/>
          </a:prstGeom>
          <a:noFill/>
        </p:spPr>
      </p:pic>
      <p:pic>
        <p:nvPicPr>
          <p:cNvPr id="1027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3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88840"/>
            <a:ext cx="864096" cy="1263848"/>
          </a:xfrm>
          <a:prstGeom prst="rect">
            <a:avLst/>
          </a:prstGeom>
          <a:noFill/>
        </p:spPr>
      </p:pic>
      <p:pic>
        <p:nvPicPr>
          <p:cNvPr id="1028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5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124744"/>
            <a:ext cx="827584" cy="1068412"/>
          </a:xfrm>
          <a:prstGeom prst="rect">
            <a:avLst/>
          </a:prstGeom>
          <a:noFill/>
        </p:spPr>
      </p:pic>
      <p:sp>
        <p:nvSpPr>
          <p:cNvPr id="7" name="شكل بيضاوي 6">
            <a:hlinkClick r:id="" action="ppaction://hlinkshowjump?jump=firstslide"/>
            <a:hlinkHover r:id="" action="ppaction://noaction" highlightClick="1">
              <a:snd r:embed="rId7" name="الترجمة من Google#en-ar-ط§ظ„طھظ„_3.wav"/>
            </a:hlinkHover>
          </p:cNvPr>
          <p:cNvSpPr/>
          <p:nvPr/>
        </p:nvSpPr>
        <p:spPr>
          <a:xfrm>
            <a:off x="64072" y="3111824"/>
            <a:ext cx="755576" cy="194421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vert270" rtlCol="1" anchor="ctr"/>
          <a:lstStyle/>
          <a:p>
            <a:pPr algn="ctr"/>
            <a:r>
              <a:rPr lang="ar-S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الرئيسية</a:t>
            </a:r>
            <a:endParaRPr lang="ar-SA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0" name="Picture 6" descr="http://www.gp4arab.com/jm/modules/fisheye_menu/images/exit.png">
            <a:hlinkClick r:id="" action="ppaction://hlinkshowjump?jump=endshow" highlightClick="1">
              <a:snd r:embed="rId8" name="الترجمة من Google#en-ar-lu hgsgh.wav"/>
            </a:hlinkClick>
            <a:hlinkHover r:id="" action="ppaction://noaction" highlightClick="1">
              <a:snd r:embed="rId9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5445224"/>
            <a:ext cx="886544" cy="886545"/>
          </a:xfrm>
          <a:prstGeom prst="rect">
            <a:avLst/>
          </a:prstGeom>
          <a:noFill/>
        </p:spPr>
      </p:pic>
      <p:sp>
        <p:nvSpPr>
          <p:cNvPr id="9" name="شريط إلى الأعلى 8"/>
          <p:cNvSpPr/>
          <p:nvPr/>
        </p:nvSpPr>
        <p:spPr>
          <a:xfrm>
            <a:off x="1259632" y="117768"/>
            <a:ext cx="7488832" cy="574928"/>
          </a:xfrm>
          <a:prstGeom prst="ribbon2">
            <a:avLst>
              <a:gd name="adj1" fmla="val 16667"/>
              <a:gd name="adj2" fmla="val 5877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dvertisingExtraBold" pitchFamily="2" charset="-78"/>
              </a:rPr>
              <a:t>الوحدة الاولى</a:t>
            </a:r>
            <a:endParaRPr lang="ar-SA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dvertisingExtraBold" pitchFamily="2" charset="-78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99593" y="836712"/>
            <a:ext cx="8244408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مستطيل 9"/>
          <p:cNvSpPr/>
          <p:nvPr/>
        </p:nvSpPr>
        <p:spPr>
          <a:xfrm rot="10800000">
            <a:off x="1475656" y="1628801"/>
            <a:ext cx="7668344" cy="576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1" name="مستطيل 10"/>
          <p:cNvSpPr/>
          <p:nvPr/>
        </p:nvSpPr>
        <p:spPr>
          <a:xfrm rot="10800000">
            <a:off x="3275856" y="2492896"/>
            <a:ext cx="5868144" cy="216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2" name="مستطيل 11"/>
          <p:cNvSpPr/>
          <p:nvPr/>
        </p:nvSpPr>
        <p:spPr>
          <a:xfrm rot="10800000">
            <a:off x="1331640" y="2996952"/>
            <a:ext cx="781236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مستطيل 12"/>
          <p:cNvSpPr/>
          <p:nvPr/>
        </p:nvSpPr>
        <p:spPr>
          <a:xfrm rot="10800000">
            <a:off x="2195736" y="3717032"/>
            <a:ext cx="6948264" cy="504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4" name="مستطيل 13"/>
          <p:cNvSpPr/>
          <p:nvPr/>
        </p:nvSpPr>
        <p:spPr>
          <a:xfrm rot="10800000">
            <a:off x="2051720" y="4581125"/>
            <a:ext cx="7092280" cy="2880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" name="مستطيل 14"/>
          <p:cNvSpPr/>
          <p:nvPr/>
        </p:nvSpPr>
        <p:spPr>
          <a:xfrm rot="10800000">
            <a:off x="1907704" y="6237312"/>
            <a:ext cx="4860032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6" name="مستطيل 15"/>
          <p:cNvSpPr/>
          <p:nvPr/>
        </p:nvSpPr>
        <p:spPr>
          <a:xfrm rot="10800000">
            <a:off x="1835696" y="6578348"/>
            <a:ext cx="3860304" cy="279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12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843808" y="1685181"/>
            <a:ext cx="5256584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13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275856" y="2492896"/>
            <a:ext cx="27336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4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699792" y="2996952"/>
            <a:ext cx="371475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15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203848" y="3717032"/>
            <a:ext cx="4896544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6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979712" y="4509120"/>
            <a:ext cx="340995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7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499992" y="6237312"/>
            <a:ext cx="2542643" cy="300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8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054600" y="6453336"/>
            <a:ext cx="3119285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0723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صور تصاميم\نموذج فيزياء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62256" cy="6858000"/>
          </a:xfrm>
          <a:prstGeom prst="rect">
            <a:avLst/>
          </a:prstGeom>
          <a:noFill/>
        </p:spPr>
      </p:pic>
      <p:pic>
        <p:nvPicPr>
          <p:cNvPr id="1027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3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88840"/>
            <a:ext cx="864096" cy="1263848"/>
          </a:xfrm>
          <a:prstGeom prst="rect">
            <a:avLst/>
          </a:prstGeom>
          <a:noFill/>
        </p:spPr>
      </p:pic>
      <p:pic>
        <p:nvPicPr>
          <p:cNvPr id="1028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5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124744"/>
            <a:ext cx="827584" cy="1068412"/>
          </a:xfrm>
          <a:prstGeom prst="rect">
            <a:avLst/>
          </a:prstGeom>
          <a:noFill/>
        </p:spPr>
      </p:pic>
      <p:sp>
        <p:nvSpPr>
          <p:cNvPr id="7" name="شكل بيضاوي 6">
            <a:hlinkClick r:id="" action="ppaction://hlinkshowjump?jump=firstslide"/>
            <a:hlinkHover r:id="" action="ppaction://noaction" highlightClick="1">
              <a:snd r:embed="rId7" name="الترجمة من Google#en-ar-ط§ظ„طھظ„_3.wav"/>
            </a:hlinkHover>
          </p:cNvPr>
          <p:cNvSpPr/>
          <p:nvPr/>
        </p:nvSpPr>
        <p:spPr>
          <a:xfrm>
            <a:off x="64072" y="3111824"/>
            <a:ext cx="755576" cy="194421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vert270" rtlCol="1" anchor="ctr"/>
          <a:lstStyle/>
          <a:p>
            <a:pPr algn="ctr"/>
            <a:r>
              <a:rPr lang="ar-S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الرئيسية</a:t>
            </a:r>
            <a:endParaRPr lang="ar-SA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0" name="Picture 6" descr="http://www.gp4arab.com/jm/modules/fisheye_menu/images/exit.png">
            <a:hlinkClick r:id="" action="ppaction://hlinkshowjump?jump=endshow" highlightClick="1">
              <a:snd r:embed="rId8" name="الترجمة من Google#en-ar-lu hgsgh.wav"/>
            </a:hlinkClick>
            <a:hlinkHover r:id="" action="ppaction://noaction" highlightClick="1">
              <a:snd r:embed="rId9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5445224"/>
            <a:ext cx="886544" cy="886545"/>
          </a:xfrm>
          <a:prstGeom prst="rect">
            <a:avLst/>
          </a:prstGeom>
          <a:noFill/>
        </p:spPr>
      </p:pic>
      <p:sp>
        <p:nvSpPr>
          <p:cNvPr id="9" name="شريط إلى الأعلى 8"/>
          <p:cNvSpPr/>
          <p:nvPr/>
        </p:nvSpPr>
        <p:spPr>
          <a:xfrm>
            <a:off x="1259632" y="117768"/>
            <a:ext cx="7488832" cy="574928"/>
          </a:xfrm>
          <a:prstGeom prst="ribbon2">
            <a:avLst>
              <a:gd name="adj1" fmla="val 16667"/>
              <a:gd name="adj2" fmla="val 5877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dvertisingExtraBold" pitchFamily="2" charset="-78"/>
              </a:rPr>
              <a:t>الوحدة الاولى</a:t>
            </a:r>
            <a:endParaRPr lang="ar-SA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dvertisingExtraBold" pitchFamily="2" charset="-7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99592" y="836712"/>
            <a:ext cx="8244408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مستطيل 9"/>
          <p:cNvSpPr/>
          <p:nvPr/>
        </p:nvSpPr>
        <p:spPr>
          <a:xfrm rot="5400000">
            <a:off x="5868143" y="1556794"/>
            <a:ext cx="2088233" cy="792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1" name="مستطيل 10"/>
          <p:cNvSpPr/>
          <p:nvPr/>
        </p:nvSpPr>
        <p:spPr>
          <a:xfrm rot="5400000">
            <a:off x="2987823" y="1484785"/>
            <a:ext cx="2088233" cy="792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2" name="مستطيل 11"/>
          <p:cNvSpPr/>
          <p:nvPr/>
        </p:nvSpPr>
        <p:spPr>
          <a:xfrm rot="5400000">
            <a:off x="323527" y="1556793"/>
            <a:ext cx="2088233" cy="792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مستطيل 12"/>
          <p:cNvSpPr/>
          <p:nvPr/>
        </p:nvSpPr>
        <p:spPr>
          <a:xfrm>
            <a:off x="2627784" y="3429000"/>
            <a:ext cx="2088233" cy="368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4" name="مستطيل 13"/>
          <p:cNvSpPr/>
          <p:nvPr/>
        </p:nvSpPr>
        <p:spPr>
          <a:xfrm>
            <a:off x="2123727" y="5157192"/>
            <a:ext cx="2088233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" name="مستطيل 14"/>
          <p:cNvSpPr/>
          <p:nvPr/>
        </p:nvSpPr>
        <p:spPr>
          <a:xfrm rot="5400000">
            <a:off x="7992380" y="4185084"/>
            <a:ext cx="360040" cy="1008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6" name="مستطيل 15"/>
          <p:cNvSpPr/>
          <p:nvPr/>
        </p:nvSpPr>
        <p:spPr>
          <a:xfrm rot="5400000">
            <a:off x="8172398" y="5733256"/>
            <a:ext cx="216025" cy="792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7" name="مستطيل 16"/>
          <p:cNvSpPr/>
          <p:nvPr/>
        </p:nvSpPr>
        <p:spPr>
          <a:xfrm rot="5400000">
            <a:off x="6291807" y="5921895"/>
            <a:ext cx="296418" cy="1575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588224" y="908721"/>
            <a:ext cx="65722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3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851920" y="836713"/>
            <a:ext cx="43815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4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259632" y="836712"/>
            <a:ext cx="466725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5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139952" y="3508623"/>
            <a:ext cx="75247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6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427984" y="4509120"/>
            <a:ext cx="819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7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419872" y="5174332"/>
            <a:ext cx="8382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8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084168" y="5949280"/>
            <a:ext cx="6381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9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419872" y="6534150"/>
            <a:ext cx="11525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0723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8" dur="1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صور تصاميم\نموذج فيزياء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62256" cy="6858000"/>
          </a:xfrm>
          <a:prstGeom prst="rect">
            <a:avLst/>
          </a:prstGeom>
          <a:noFill/>
        </p:spPr>
      </p:pic>
      <p:pic>
        <p:nvPicPr>
          <p:cNvPr id="1027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3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88840"/>
            <a:ext cx="864096" cy="1263848"/>
          </a:xfrm>
          <a:prstGeom prst="rect">
            <a:avLst/>
          </a:prstGeom>
          <a:noFill/>
        </p:spPr>
      </p:pic>
      <p:pic>
        <p:nvPicPr>
          <p:cNvPr id="1028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5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124744"/>
            <a:ext cx="827584" cy="1068412"/>
          </a:xfrm>
          <a:prstGeom prst="rect">
            <a:avLst/>
          </a:prstGeom>
          <a:noFill/>
        </p:spPr>
      </p:pic>
      <p:sp>
        <p:nvSpPr>
          <p:cNvPr id="7" name="شكل بيضاوي 6">
            <a:hlinkClick r:id="" action="ppaction://hlinkshowjump?jump=firstslide"/>
            <a:hlinkHover r:id="" action="ppaction://noaction" highlightClick="1">
              <a:snd r:embed="rId7" name="الترجمة من Google#en-ar-ط§ظ„طھظ„_3.wav"/>
            </a:hlinkHover>
          </p:cNvPr>
          <p:cNvSpPr/>
          <p:nvPr/>
        </p:nvSpPr>
        <p:spPr>
          <a:xfrm>
            <a:off x="64072" y="3111824"/>
            <a:ext cx="755576" cy="194421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vert270" rtlCol="1" anchor="ctr"/>
          <a:lstStyle/>
          <a:p>
            <a:pPr algn="ctr"/>
            <a:r>
              <a:rPr lang="ar-S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الرئيسية</a:t>
            </a:r>
            <a:endParaRPr lang="ar-SA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0" name="Picture 6" descr="http://www.gp4arab.com/jm/modules/fisheye_menu/images/exit.png">
            <a:hlinkClick r:id="" action="ppaction://hlinkshowjump?jump=endshow" highlightClick="1">
              <a:snd r:embed="rId8" name="الترجمة من Google#en-ar-lu hgsgh.wav"/>
            </a:hlinkClick>
            <a:hlinkHover r:id="" action="ppaction://noaction" highlightClick="1">
              <a:snd r:embed="rId9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5445224"/>
            <a:ext cx="886544" cy="886545"/>
          </a:xfrm>
          <a:prstGeom prst="rect">
            <a:avLst/>
          </a:prstGeom>
          <a:noFill/>
        </p:spPr>
      </p:pic>
      <p:sp>
        <p:nvSpPr>
          <p:cNvPr id="9" name="شريط إلى الأعلى 8"/>
          <p:cNvSpPr/>
          <p:nvPr/>
        </p:nvSpPr>
        <p:spPr>
          <a:xfrm>
            <a:off x="1259632" y="117768"/>
            <a:ext cx="7488832" cy="574928"/>
          </a:xfrm>
          <a:prstGeom prst="ribbon2">
            <a:avLst>
              <a:gd name="adj1" fmla="val 16667"/>
              <a:gd name="adj2" fmla="val 5877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dvertisingExtraBold" pitchFamily="2" charset="-78"/>
              </a:rPr>
              <a:t>الوحدة الاولى</a:t>
            </a:r>
            <a:endParaRPr lang="ar-SA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dvertisingExtraBold" pitchFamily="2" charset="-7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99593" y="829791"/>
            <a:ext cx="8244408" cy="6028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مستطيل 9"/>
          <p:cNvSpPr/>
          <p:nvPr/>
        </p:nvSpPr>
        <p:spPr>
          <a:xfrm rot="5400000">
            <a:off x="7452320" y="1916832"/>
            <a:ext cx="144016" cy="2304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1" name="مستطيل 10"/>
          <p:cNvSpPr/>
          <p:nvPr/>
        </p:nvSpPr>
        <p:spPr>
          <a:xfrm>
            <a:off x="1043608" y="1556791"/>
            <a:ext cx="3240360" cy="3600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2" name="مستطيل 11"/>
          <p:cNvSpPr/>
          <p:nvPr/>
        </p:nvSpPr>
        <p:spPr>
          <a:xfrm rot="5400000">
            <a:off x="6624228" y="2600908"/>
            <a:ext cx="432048" cy="3384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مستطيل 12"/>
          <p:cNvSpPr/>
          <p:nvPr/>
        </p:nvSpPr>
        <p:spPr>
          <a:xfrm rot="5400000">
            <a:off x="2735796" y="2096852"/>
            <a:ext cx="216024" cy="3024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4" name="مستطيل 13"/>
          <p:cNvSpPr/>
          <p:nvPr/>
        </p:nvSpPr>
        <p:spPr>
          <a:xfrm rot="5400000">
            <a:off x="2555776" y="3212976"/>
            <a:ext cx="216024" cy="3384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" name="مستطيل 14"/>
          <p:cNvSpPr/>
          <p:nvPr/>
        </p:nvSpPr>
        <p:spPr>
          <a:xfrm rot="5400000">
            <a:off x="2519772" y="4833156"/>
            <a:ext cx="432048" cy="3384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2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508104" y="2788543"/>
            <a:ext cx="17145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796136" y="4077073"/>
            <a:ext cx="2466975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4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259632" y="1556792"/>
            <a:ext cx="2932931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5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619672" y="3284984"/>
            <a:ext cx="9620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6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619672" y="4581128"/>
            <a:ext cx="10096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7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691680" y="6309320"/>
            <a:ext cx="8382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0723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صور تصاميم\نموذج فيزياء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62256" cy="6858000"/>
          </a:xfrm>
          <a:prstGeom prst="rect">
            <a:avLst/>
          </a:prstGeom>
          <a:noFill/>
        </p:spPr>
      </p:pic>
      <p:pic>
        <p:nvPicPr>
          <p:cNvPr id="1027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3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88840"/>
            <a:ext cx="864096" cy="1263848"/>
          </a:xfrm>
          <a:prstGeom prst="rect">
            <a:avLst/>
          </a:prstGeom>
          <a:noFill/>
        </p:spPr>
      </p:pic>
      <p:pic>
        <p:nvPicPr>
          <p:cNvPr id="1028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5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124744"/>
            <a:ext cx="827584" cy="1068412"/>
          </a:xfrm>
          <a:prstGeom prst="rect">
            <a:avLst/>
          </a:prstGeom>
          <a:noFill/>
        </p:spPr>
      </p:pic>
      <p:sp>
        <p:nvSpPr>
          <p:cNvPr id="7" name="شكل بيضاوي 6">
            <a:hlinkClick r:id="" action="ppaction://hlinkshowjump?jump=firstslide"/>
            <a:hlinkHover r:id="" action="ppaction://noaction" highlightClick="1">
              <a:snd r:embed="rId7" name="الترجمة من Google#en-ar-ط§ظ„طھظ„_3.wav"/>
            </a:hlinkHover>
          </p:cNvPr>
          <p:cNvSpPr/>
          <p:nvPr/>
        </p:nvSpPr>
        <p:spPr>
          <a:xfrm>
            <a:off x="64072" y="3111824"/>
            <a:ext cx="755576" cy="194421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vert270" rtlCol="1" anchor="ctr"/>
          <a:lstStyle/>
          <a:p>
            <a:pPr algn="ctr"/>
            <a:r>
              <a:rPr lang="ar-S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الرئيسية</a:t>
            </a:r>
            <a:endParaRPr lang="ar-SA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0" name="Picture 6" descr="http://www.gp4arab.com/jm/modules/fisheye_menu/images/exit.png">
            <a:hlinkClick r:id="" action="ppaction://hlinkshowjump?jump=endshow" highlightClick="1">
              <a:snd r:embed="rId8" name="الترجمة من Google#en-ar-lu hgsgh.wav"/>
            </a:hlinkClick>
            <a:hlinkHover r:id="" action="ppaction://noaction" highlightClick="1">
              <a:snd r:embed="rId9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5445224"/>
            <a:ext cx="886544" cy="886545"/>
          </a:xfrm>
          <a:prstGeom prst="rect">
            <a:avLst/>
          </a:prstGeom>
          <a:noFill/>
        </p:spPr>
      </p:pic>
      <p:sp>
        <p:nvSpPr>
          <p:cNvPr id="9" name="شريط إلى الأعلى 8"/>
          <p:cNvSpPr/>
          <p:nvPr/>
        </p:nvSpPr>
        <p:spPr>
          <a:xfrm>
            <a:off x="1259632" y="117768"/>
            <a:ext cx="7488832" cy="574928"/>
          </a:xfrm>
          <a:prstGeom prst="ribbon2">
            <a:avLst>
              <a:gd name="adj1" fmla="val 16667"/>
              <a:gd name="adj2" fmla="val 5877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dvertisingExtraBold" pitchFamily="2" charset="-78"/>
              </a:rPr>
              <a:t>الوحدة الاولى</a:t>
            </a:r>
            <a:endParaRPr lang="ar-SA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dvertisingExtraBold" pitchFamily="2" charset="-78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71600" y="836712"/>
            <a:ext cx="8172400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مستطيل 9"/>
          <p:cNvSpPr/>
          <p:nvPr/>
        </p:nvSpPr>
        <p:spPr>
          <a:xfrm rot="5400000">
            <a:off x="7056276" y="1160748"/>
            <a:ext cx="1080120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1" name="مستطيل 10"/>
          <p:cNvSpPr/>
          <p:nvPr/>
        </p:nvSpPr>
        <p:spPr>
          <a:xfrm rot="5400000">
            <a:off x="4355976" y="1196752"/>
            <a:ext cx="1080120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2" name="مستطيل 11"/>
          <p:cNvSpPr/>
          <p:nvPr/>
        </p:nvSpPr>
        <p:spPr>
          <a:xfrm rot="5400000">
            <a:off x="1691680" y="1124744"/>
            <a:ext cx="1080120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مستطيل 12"/>
          <p:cNvSpPr/>
          <p:nvPr/>
        </p:nvSpPr>
        <p:spPr>
          <a:xfrm rot="5400000">
            <a:off x="7380312" y="3068960"/>
            <a:ext cx="648072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4" name="مستطيل 13"/>
          <p:cNvSpPr/>
          <p:nvPr/>
        </p:nvSpPr>
        <p:spPr>
          <a:xfrm rot="5400000">
            <a:off x="4788024" y="3068960"/>
            <a:ext cx="720080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" name="مستطيل 14"/>
          <p:cNvSpPr/>
          <p:nvPr/>
        </p:nvSpPr>
        <p:spPr>
          <a:xfrm rot="5400000">
            <a:off x="2091916" y="2965140"/>
            <a:ext cx="63968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6" name="مستطيل 15"/>
          <p:cNvSpPr/>
          <p:nvPr/>
        </p:nvSpPr>
        <p:spPr>
          <a:xfrm rot="5400000">
            <a:off x="7608912" y="912912"/>
            <a:ext cx="279648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7" name="مستطيل 16"/>
          <p:cNvSpPr/>
          <p:nvPr/>
        </p:nvSpPr>
        <p:spPr>
          <a:xfrm rot="5400000">
            <a:off x="5584304" y="2200672"/>
            <a:ext cx="279648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8" name="مستطيل 17"/>
          <p:cNvSpPr/>
          <p:nvPr/>
        </p:nvSpPr>
        <p:spPr>
          <a:xfrm rot="5400000">
            <a:off x="7204484" y="4684948"/>
            <a:ext cx="351656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9" name="مستطيل 18"/>
          <p:cNvSpPr/>
          <p:nvPr/>
        </p:nvSpPr>
        <p:spPr>
          <a:xfrm rot="5400000">
            <a:off x="5260268" y="4540932"/>
            <a:ext cx="351656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0" name="مستطيل 19"/>
          <p:cNvSpPr/>
          <p:nvPr/>
        </p:nvSpPr>
        <p:spPr>
          <a:xfrm rot="5400000">
            <a:off x="3316052" y="4540932"/>
            <a:ext cx="351656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1" name="مستطيل 20"/>
          <p:cNvSpPr/>
          <p:nvPr/>
        </p:nvSpPr>
        <p:spPr>
          <a:xfrm rot="5400000">
            <a:off x="5868144" y="4941168"/>
            <a:ext cx="288032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2" name="مستطيل 21"/>
          <p:cNvSpPr/>
          <p:nvPr/>
        </p:nvSpPr>
        <p:spPr>
          <a:xfrm rot="5400000">
            <a:off x="2123728" y="5085184"/>
            <a:ext cx="360040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3" name="مستطيل 22"/>
          <p:cNvSpPr/>
          <p:nvPr/>
        </p:nvSpPr>
        <p:spPr>
          <a:xfrm rot="5400000">
            <a:off x="1263824" y="4432920"/>
            <a:ext cx="279648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2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092280" y="908720"/>
            <a:ext cx="400050" cy="911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3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427984" y="836712"/>
            <a:ext cx="447675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4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123728" y="836712"/>
            <a:ext cx="45720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5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452320" y="2996952"/>
            <a:ext cx="3143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6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465315" y="3068960"/>
            <a:ext cx="466725" cy="534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7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339752" y="2852936"/>
            <a:ext cx="381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8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236296" y="4797152"/>
            <a:ext cx="400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9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292080" y="4509120"/>
            <a:ext cx="3905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20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347864" y="4581128"/>
            <a:ext cx="39052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21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763688" y="4653136"/>
            <a:ext cx="4095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22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796136" y="5157192"/>
            <a:ext cx="53340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23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907704" y="5229200"/>
            <a:ext cx="5619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مستطيل 34"/>
          <p:cNvSpPr/>
          <p:nvPr/>
        </p:nvSpPr>
        <p:spPr>
          <a:xfrm rot="5400000">
            <a:off x="3239852" y="5913276"/>
            <a:ext cx="216024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24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491880" y="5949280"/>
            <a:ext cx="3524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0723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7" dur="1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2" dur="1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7" dur="1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صور تصاميم\نموذج فيزياء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62256" cy="6858000"/>
          </a:xfrm>
          <a:prstGeom prst="rect">
            <a:avLst/>
          </a:prstGeom>
          <a:noFill/>
        </p:spPr>
      </p:pic>
      <p:pic>
        <p:nvPicPr>
          <p:cNvPr id="1027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3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88840"/>
            <a:ext cx="864096" cy="1263848"/>
          </a:xfrm>
          <a:prstGeom prst="rect">
            <a:avLst/>
          </a:prstGeom>
          <a:noFill/>
        </p:spPr>
      </p:pic>
      <p:pic>
        <p:nvPicPr>
          <p:cNvPr id="1028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5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124744"/>
            <a:ext cx="827584" cy="1068412"/>
          </a:xfrm>
          <a:prstGeom prst="rect">
            <a:avLst/>
          </a:prstGeom>
          <a:noFill/>
        </p:spPr>
      </p:pic>
      <p:sp>
        <p:nvSpPr>
          <p:cNvPr id="7" name="شكل بيضاوي 6">
            <a:hlinkClick r:id="" action="ppaction://hlinkshowjump?jump=firstslide"/>
            <a:hlinkHover r:id="" action="ppaction://noaction" highlightClick="1">
              <a:snd r:embed="rId7" name="الترجمة من Google#en-ar-ط§ظ„طھظ„_3.wav"/>
            </a:hlinkHover>
          </p:cNvPr>
          <p:cNvSpPr/>
          <p:nvPr/>
        </p:nvSpPr>
        <p:spPr>
          <a:xfrm>
            <a:off x="64072" y="3111824"/>
            <a:ext cx="755576" cy="194421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vert270" rtlCol="1" anchor="ctr"/>
          <a:lstStyle/>
          <a:p>
            <a:pPr algn="ctr"/>
            <a:r>
              <a:rPr lang="ar-S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الرئيسية</a:t>
            </a:r>
            <a:endParaRPr lang="ar-SA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0" name="Picture 6" descr="http://www.gp4arab.com/jm/modules/fisheye_menu/images/exit.png">
            <a:hlinkClick r:id="" action="ppaction://hlinkshowjump?jump=endshow" highlightClick="1">
              <a:snd r:embed="rId8" name="الترجمة من Google#en-ar-lu hgsgh.wav"/>
            </a:hlinkClick>
            <a:hlinkHover r:id="" action="ppaction://noaction" highlightClick="1">
              <a:snd r:embed="rId9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5445224"/>
            <a:ext cx="886544" cy="886545"/>
          </a:xfrm>
          <a:prstGeom prst="rect">
            <a:avLst/>
          </a:prstGeom>
          <a:noFill/>
        </p:spPr>
      </p:pic>
      <p:sp>
        <p:nvSpPr>
          <p:cNvPr id="9" name="شريط إلى الأعلى 8"/>
          <p:cNvSpPr/>
          <p:nvPr/>
        </p:nvSpPr>
        <p:spPr>
          <a:xfrm>
            <a:off x="1259632" y="117768"/>
            <a:ext cx="7488832" cy="574928"/>
          </a:xfrm>
          <a:prstGeom prst="ribbon2">
            <a:avLst>
              <a:gd name="adj1" fmla="val 16667"/>
              <a:gd name="adj2" fmla="val 5877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dvertisingExtraBold" pitchFamily="2" charset="-78"/>
              </a:rPr>
              <a:t>الوحدة الاولى</a:t>
            </a:r>
            <a:endParaRPr lang="ar-SA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dvertisingExtraBold" pitchFamily="2" charset="-78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71600" y="937617"/>
            <a:ext cx="8172400" cy="5920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مستطيل 9"/>
          <p:cNvSpPr/>
          <p:nvPr/>
        </p:nvSpPr>
        <p:spPr>
          <a:xfrm rot="5400000">
            <a:off x="7380312" y="1196752"/>
            <a:ext cx="43204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1" name="مستطيل 10"/>
          <p:cNvSpPr/>
          <p:nvPr/>
        </p:nvSpPr>
        <p:spPr>
          <a:xfrm rot="5400000">
            <a:off x="5400092" y="1016732"/>
            <a:ext cx="432048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2" name="مستطيل 11"/>
          <p:cNvSpPr/>
          <p:nvPr/>
        </p:nvSpPr>
        <p:spPr>
          <a:xfrm rot="5400000">
            <a:off x="3347864" y="1196752"/>
            <a:ext cx="43204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مستطيل 12"/>
          <p:cNvSpPr/>
          <p:nvPr/>
        </p:nvSpPr>
        <p:spPr>
          <a:xfrm rot="5400000">
            <a:off x="1331640" y="1124744"/>
            <a:ext cx="43204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4" name="مستطيل 13"/>
          <p:cNvSpPr/>
          <p:nvPr/>
        </p:nvSpPr>
        <p:spPr>
          <a:xfrm rot="5400000">
            <a:off x="7452320" y="2924944"/>
            <a:ext cx="43204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" name="مستطيل 14"/>
          <p:cNvSpPr/>
          <p:nvPr/>
        </p:nvSpPr>
        <p:spPr>
          <a:xfrm rot="5400000">
            <a:off x="5364088" y="2924944"/>
            <a:ext cx="43204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6" name="مستطيل 15"/>
          <p:cNvSpPr/>
          <p:nvPr/>
        </p:nvSpPr>
        <p:spPr>
          <a:xfrm rot="5400000">
            <a:off x="3347864" y="2852936"/>
            <a:ext cx="43204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7" name="مستطيل 16"/>
          <p:cNvSpPr/>
          <p:nvPr/>
        </p:nvSpPr>
        <p:spPr>
          <a:xfrm rot="5400000">
            <a:off x="1331640" y="2924944"/>
            <a:ext cx="43204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8" name="مستطيل 17"/>
          <p:cNvSpPr/>
          <p:nvPr/>
        </p:nvSpPr>
        <p:spPr>
          <a:xfrm rot="5400000">
            <a:off x="1115616" y="2276872"/>
            <a:ext cx="43204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9" name="مستطيل 18"/>
          <p:cNvSpPr/>
          <p:nvPr/>
        </p:nvSpPr>
        <p:spPr>
          <a:xfrm rot="5400000">
            <a:off x="5260268" y="3604828"/>
            <a:ext cx="207640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0" name="مستطيل 19"/>
          <p:cNvSpPr/>
          <p:nvPr/>
        </p:nvSpPr>
        <p:spPr>
          <a:xfrm rot="5400000">
            <a:off x="5332276" y="4180892"/>
            <a:ext cx="207640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1" name="مستطيل 20"/>
          <p:cNvSpPr/>
          <p:nvPr/>
        </p:nvSpPr>
        <p:spPr>
          <a:xfrm rot="5400000">
            <a:off x="4644008" y="4941168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2" name="مستطيل 21"/>
          <p:cNvSpPr/>
          <p:nvPr/>
        </p:nvSpPr>
        <p:spPr>
          <a:xfrm rot="5400000">
            <a:off x="7020272" y="4941168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3" name="مستطيل 22"/>
          <p:cNvSpPr/>
          <p:nvPr/>
        </p:nvSpPr>
        <p:spPr>
          <a:xfrm rot="5400000">
            <a:off x="2195736" y="4869160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4" name="مستطيل 23"/>
          <p:cNvSpPr/>
          <p:nvPr/>
        </p:nvSpPr>
        <p:spPr>
          <a:xfrm rot="5400000" flipH="1">
            <a:off x="4028295" y="3730393"/>
            <a:ext cx="502962" cy="5752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5" name="مستطيل 24"/>
          <p:cNvSpPr/>
          <p:nvPr/>
        </p:nvSpPr>
        <p:spPr>
          <a:xfrm rot="5400000">
            <a:off x="7785856" y="5975784"/>
            <a:ext cx="260648" cy="1503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2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236296" y="1196752"/>
            <a:ext cx="58102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3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292080" y="1172741"/>
            <a:ext cx="61912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4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419872" y="1052736"/>
            <a:ext cx="50482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15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619672" y="1124744"/>
            <a:ext cx="5715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16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452320" y="2924944"/>
            <a:ext cx="4476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17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580112" y="2996952"/>
            <a:ext cx="40957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18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347864" y="2924944"/>
            <a:ext cx="49530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9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403648" y="2924944"/>
            <a:ext cx="50482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20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148064" y="3861048"/>
            <a:ext cx="544066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21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148064" y="4365104"/>
            <a:ext cx="4381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22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164288" y="4941168"/>
            <a:ext cx="1428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23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716016" y="4941168"/>
            <a:ext cx="20955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5" name="Picture 15"/>
          <p:cNvPicPr>
            <a:picLocks noChangeAspect="1" noChangeArrowheads="1"/>
          </p:cNvPicPr>
          <p:nvPr/>
        </p:nvPicPr>
        <p:blipFill>
          <a:blip r:embed="rId24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051720" y="4869160"/>
            <a:ext cx="2190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6" name="Picture 16"/>
          <p:cNvPicPr>
            <a:picLocks noChangeAspect="1" noChangeArrowheads="1"/>
          </p:cNvPicPr>
          <p:nvPr/>
        </p:nvPicPr>
        <p:blipFill>
          <a:blip r:embed="rId25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987824" y="6309320"/>
            <a:ext cx="358140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26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915816" y="6591300"/>
            <a:ext cx="540067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0723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7" dur="1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2" dur="1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7" dur="1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2" dur="1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7" dur="1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صور تصاميم\نموذج فيزياء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62256" cy="6858000"/>
          </a:xfrm>
          <a:prstGeom prst="rect">
            <a:avLst/>
          </a:prstGeom>
          <a:noFill/>
        </p:spPr>
      </p:pic>
      <p:pic>
        <p:nvPicPr>
          <p:cNvPr id="1027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3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88840"/>
            <a:ext cx="864096" cy="1263848"/>
          </a:xfrm>
          <a:prstGeom prst="rect">
            <a:avLst/>
          </a:prstGeom>
          <a:noFill/>
        </p:spPr>
      </p:pic>
      <p:pic>
        <p:nvPicPr>
          <p:cNvPr id="1028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5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124744"/>
            <a:ext cx="827584" cy="1068412"/>
          </a:xfrm>
          <a:prstGeom prst="rect">
            <a:avLst/>
          </a:prstGeom>
          <a:noFill/>
        </p:spPr>
      </p:pic>
      <p:sp>
        <p:nvSpPr>
          <p:cNvPr id="7" name="شكل بيضاوي 6">
            <a:hlinkClick r:id="" action="ppaction://hlinkshowjump?jump=firstslide"/>
            <a:hlinkHover r:id="" action="ppaction://noaction" highlightClick="1">
              <a:snd r:embed="rId7" name="الترجمة من Google#en-ar-ط§ظ„طھظ„_3.wav"/>
            </a:hlinkHover>
          </p:cNvPr>
          <p:cNvSpPr/>
          <p:nvPr/>
        </p:nvSpPr>
        <p:spPr>
          <a:xfrm>
            <a:off x="64072" y="3111824"/>
            <a:ext cx="755576" cy="194421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vert270" rtlCol="1" anchor="ctr"/>
          <a:lstStyle/>
          <a:p>
            <a:pPr algn="ctr"/>
            <a:r>
              <a:rPr lang="ar-S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الرئيسية</a:t>
            </a:r>
            <a:endParaRPr lang="ar-SA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0" name="Picture 6" descr="http://www.gp4arab.com/jm/modules/fisheye_menu/images/exit.png">
            <a:hlinkClick r:id="" action="ppaction://hlinkshowjump?jump=endshow" highlightClick="1">
              <a:snd r:embed="rId8" name="الترجمة من Google#en-ar-lu hgsgh.wav"/>
            </a:hlinkClick>
            <a:hlinkHover r:id="" action="ppaction://noaction" highlightClick="1">
              <a:snd r:embed="rId9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5445224"/>
            <a:ext cx="886544" cy="886545"/>
          </a:xfrm>
          <a:prstGeom prst="rect">
            <a:avLst/>
          </a:prstGeom>
          <a:noFill/>
        </p:spPr>
      </p:pic>
      <p:sp>
        <p:nvSpPr>
          <p:cNvPr id="9" name="شريط إلى الأعلى 8"/>
          <p:cNvSpPr/>
          <p:nvPr/>
        </p:nvSpPr>
        <p:spPr>
          <a:xfrm>
            <a:off x="1259632" y="117768"/>
            <a:ext cx="7488832" cy="574928"/>
          </a:xfrm>
          <a:prstGeom prst="ribbon2">
            <a:avLst>
              <a:gd name="adj1" fmla="val 16667"/>
              <a:gd name="adj2" fmla="val 5877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dvertisingExtraBold" pitchFamily="2" charset="-78"/>
              </a:rPr>
              <a:t>الوحدة الاولى</a:t>
            </a:r>
            <a:endParaRPr lang="ar-SA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dvertisingExtraBold" pitchFamily="2" charset="-78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99592" y="836712"/>
            <a:ext cx="8244408" cy="561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مستطيل 9"/>
          <p:cNvSpPr/>
          <p:nvPr/>
        </p:nvSpPr>
        <p:spPr>
          <a:xfrm rot="5400000">
            <a:off x="6984268" y="728700"/>
            <a:ext cx="360040" cy="1728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1" name="مستطيل 10"/>
          <p:cNvSpPr/>
          <p:nvPr/>
        </p:nvSpPr>
        <p:spPr>
          <a:xfrm rot="5400000">
            <a:off x="6876256" y="1196752"/>
            <a:ext cx="288032" cy="144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2" name="مستطيل 11"/>
          <p:cNvSpPr/>
          <p:nvPr/>
        </p:nvSpPr>
        <p:spPr>
          <a:xfrm rot="5400000">
            <a:off x="5976156" y="1448780"/>
            <a:ext cx="288032" cy="1512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مستطيل 12"/>
          <p:cNvSpPr/>
          <p:nvPr/>
        </p:nvSpPr>
        <p:spPr>
          <a:xfrm rot="5400000">
            <a:off x="2303748" y="1088740"/>
            <a:ext cx="288032" cy="1512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4" name="مستطيل 13"/>
          <p:cNvSpPr/>
          <p:nvPr/>
        </p:nvSpPr>
        <p:spPr>
          <a:xfrm rot="5400000">
            <a:off x="2663788" y="1376772"/>
            <a:ext cx="288032" cy="165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" name="مستطيل 14"/>
          <p:cNvSpPr/>
          <p:nvPr/>
        </p:nvSpPr>
        <p:spPr>
          <a:xfrm rot="5400000">
            <a:off x="3199656" y="768896"/>
            <a:ext cx="224408" cy="1512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6" name="مستطيل 15"/>
          <p:cNvSpPr/>
          <p:nvPr/>
        </p:nvSpPr>
        <p:spPr>
          <a:xfrm rot="5400000">
            <a:off x="6948264" y="2132856"/>
            <a:ext cx="288032" cy="2016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7" name="مستطيل 16"/>
          <p:cNvSpPr/>
          <p:nvPr/>
        </p:nvSpPr>
        <p:spPr>
          <a:xfrm rot="5400000">
            <a:off x="5976156" y="2456892"/>
            <a:ext cx="216024" cy="2016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8" name="مستطيل 17"/>
          <p:cNvSpPr/>
          <p:nvPr/>
        </p:nvSpPr>
        <p:spPr>
          <a:xfrm rot="5400000">
            <a:off x="6516216" y="2924944"/>
            <a:ext cx="216024" cy="165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9" name="مستطيل 18"/>
          <p:cNvSpPr/>
          <p:nvPr/>
        </p:nvSpPr>
        <p:spPr>
          <a:xfrm rot="5400000">
            <a:off x="6552220" y="3104964"/>
            <a:ext cx="216024" cy="2016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0" name="مستطيل 19"/>
          <p:cNvSpPr/>
          <p:nvPr/>
        </p:nvSpPr>
        <p:spPr>
          <a:xfrm rot="5400000">
            <a:off x="2663788" y="2312876"/>
            <a:ext cx="288032" cy="1512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1" name="مستطيل 20"/>
          <p:cNvSpPr/>
          <p:nvPr/>
        </p:nvSpPr>
        <p:spPr>
          <a:xfrm rot="5400000">
            <a:off x="2303748" y="2960947"/>
            <a:ext cx="288032" cy="1512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2" name="مستطيل 21"/>
          <p:cNvSpPr/>
          <p:nvPr/>
        </p:nvSpPr>
        <p:spPr>
          <a:xfrm rot="5400000">
            <a:off x="1835696" y="2564904"/>
            <a:ext cx="576064" cy="1872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3" name="مستطيل 22"/>
          <p:cNvSpPr/>
          <p:nvPr/>
        </p:nvSpPr>
        <p:spPr>
          <a:xfrm rot="5400000">
            <a:off x="1871700" y="3320988"/>
            <a:ext cx="288032" cy="1512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4" name="مستطيل 23"/>
          <p:cNvSpPr/>
          <p:nvPr/>
        </p:nvSpPr>
        <p:spPr>
          <a:xfrm rot="5400000">
            <a:off x="4860032" y="2996952"/>
            <a:ext cx="432048" cy="4320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5" name="مستطيل 24"/>
          <p:cNvSpPr/>
          <p:nvPr/>
        </p:nvSpPr>
        <p:spPr>
          <a:xfrm rot="5400000">
            <a:off x="4644008" y="3645024"/>
            <a:ext cx="288032" cy="3744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2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660232" y="1412776"/>
            <a:ext cx="1238250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3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516216" y="1700808"/>
            <a:ext cx="1190625" cy="238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14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652120" y="1988840"/>
            <a:ext cx="113347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15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843808" y="1412776"/>
            <a:ext cx="10382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16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051720" y="1700808"/>
            <a:ext cx="116205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17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195736" y="2060848"/>
            <a:ext cx="124777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18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084168" y="2924944"/>
            <a:ext cx="153352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9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436096" y="3284984"/>
            <a:ext cx="15525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20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940152" y="3645024"/>
            <a:ext cx="11334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21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652120" y="4005064"/>
            <a:ext cx="149542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22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267744" y="2996952"/>
            <a:ext cx="1276350" cy="227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8" name="Picture 14"/>
          <p:cNvPicPr>
            <a:picLocks noChangeAspect="1" noChangeArrowheads="1"/>
          </p:cNvPicPr>
          <p:nvPr/>
        </p:nvPicPr>
        <p:blipFill>
          <a:blip r:embed="rId23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835696" y="3284984"/>
            <a:ext cx="102870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9" name="Picture 15"/>
          <p:cNvPicPr>
            <a:picLocks noChangeAspect="1" noChangeArrowheads="1"/>
          </p:cNvPicPr>
          <p:nvPr/>
        </p:nvPicPr>
        <p:blipFill>
          <a:blip r:embed="rId24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547664" y="3573016"/>
            <a:ext cx="15144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0" name="Picture 16"/>
          <p:cNvPicPr>
            <a:picLocks noChangeAspect="1" noChangeArrowheads="1"/>
          </p:cNvPicPr>
          <p:nvPr/>
        </p:nvPicPr>
        <p:blipFill>
          <a:blip r:embed="rId25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475656" y="3933056"/>
            <a:ext cx="12763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1" name="Picture 17"/>
          <p:cNvPicPr>
            <a:picLocks noChangeAspect="1" noChangeArrowheads="1"/>
          </p:cNvPicPr>
          <p:nvPr/>
        </p:nvPicPr>
        <p:blipFill>
          <a:blip r:embed="rId26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425652" y="4869160"/>
            <a:ext cx="3314700" cy="51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2" name="Picture 18"/>
          <p:cNvPicPr>
            <a:picLocks noChangeAspect="1" noChangeArrowheads="1"/>
          </p:cNvPicPr>
          <p:nvPr/>
        </p:nvPicPr>
        <p:blipFill>
          <a:blip r:embed="rId27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779912" y="5373216"/>
            <a:ext cx="291465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3" name="Picture 19"/>
          <p:cNvPicPr>
            <a:picLocks noChangeAspect="1" noChangeArrowheads="1"/>
          </p:cNvPicPr>
          <p:nvPr/>
        </p:nvPicPr>
        <p:blipFill>
          <a:blip r:embed="rId28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99592" y="6324600"/>
            <a:ext cx="7035899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0723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7" dur="1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2" dur="1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7" dur="1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2" dur="1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7" dur="1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2" dur="1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7" dur="1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صور تصاميم\نموذج فيزياء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62256" cy="6858000"/>
          </a:xfrm>
          <a:prstGeom prst="rect">
            <a:avLst/>
          </a:prstGeom>
          <a:noFill/>
        </p:spPr>
      </p:pic>
      <p:pic>
        <p:nvPicPr>
          <p:cNvPr id="1027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3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88840"/>
            <a:ext cx="864096" cy="1263848"/>
          </a:xfrm>
          <a:prstGeom prst="rect">
            <a:avLst/>
          </a:prstGeom>
          <a:noFill/>
        </p:spPr>
      </p:pic>
      <p:pic>
        <p:nvPicPr>
          <p:cNvPr id="1028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5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124744"/>
            <a:ext cx="827584" cy="1068412"/>
          </a:xfrm>
          <a:prstGeom prst="rect">
            <a:avLst/>
          </a:prstGeom>
          <a:noFill/>
        </p:spPr>
      </p:pic>
      <p:sp>
        <p:nvSpPr>
          <p:cNvPr id="7" name="شكل بيضاوي 6">
            <a:hlinkClick r:id="" action="ppaction://hlinkshowjump?jump=firstslide"/>
            <a:hlinkHover r:id="" action="ppaction://noaction" highlightClick="1">
              <a:snd r:embed="rId7" name="الترجمة من Google#en-ar-ط§ظ„طھظ„_3.wav"/>
            </a:hlinkHover>
          </p:cNvPr>
          <p:cNvSpPr/>
          <p:nvPr/>
        </p:nvSpPr>
        <p:spPr>
          <a:xfrm>
            <a:off x="64072" y="3111824"/>
            <a:ext cx="755576" cy="194421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vert270" rtlCol="1" anchor="ctr"/>
          <a:lstStyle/>
          <a:p>
            <a:pPr algn="ctr"/>
            <a:r>
              <a:rPr lang="ar-S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الرئيسية</a:t>
            </a:r>
            <a:endParaRPr lang="ar-SA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0" name="Picture 6" descr="http://www.gp4arab.com/jm/modules/fisheye_menu/images/exit.png">
            <a:hlinkClick r:id="" action="ppaction://hlinkshowjump?jump=endshow" highlightClick="1">
              <a:snd r:embed="rId8" name="الترجمة من Google#en-ar-lu hgsgh.wav"/>
            </a:hlinkClick>
            <a:hlinkHover r:id="" action="ppaction://noaction" highlightClick="1">
              <a:snd r:embed="rId9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5445224"/>
            <a:ext cx="886544" cy="886545"/>
          </a:xfrm>
          <a:prstGeom prst="rect">
            <a:avLst/>
          </a:prstGeom>
          <a:noFill/>
        </p:spPr>
      </p:pic>
      <p:sp>
        <p:nvSpPr>
          <p:cNvPr id="9" name="شريط إلى الأعلى 8"/>
          <p:cNvSpPr/>
          <p:nvPr/>
        </p:nvSpPr>
        <p:spPr>
          <a:xfrm>
            <a:off x="1259632" y="117768"/>
            <a:ext cx="7488832" cy="574928"/>
          </a:xfrm>
          <a:prstGeom prst="ribbon2">
            <a:avLst>
              <a:gd name="adj1" fmla="val 16667"/>
              <a:gd name="adj2" fmla="val 5877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dvertisingExtraBold" pitchFamily="2" charset="-78"/>
              </a:rPr>
              <a:t>الوحدة الاولى</a:t>
            </a:r>
            <a:endParaRPr lang="ar-SA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dvertisingExtraBold" pitchFamily="2" charset="-78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99592" y="836712"/>
            <a:ext cx="8244408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مستطيل 14"/>
          <p:cNvSpPr/>
          <p:nvPr/>
        </p:nvSpPr>
        <p:spPr>
          <a:xfrm>
            <a:off x="7452320" y="1196752"/>
            <a:ext cx="504056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 15"/>
          <p:cNvSpPr/>
          <p:nvPr/>
        </p:nvSpPr>
        <p:spPr>
          <a:xfrm>
            <a:off x="5652120" y="1124744"/>
            <a:ext cx="504056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ستطيل 17"/>
          <p:cNvSpPr/>
          <p:nvPr/>
        </p:nvSpPr>
        <p:spPr>
          <a:xfrm>
            <a:off x="3851920" y="1124744"/>
            <a:ext cx="504056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مستطيل 19"/>
          <p:cNvSpPr/>
          <p:nvPr/>
        </p:nvSpPr>
        <p:spPr>
          <a:xfrm>
            <a:off x="1979712" y="1124744"/>
            <a:ext cx="504056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مستطيل 20"/>
          <p:cNvSpPr/>
          <p:nvPr/>
        </p:nvSpPr>
        <p:spPr>
          <a:xfrm rot="5400000">
            <a:off x="6660232" y="2348880"/>
            <a:ext cx="360040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مستطيل 21"/>
          <p:cNvSpPr/>
          <p:nvPr/>
        </p:nvSpPr>
        <p:spPr>
          <a:xfrm rot="5400000">
            <a:off x="1403648" y="2564904"/>
            <a:ext cx="360040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مستطيل 22"/>
          <p:cNvSpPr/>
          <p:nvPr/>
        </p:nvSpPr>
        <p:spPr>
          <a:xfrm rot="5400000">
            <a:off x="6660232" y="3429000"/>
            <a:ext cx="360040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مستطيل 23"/>
          <p:cNvSpPr/>
          <p:nvPr/>
        </p:nvSpPr>
        <p:spPr>
          <a:xfrm rot="5400000">
            <a:off x="2339752" y="4293096"/>
            <a:ext cx="360040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مستطيل 24"/>
          <p:cNvSpPr/>
          <p:nvPr/>
        </p:nvSpPr>
        <p:spPr>
          <a:xfrm rot="5400000">
            <a:off x="2627784" y="4653136"/>
            <a:ext cx="432048" cy="2592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مستطيل 25"/>
          <p:cNvSpPr/>
          <p:nvPr/>
        </p:nvSpPr>
        <p:spPr>
          <a:xfrm rot="5400000">
            <a:off x="6156176" y="3789040"/>
            <a:ext cx="360040" cy="4536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مستطيل 26"/>
          <p:cNvSpPr/>
          <p:nvPr/>
        </p:nvSpPr>
        <p:spPr>
          <a:xfrm rot="5400000">
            <a:off x="3059832" y="6137920"/>
            <a:ext cx="360040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12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452320" y="1196753"/>
            <a:ext cx="395858" cy="1119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3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580112" y="1124744"/>
            <a:ext cx="448816" cy="1290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4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779912" y="1124744"/>
            <a:ext cx="436644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5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691680" y="1052737"/>
            <a:ext cx="539874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588224" y="2708919"/>
            <a:ext cx="648072" cy="360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7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403648" y="2953377"/>
            <a:ext cx="504056" cy="439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7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588224" y="3789040"/>
            <a:ext cx="545777" cy="475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7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267744" y="4645751"/>
            <a:ext cx="504056" cy="439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8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051720" y="5733255"/>
            <a:ext cx="1833364" cy="291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9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355976" y="5949281"/>
            <a:ext cx="4097635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20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555776" y="6553199"/>
            <a:ext cx="72008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0723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7" dur="1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صور تصاميم\نموذج فيزياء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62256" cy="6858000"/>
          </a:xfrm>
          <a:prstGeom prst="rect">
            <a:avLst/>
          </a:prstGeom>
          <a:noFill/>
        </p:spPr>
      </p:pic>
      <p:pic>
        <p:nvPicPr>
          <p:cNvPr id="1027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3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88840"/>
            <a:ext cx="864096" cy="1263848"/>
          </a:xfrm>
          <a:prstGeom prst="rect">
            <a:avLst/>
          </a:prstGeom>
          <a:noFill/>
        </p:spPr>
      </p:pic>
      <p:pic>
        <p:nvPicPr>
          <p:cNvPr id="1028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5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124744"/>
            <a:ext cx="827584" cy="1068412"/>
          </a:xfrm>
          <a:prstGeom prst="rect">
            <a:avLst/>
          </a:prstGeom>
          <a:noFill/>
        </p:spPr>
      </p:pic>
      <p:sp>
        <p:nvSpPr>
          <p:cNvPr id="7" name="شكل بيضاوي 6">
            <a:hlinkClick r:id="" action="ppaction://hlinkshowjump?jump=firstslide"/>
            <a:hlinkHover r:id="" action="ppaction://noaction" highlightClick="1">
              <a:snd r:embed="rId7" name="الترجمة من Google#en-ar-ط§ظ„طھظ„_3.wav"/>
            </a:hlinkHover>
          </p:cNvPr>
          <p:cNvSpPr/>
          <p:nvPr/>
        </p:nvSpPr>
        <p:spPr>
          <a:xfrm>
            <a:off x="64072" y="3111824"/>
            <a:ext cx="755576" cy="194421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vert270" rtlCol="1" anchor="ctr"/>
          <a:lstStyle/>
          <a:p>
            <a:pPr algn="ctr"/>
            <a:r>
              <a:rPr lang="ar-S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الرئيسية</a:t>
            </a:r>
            <a:endParaRPr lang="ar-SA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0" name="Picture 6" descr="http://www.gp4arab.com/jm/modules/fisheye_menu/images/exit.png">
            <a:hlinkClick r:id="" action="ppaction://hlinkshowjump?jump=endshow" highlightClick="1">
              <a:snd r:embed="rId8" name="الترجمة من Google#en-ar-lu hgsgh.wav"/>
            </a:hlinkClick>
            <a:hlinkHover r:id="" action="ppaction://noaction" highlightClick="1">
              <a:snd r:embed="rId9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5445224"/>
            <a:ext cx="886544" cy="886545"/>
          </a:xfrm>
          <a:prstGeom prst="rect">
            <a:avLst/>
          </a:prstGeom>
          <a:noFill/>
        </p:spPr>
      </p:pic>
      <p:sp>
        <p:nvSpPr>
          <p:cNvPr id="9" name="شريط إلى الأعلى 8"/>
          <p:cNvSpPr/>
          <p:nvPr/>
        </p:nvSpPr>
        <p:spPr>
          <a:xfrm>
            <a:off x="1259632" y="117768"/>
            <a:ext cx="7488832" cy="574928"/>
          </a:xfrm>
          <a:prstGeom prst="ribbon2">
            <a:avLst>
              <a:gd name="adj1" fmla="val 16667"/>
              <a:gd name="adj2" fmla="val 5877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dvertisingExtraBold" pitchFamily="2" charset="-78"/>
              </a:rPr>
              <a:t>الوحدة الاولى</a:t>
            </a:r>
            <a:endParaRPr lang="ar-SA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dvertisingExtraBold" pitchFamily="2" charset="-78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99593" y="850032"/>
            <a:ext cx="8244408" cy="6007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مستطيل 9"/>
          <p:cNvSpPr/>
          <p:nvPr/>
        </p:nvSpPr>
        <p:spPr>
          <a:xfrm rot="5400000">
            <a:off x="4283968" y="-1611560"/>
            <a:ext cx="1296144" cy="7632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1" name="مستطيل 10"/>
          <p:cNvSpPr/>
          <p:nvPr/>
        </p:nvSpPr>
        <p:spPr>
          <a:xfrm rot="5400000">
            <a:off x="3635896" y="-1395536"/>
            <a:ext cx="360040" cy="5832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2" name="مستطيل 11"/>
          <p:cNvSpPr/>
          <p:nvPr/>
        </p:nvSpPr>
        <p:spPr>
          <a:xfrm rot="5400000">
            <a:off x="6984268" y="728700"/>
            <a:ext cx="360040" cy="1728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مستطيل 12"/>
          <p:cNvSpPr/>
          <p:nvPr/>
        </p:nvSpPr>
        <p:spPr>
          <a:xfrm rot="5400000">
            <a:off x="4572000" y="1700808"/>
            <a:ext cx="2088232" cy="5832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4" name="مستطيل 13"/>
          <p:cNvSpPr/>
          <p:nvPr/>
        </p:nvSpPr>
        <p:spPr>
          <a:xfrm rot="5400000">
            <a:off x="5400092" y="5409220"/>
            <a:ext cx="360040" cy="2016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" name="مستطيل 14"/>
          <p:cNvSpPr/>
          <p:nvPr/>
        </p:nvSpPr>
        <p:spPr>
          <a:xfrm rot="5400000">
            <a:off x="5076056" y="5777880"/>
            <a:ext cx="360040" cy="18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2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195736" y="1268760"/>
            <a:ext cx="425767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13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835696" y="1556792"/>
            <a:ext cx="640871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14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843808" y="3645024"/>
            <a:ext cx="547260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ستطيل 18"/>
          <p:cNvSpPr/>
          <p:nvPr/>
        </p:nvSpPr>
        <p:spPr>
          <a:xfrm rot="5400000">
            <a:off x="6876256" y="6165304"/>
            <a:ext cx="144016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15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148064" y="6309320"/>
            <a:ext cx="1447800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16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644008" y="6619875"/>
            <a:ext cx="13716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17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804248" y="6165304"/>
            <a:ext cx="25717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0723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صور تصاميم\نموذج فيزياء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62256" cy="6858000"/>
          </a:xfrm>
          <a:prstGeom prst="rect">
            <a:avLst/>
          </a:prstGeom>
          <a:noFill/>
        </p:spPr>
      </p:pic>
      <p:pic>
        <p:nvPicPr>
          <p:cNvPr id="1027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3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88840"/>
            <a:ext cx="864096" cy="1263848"/>
          </a:xfrm>
          <a:prstGeom prst="rect">
            <a:avLst/>
          </a:prstGeom>
          <a:noFill/>
        </p:spPr>
      </p:pic>
      <p:pic>
        <p:nvPicPr>
          <p:cNvPr id="1028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5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124744"/>
            <a:ext cx="827584" cy="1068412"/>
          </a:xfrm>
          <a:prstGeom prst="rect">
            <a:avLst/>
          </a:prstGeom>
          <a:noFill/>
        </p:spPr>
      </p:pic>
      <p:sp>
        <p:nvSpPr>
          <p:cNvPr id="7" name="شكل بيضاوي 6">
            <a:hlinkClick r:id="" action="ppaction://hlinkshowjump?jump=firstslide"/>
            <a:hlinkHover r:id="" action="ppaction://noaction" highlightClick="1">
              <a:snd r:embed="rId7" name="الترجمة من Google#en-ar-ط§ظ„طھظ„_3.wav"/>
            </a:hlinkHover>
          </p:cNvPr>
          <p:cNvSpPr/>
          <p:nvPr/>
        </p:nvSpPr>
        <p:spPr>
          <a:xfrm>
            <a:off x="64072" y="3111824"/>
            <a:ext cx="755576" cy="194421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vert270" rtlCol="1" anchor="ctr"/>
          <a:lstStyle/>
          <a:p>
            <a:pPr algn="ctr"/>
            <a:r>
              <a:rPr lang="ar-S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الرئيسية</a:t>
            </a:r>
            <a:endParaRPr lang="ar-SA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0" name="Picture 6" descr="http://www.gp4arab.com/jm/modules/fisheye_menu/images/exit.png">
            <a:hlinkClick r:id="" action="ppaction://hlinkshowjump?jump=endshow" highlightClick="1">
              <a:snd r:embed="rId8" name="الترجمة من Google#en-ar-lu hgsgh.wav"/>
            </a:hlinkClick>
            <a:hlinkHover r:id="" action="ppaction://noaction" highlightClick="1">
              <a:snd r:embed="rId9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5445224"/>
            <a:ext cx="886544" cy="886545"/>
          </a:xfrm>
          <a:prstGeom prst="rect">
            <a:avLst/>
          </a:prstGeom>
          <a:noFill/>
        </p:spPr>
      </p:pic>
      <p:sp>
        <p:nvSpPr>
          <p:cNvPr id="9" name="شريط إلى الأعلى 8"/>
          <p:cNvSpPr/>
          <p:nvPr/>
        </p:nvSpPr>
        <p:spPr>
          <a:xfrm>
            <a:off x="1259632" y="117768"/>
            <a:ext cx="7488832" cy="574928"/>
          </a:xfrm>
          <a:prstGeom prst="ribbon2">
            <a:avLst>
              <a:gd name="adj1" fmla="val 16667"/>
              <a:gd name="adj2" fmla="val 5877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dvertisingExtraBold" pitchFamily="2" charset="-78"/>
              </a:rPr>
              <a:t>الوحدة الاولى</a:t>
            </a:r>
            <a:endParaRPr lang="ar-SA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dvertisingExtraBold" pitchFamily="2" charset="-78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99592" y="836713"/>
            <a:ext cx="8246715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مستطيل 9"/>
          <p:cNvSpPr/>
          <p:nvPr/>
        </p:nvSpPr>
        <p:spPr>
          <a:xfrm rot="5400000">
            <a:off x="6480212" y="1880828"/>
            <a:ext cx="288032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1" name="مستطيل 10"/>
          <p:cNvSpPr/>
          <p:nvPr/>
        </p:nvSpPr>
        <p:spPr>
          <a:xfrm rot="5400000">
            <a:off x="2591780" y="1808820"/>
            <a:ext cx="288032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2" name="مستطيل 11"/>
          <p:cNvSpPr/>
          <p:nvPr/>
        </p:nvSpPr>
        <p:spPr>
          <a:xfrm rot="5400000">
            <a:off x="7416316" y="2456892"/>
            <a:ext cx="216024" cy="216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مستطيل 12"/>
          <p:cNvSpPr/>
          <p:nvPr/>
        </p:nvSpPr>
        <p:spPr>
          <a:xfrm rot="5400000">
            <a:off x="6768244" y="2888940"/>
            <a:ext cx="432048" cy="3528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/>
              <a:t>0</a:t>
            </a:r>
            <a:endParaRPr lang="ar-SA" dirty="0"/>
          </a:p>
        </p:txBody>
      </p:sp>
      <p:sp>
        <p:nvSpPr>
          <p:cNvPr id="14" name="مستطيل 13"/>
          <p:cNvSpPr/>
          <p:nvPr/>
        </p:nvSpPr>
        <p:spPr>
          <a:xfrm rot="5400000">
            <a:off x="5580112" y="3789040"/>
            <a:ext cx="288032" cy="1152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" name="مستطيل 14"/>
          <p:cNvSpPr/>
          <p:nvPr/>
        </p:nvSpPr>
        <p:spPr>
          <a:xfrm rot="5400000">
            <a:off x="3095836" y="3537013"/>
            <a:ext cx="288032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6" name="مستطيل 15"/>
          <p:cNvSpPr/>
          <p:nvPr/>
        </p:nvSpPr>
        <p:spPr>
          <a:xfrm rot="5400000">
            <a:off x="2879812" y="4473116"/>
            <a:ext cx="216024" cy="3024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7" name="مستطيل 16"/>
          <p:cNvSpPr/>
          <p:nvPr/>
        </p:nvSpPr>
        <p:spPr>
          <a:xfrm rot="5400000">
            <a:off x="6889948" y="6367636"/>
            <a:ext cx="188640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12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156176" y="2154188"/>
            <a:ext cx="65722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13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339752" y="2204864"/>
            <a:ext cx="571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4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220072" y="3429000"/>
            <a:ext cx="160972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15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555776" y="4005064"/>
            <a:ext cx="70485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16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562550" y="4437112"/>
            <a:ext cx="2609850" cy="389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17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004048" y="4198987"/>
            <a:ext cx="9144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18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835696" y="5949280"/>
            <a:ext cx="2305050" cy="376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19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652120" y="6591300"/>
            <a:ext cx="71437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0723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صور تصاميم\نموذج فيزياء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62256" cy="6858000"/>
          </a:xfrm>
          <a:prstGeom prst="rect">
            <a:avLst/>
          </a:prstGeom>
          <a:noFill/>
        </p:spPr>
      </p:pic>
      <p:pic>
        <p:nvPicPr>
          <p:cNvPr id="1027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3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88840"/>
            <a:ext cx="864096" cy="1263848"/>
          </a:xfrm>
          <a:prstGeom prst="rect">
            <a:avLst/>
          </a:prstGeom>
          <a:noFill/>
        </p:spPr>
      </p:pic>
      <p:pic>
        <p:nvPicPr>
          <p:cNvPr id="1028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5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124744"/>
            <a:ext cx="827584" cy="1068412"/>
          </a:xfrm>
          <a:prstGeom prst="rect">
            <a:avLst/>
          </a:prstGeom>
          <a:noFill/>
        </p:spPr>
      </p:pic>
      <p:sp>
        <p:nvSpPr>
          <p:cNvPr id="7" name="شكل بيضاوي 6">
            <a:hlinkClick r:id="" action="ppaction://hlinkshowjump?jump=firstslide"/>
            <a:hlinkHover r:id="" action="ppaction://noaction" highlightClick="1">
              <a:snd r:embed="rId7" name="الترجمة من Google#en-ar-ط§ظ„طھظ„_3.wav"/>
            </a:hlinkHover>
          </p:cNvPr>
          <p:cNvSpPr/>
          <p:nvPr/>
        </p:nvSpPr>
        <p:spPr>
          <a:xfrm>
            <a:off x="64072" y="3111824"/>
            <a:ext cx="755576" cy="194421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vert270" rtlCol="1" anchor="ctr"/>
          <a:lstStyle/>
          <a:p>
            <a:pPr algn="ctr"/>
            <a:r>
              <a:rPr lang="ar-S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الرئيسية</a:t>
            </a:r>
            <a:endParaRPr lang="ar-SA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0" name="Picture 6" descr="http://www.gp4arab.com/jm/modules/fisheye_menu/images/exit.png">
            <a:hlinkClick r:id="" action="ppaction://hlinkshowjump?jump=endshow" highlightClick="1">
              <a:snd r:embed="rId8" name="الترجمة من Google#en-ar-lu hgsgh.wav"/>
            </a:hlinkClick>
            <a:hlinkHover r:id="" action="ppaction://noaction" highlightClick="1">
              <a:snd r:embed="rId9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5445224"/>
            <a:ext cx="886544" cy="886545"/>
          </a:xfrm>
          <a:prstGeom prst="rect">
            <a:avLst/>
          </a:prstGeom>
          <a:noFill/>
        </p:spPr>
      </p:pic>
      <p:sp>
        <p:nvSpPr>
          <p:cNvPr id="9" name="شريط إلى الأعلى 8"/>
          <p:cNvSpPr/>
          <p:nvPr/>
        </p:nvSpPr>
        <p:spPr>
          <a:xfrm>
            <a:off x="1259632" y="117768"/>
            <a:ext cx="7488832" cy="574928"/>
          </a:xfrm>
          <a:prstGeom prst="ribbon2">
            <a:avLst>
              <a:gd name="adj1" fmla="val 16667"/>
              <a:gd name="adj2" fmla="val 5877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dvertisingExtraBold" pitchFamily="2" charset="-78"/>
              </a:rPr>
              <a:t>الوحدة الاولى</a:t>
            </a:r>
            <a:endParaRPr lang="ar-SA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dvertisingExtraBold" pitchFamily="2" charset="-78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99593" y="836712"/>
            <a:ext cx="8244408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مستطيل 9"/>
          <p:cNvSpPr/>
          <p:nvPr/>
        </p:nvSpPr>
        <p:spPr>
          <a:xfrm rot="5400000">
            <a:off x="7560332" y="872716"/>
            <a:ext cx="216024" cy="216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1" name="مستطيل 10"/>
          <p:cNvSpPr/>
          <p:nvPr/>
        </p:nvSpPr>
        <p:spPr>
          <a:xfrm rot="5400000">
            <a:off x="5472100" y="944724"/>
            <a:ext cx="216024" cy="216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2" name="مستطيل 11"/>
          <p:cNvSpPr/>
          <p:nvPr/>
        </p:nvSpPr>
        <p:spPr>
          <a:xfrm rot="5400000">
            <a:off x="1907704" y="980728"/>
            <a:ext cx="288032" cy="216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مستطيل 12"/>
          <p:cNvSpPr/>
          <p:nvPr/>
        </p:nvSpPr>
        <p:spPr>
          <a:xfrm rot="5400000">
            <a:off x="7740352" y="1916832"/>
            <a:ext cx="288032" cy="216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4" name="مستطيل 13"/>
          <p:cNvSpPr/>
          <p:nvPr/>
        </p:nvSpPr>
        <p:spPr>
          <a:xfrm rot="5400000">
            <a:off x="4896036" y="1880828"/>
            <a:ext cx="216024" cy="216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" name="مستطيل 14"/>
          <p:cNvSpPr/>
          <p:nvPr/>
        </p:nvSpPr>
        <p:spPr>
          <a:xfrm rot="5400000">
            <a:off x="1943708" y="2168860"/>
            <a:ext cx="216024" cy="216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6" name="مستطيل 15"/>
          <p:cNvSpPr/>
          <p:nvPr/>
        </p:nvSpPr>
        <p:spPr>
          <a:xfrm rot="5400000">
            <a:off x="7811852" y="3248980"/>
            <a:ext cx="504056" cy="216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7" name="مستطيل 16"/>
          <p:cNvSpPr/>
          <p:nvPr/>
        </p:nvSpPr>
        <p:spPr>
          <a:xfrm rot="5400000">
            <a:off x="5076056" y="3645024"/>
            <a:ext cx="216024" cy="1368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8" name="مستطيل 17"/>
          <p:cNvSpPr/>
          <p:nvPr/>
        </p:nvSpPr>
        <p:spPr>
          <a:xfrm rot="5400000">
            <a:off x="1943708" y="3753036"/>
            <a:ext cx="576064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9" name="مستطيل 18"/>
          <p:cNvSpPr/>
          <p:nvPr/>
        </p:nvSpPr>
        <p:spPr>
          <a:xfrm rot="5400000">
            <a:off x="7847856" y="4149080"/>
            <a:ext cx="432048" cy="216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0" name="مستطيل 19"/>
          <p:cNvSpPr/>
          <p:nvPr/>
        </p:nvSpPr>
        <p:spPr>
          <a:xfrm rot="5400000">
            <a:off x="4932040" y="4437112"/>
            <a:ext cx="576064" cy="1728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1" name="مستطيل 20"/>
          <p:cNvSpPr/>
          <p:nvPr/>
        </p:nvSpPr>
        <p:spPr>
          <a:xfrm rot="5400000">
            <a:off x="1907704" y="4437112"/>
            <a:ext cx="504056" cy="18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2" name="مستطيل 21"/>
          <p:cNvSpPr/>
          <p:nvPr/>
        </p:nvSpPr>
        <p:spPr>
          <a:xfrm rot="5400000">
            <a:off x="1237320" y="5683560"/>
            <a:ext cx="908720" cy="144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43608" y="1772816"/>
            <a:ext cx="7416824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95936" y="2924943"/>
            <a:ext cx="4089648" cy="383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187624" y="3284984"/>
            <a:ext cx="12763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380312" y="3861048"/>
            <a:ext cx="82867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355976" y="4046587"/>
            <a:ext cx="828675" cy="606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475656" y="3953619"/>
            <a:ext cx="72390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187624" y="5157192"/>
            <a:ext cx="77057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691680" y="5877272"/>
            <a:ext cx="1228725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0723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صور تصاميم\نموذج فيزياء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62256" cy="6858000"/>
          </a:xfrm>
          <a:prstGeom prst="rect">
            <a:avLst/>
          </a:prstGeom>
          <a:noFill/>
        </p:spPr>
      </p:pic>
      <p:pic>
        <p:nvPicPr>
          <p:cNvPr id="1027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3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88840"/>
            <a:ext cx="864096" cy="1263848"/>
          </a:xfrm>
          <a:prstGeom prst="rect">
            <a:avLst/>
          </a:prstGeom>
          <a:noFill/>
        </p:spPr>
      </p:pic>
      <p:pic>
        <p:nvPicPr>
          <p:cNvPr id="1028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5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124744"/>
            <a:ext cx="827584" cy="1068412"/>
          </a:xfrm>
          <a:prstGeom prst="rect">
            <a:avLst/>
          </a:prstGeom>
          <a:noFill/>
        </p:spPr>
      </p:pic>
      <p:sp>
        <p:nvSpPr>
          <p:cNvPr id="7" name="شكل بيضاوي 6">
            <a:hlinkClick r:id="" action="ppaction://hlinkshowjump?jump=firstslide"/>
            <a:hlinkHover r:id="" action="ppaction://noaction" highlightClick="1">
              <a:snd r:embed="rId7" name="الترجمة من Google#en-ar-ط§ظ„طھظ„_3.wav"/>
            </a:hlinkHover>
          </p:cNvPr>
          <p:cNvSpPr/>
          <p:nvPr/>
        </p:nvSpPr>
        <p:spPr>
          <a:xfrm>
            <a:off x="64072" y="3111824"/>
            <a:ext cx="755576" cy="194421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vert270" rtlCol="1" anchor="ctr"/>
          <a:lstStyle/>
          <a:p>
            <a:pPr algn="ctr"/>
            <a:r>
              <a:rPr lang="ar-S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الرئيسية</a:t>
            </a:r>
            <a:endParaRPr lang="ar-SA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0" name="Picture 6" descr="http://www.gp4arab.com/jm/modules/fisheye_menu/images/exit.png">
            <a:hlinkClick r:id="" action="ppaction://hlinkshowjump?jump=endshow" highlightClick="1">
              <a:snd r:embed="rId8" name="الترجمة من Google#en-ar-lu hgsgh.wav"/>
            </a:hlinkClick>
            <a:hlinkHover r:id="" action="ppaction://noaction" highlightClick="1">
              <a:snd r:embed="rId9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5445224"/>
            <a:ext cx="886544" cy="886545"/>
          </a:xfrm>
          <a:prstGeom prst="rect">
            <a:avLst/>
          </a:prstGeom>
          <a:noFill/>
        </p:spPr>
      </p:pic>
      <p:sp>
        <p:nvSpPr>
          <p:cNvPr id="9" name="شريط إلى الأعلى 8"/>
          <p:cNvSpPr/>
          <p:nvPr/>
        </p:nvSpPr>
        <p:spPr>
          <a:xfrm>
            <a:off x="1259632" y="117768"/>
            <a:ext cx="7488832" cy="574928"/>
          </a:xfrm>
          <a:prstGeom prst="ribbon2">
            <a:avLst>
              <a:gd name="adj1" fmla="val 16667"/>
              <a:gd name="adj2" fmla="val 5877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dvertisingExtraBold" pitchFamily="2" charset="-78"/>
              </a:rPr>
              <a:t>الوحدة الاولى</a:t>
            </a:r>
            <a:endParaRPr lang="ar-SA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dvertisingExtraBold" pitchFamily="2" charset="-78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99593" y="836712"/>
            <a:ext cx="8244408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مستطيل 10"/>
          <p:cNvSpPr/>
          <p:nvPr/>
        </p:nvSpPr>
        <p:spPr>
          <a:xfrm rot="5400000">
            <a:off x="4716016" y="-1899592"/>
            <a:ext cx="288032" cy="7632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2" name="مستطيل 11"/>
          <p:cNvSpPr/>
          <p:nvPr/>
        </p:nvSpPr>
        <p:spPr>
          <a:xfrm rot="5400000">
            <a:off x="4644008" y="-747464"/>
            <a:ext cx="288032" cy="7632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مستطيل 12"/>
          <p:cNvSpPr/>
          <p:nvPr/>
        </p:nvSpPr>
        <p:spPr>
          <a:xfrm rot="5400000">
            <a:off x="4860032" y="548680"/>
            <a:ext cx="288032" cy="7632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4" name="مستطيل 13"/>
          <p:cNvSpPr/>
          <p:nvPr/>
        </p:nvSpPr>
        <p:spPr>
          <a:xfrm rot="5400000">
            <a:off x="1871700" y="4329100"/>
            <a:ext cx="288032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" name="مستطيل 14"/>
          <p:cNvSpPr/>
          <p:nvPr/>
        </p:nvSpPr>
        <p:spPr>
          <a:xfrm rot="5400000">
            <a:off x="1583668" y="4761148"/>
            <a:ext cx="288032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6" name="مستطيل 15"/>
          <p:cNvSpPr/>
          <p:nvPr/>
        </p:nvSpPr>
        <p:spPr>
          <a:xfrm rot="5400000">
            <a:off x="6696236" y="5769260"/>
            <a:ext cx="576064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259632" y="1844825"/>
            <a:ext cx="7272808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619672" y="2924944"/>
            <a:ext cx="6497935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051720" y="4365105"/>
            <a:ext cx="6082258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195736" y="4746476"/>
            <a:ext cx="33337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979712" y="5229200"/>
            <a:ext cx="32385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804248" y="6093296"/>
            <a:ext cx="38253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0723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صور تصاميم\نموذج فيزياء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62256" cy="6858000"/>
          </a:xfrm>
          <a:prstGeom prst="rect">
            <a:avLst/>
          </a:prstGeom>
          <a:noFill/>
        </p:spPr>
      </p:pic>
      <p:pic>
        <p:nvPicPr>
          <p:cNvPr id="1027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3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88840"/>
            <a:ext cx="864096" cy="1263848"/>
          </a:xfrm>
          <a:prstGeom prst="rect">
            <a:avLst/>
          </a:prstGeom>
          <a:noFill/>
        </p:spPr>
      </p:pic>
      <p:pic>
        <p:nvPicPr>
          <p:cNvPr id="1028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5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124744"/>
            <a:ext cx="827584" cy="1068412"/>
          </a:xfrm>
          <a:prstGeom prst="rect">
            <a:avLst/>
          </a:prstGeom>
          <a:noFill/>
        </p:spPr>
      </p:pic>
      <p:sp>
        <p:nvSpPr>
          <p:cNvPr id="7" name="شكل بيضاوي 6">
            <a:hlinkClick r:id="" action="ppaction://hlinkshowjump?jump=firstslide"/>
            <a:hlinkHover r:id="" action="ppaction://noaction" highlightClick="1">
              <a:snd r:embed="rId7" name="الترجمة من Google#en-ar-ط§ظ„طھظ„_3.wav"/>
            </a:hlinkHover>
          </p:cNvPr>
          <p:cNvSpPr/>
          <p:nvPr/>
        </p:nvSpPr>
        <p:spPr>
          <a:xfrm>
            <a:off x="64072" y="3111824"/>
            <a:ext cx="755576" cy="194421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vert270" rtlCol="1" anchor="ctr"/>
          <a:lstStyle/>
          <a:p>
            <a:pPr algn="ctr"/>
            <a:r>
              <a:rPr lang="ar-S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الرئيسية</a:t>
            </a:r>
            <a:endParaRPr lang="ar-SA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0" name="Picture 6" descr="http://www.gp4arab.com/jm/modules/fisheye_menu/images/exit.png">
            <a:hlinkClick r:id="" action="ppaction://hlinkshowjump?jump=endshow" highlightClick="1">
              <a:snd r:embed="rId8" name="الترجمة من Google#en-ar-lu hgsgh.wav"/>
            </a:hlinkClick>
            <a:hlinkHover r:id="" action="ppaction://noaction" highlightClick="1">
              <a:snd r:embed="rId9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5445224"/>
            <a:ext cx="886544" cy="886545"/>
          </a:xfrm>
          <a:prstGeom prst="rect">
            <a:avLst/>
          </a:prstGeom>
          <a:noFill/>
        </p:spPr>
      </p:pic>
      <p:sp>
        <p:nvSpPr>
          <p:cNvPr id="9" name="شريط إلى الأعلى 8"/>
          <p:cNvSpPr/>
          <p:nvPr/>
        </p:nvSpPr>
        <p:spPr>
          <a:xfrm>
            <a:off x="1259632" y="117768"/>
            <a:ext cx="7488832" cy="574928"/>
          </a:xfrm>
          <a:prstGeom prst="ribbon2">
            <a:avLst>
              <a:gd name="adj1" fmla="val 16667"/>
              <a:gd name="adj2" fmla="val 5877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dvertisingExtraBold" pitchFamily="2" charset="-78"/>
              </a:rPr>
              <a:t>الوحدة الاولى</a:t>
            </a:r>
            <a:endParaRPr lang="ar-SA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dvertisingExtraBold" pitchFamily="2" charset="-78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99593" y="836713"/>
            <a:ext cx="8244408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مستطيل 9"/>
          <p:cNvSpPr/>
          <p:nvPr/>
        </p:nvSpPr>
        <p:spPr>
          <a:xfrm rot="5400000">
            <a:off x="8064388" y="1304764"/>
            <a:ext cx="216024" cy="144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1" name="مستطيل 10"/>
          <p:cNvSpPr/>
          <p:nvPr/>
        </p:nvSpPr>
        <p:spPr>
          <a:xfrm rot="5400000">
            <a:off x="4860032" y="548680"/>
            <a:ext cx="288032" cy="7632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2" name="مستطيل 11"/>
          <p:cNvSpPr/>
          <p:nvPr/>
        </p:nvSpPr>
        <p:spPr>
          <a:xfrm rot="5400000">
            <a:off x="5328084" y="1448780"/>
            <a:ext cx="216024" cy="144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مستطيل 12"/>
          <p:cNvSpPr/>
          <p:nvPr/>
        </p:nvSpPr>
        <p:spPr>
          <a:xfrm rot="5400000">
            <a:off x="2159732" y="1448780"/>
            <a:ext cx="216024" cy="144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4" name="مستطيل 13"/>
          <p:cNvSpPr/>
          <p:nvPr/>
        </p:nvSpPr>
        <p:spPr>
          <a:xfrm rot="5400000">
            <a:off x="7776356" y="1952836"/>
            <a:ext cx="216024" cy="144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" name="مستطيل 14"/>
          <p:cNvSpPr/>
          <p:nvPr/>
        </p:nvSpPr>
        <p:spPr>
          <a:xfrm rot="5400000">
            <a:off x="4752020" y="1952836"/>
            <a:ext cx="216024" cy="144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6" name="مستطيل 15"/>
          <p:cNvSpPr/>
          <p:nvPr/>
        </p:nvSpPr>
        <p:spPr>
          <a:xfrm rot="5400000">
            <a:off x="2312132" y="1952836"/>
            <a:ext cx="216024" cy="144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7" name="مستطيل 16"/>
          <p:cNvSpPr/>
          <p:nvPr/>
        </p:nvSpPr>
        <p:spPr>
          <a:xfrm rot="5400000">
            <a:off x="4752020" y="2960948"/>
            <a:ext cx="216024" cy="144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8" name="مستطيل 17"/>
          <p:cNvSpPr/>
          <p:nvPr/>
        </p:nvSpPr>
        <p:spPr>
          <a:xfrm rot="5400000">
            <a:off x="6696236" y="3032956"/>
            <a:ext cx="216024" cy="144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9" name="مستطيل 18"/>
          <p:cNvSpPr/>
          <p:nvPr/>
        </p:nvSpPr>
        <p:spPr>
          <a:xfrm rot="5400000">
            <a:off x="1295636" y="3465004"/>
            <a:ext cx="216024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0" name="مستطيل 19"/>
          <p:cNvSpPr/>
          <p:nvPr/>
        </p:nvSpPr>
        <p:spPr>
          <a:xfrm rot="5400000">
            <a:off x="1039416" y="3793232"/>
            <a:ext cx="216024" cy="495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1" name="مستطيل 20"/>
          <p:cNvSpPr/>
          <p:nvPr/>
        </p:nvSpPr>
        <p:spPr>
          <a:xfrm rot="5400000">
            <a:off x="3919736" y="3793232"/>
            <a:ext cx="216024" cy="495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2" name="مستطيل 21"/>
          <p:cNvSpPr/>
          <p:nvPr/>
        </p:nvSpPr>
        <p:spPr>
          <a:xfrm rot="5400000">
            <a:off x="7024464" y="3793232"/>
            <a:ext cx="216024" cy="495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3" name="مستطيل 22"/>
          <p:cNvSpPr/>
          <p:nvPr/>
        </p:nvSpPr>
        <p:spPr>
          <a:xfrm rot="5400000">
            <a:off x="6620036" y="4693332"/>
            <a:ext cx="432048" cy="16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4" name="مستطيل 23"/>
          <p:cNvSpPr/>
          <p:nvPr/>
        </p:nvSpPr>
        <p:spPr>
          <a:xfrm rot="5400000">
            <a:off x="3991744" y="4729336"/>
            <a:ext cx="216024" cy="1503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5" name="مستطيل 24"/>
          <p:cNvSpPr/>
          <p:nvPr/>
        </p:nvSpPr>
        <p:spPr>
          <a:xfrm rot="5400000">
            <a:off x="1651484" y="4909356"/>
            <a:ext cx="216024" cy="1431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6" name="مستطيل 25"/>
          <p:cNvSpPr/>
          <p:nvPr/>
        </p:nvSpPr>
        <p:spPr>
          <a:xfrm rot="5400000">
            <a:off x="7088088" y="5305400"/>
            <a:ext cx="288032" cy="1719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7" name="مستطيل 26"/>
          <p:cNvSpPr/>
          <p:nvPr/>
        </p:nvSpPr>
        <p:spPr>
          <a:xfrm rot="5400000">
            <a:off x="3091644" y="5413412"/>
            <a:ext cx="216024" cy="1575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8" name="مستطيل 27"/>
          <p:cNvSpPr/>
          <p:nvPr/>
        </p:nvSpPr>
        <p:spPr>
          <a:xfrm rot="5400000">
            <a:off x="2529272" y="6263816"/>
            <a:ext cx="548680" cy="495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12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596336" y="1916832"/>
            <a:ext cx="8477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13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860032" y="1988840"/>
            <a:ext cx="8382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14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691680" y="2060848"/>
            <a:ext cx="93345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15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429450" y="2564904"/>
            <a:ext cx="74295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16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427984" y="2564904"/>
            <a:ext cx="9429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17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505744" y="2564904"/>
            <a:ext cx="762000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18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164288" y="3501008"/>
            <a:ext cx="2762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19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572000" y="3573016"/>
            <a:ext cx="3905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20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187624" y="3645024"/>
            <a:ext cx="26670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6" name="Picture 12"/>
          <p:cNvPicPr>
            <a:picLocks noChangeAspect="1" noChangeArrowheads="1"/>
          </p:cNvPicPr>
          <p:nvPr/>
        </p:nvPicPr>
        <p:blipFill>
          <a:blip r:embed="rId21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020272" y="3954388"/>
            <a:ext cx="24765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7" name="Picture 13"/>
          <p:cNvPicPr>
            <a:picLocks noChangeAspect="1" noChangeArrowheads="1"/>
          </p:cNvPicPr>
          <p:nvPr/>
        </p:nvPicPr>
        <p:blipFill>
          <a:blip r:embed="rId22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995936" y="3933056"/>
            <a:ext cx="24765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8" name="Picture 14"/>
          <p:cNvPicPr>
            <a:picLocks noChangeAspect="1" noChangeArrowheads="1"/>
          </p:cNvPicPr>
          <p:nvPr/>
        </p:nvPicPr>
        <p:blipFill>
          <a:blip r:embed="rId23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187624" y="3933056"/>
            <a:ext cx="32385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9" name="Picture 15"/>
          <p:cNvPicPr>
            <a:picLocks noChangeAspect="1" noChangeArrowheads="1"/>
          </p:cNvPicPr>
          <p:nvPr/>
        </p:nvPicPr>
        <p:blipFill>
          <a:blip r:embed="rId24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084168" y="5085184"/>
            <a:ext cx="120967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0" name="Picture 16"/>
          <p:cNvPicPr>
            <a:picLocks noChangeAspect="1" noChangeArrowheads="1"/>
          </p:cNvPicPr>
          <p:nvPr/>
        </p:nvPicPr>
        <p:blipFill>
          <a:blip r:embed="rId25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563888" y="5301208"/>
            <a:ext cx="11049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1" name="Picture 17"/>
          <p:cNvPicPr>
            <a:picLocks noChangeAspect="1" noChangeArrowheads="1"/>
          </p:cNvPicPr>
          <p:nvPr/>
        </p:nvPicPr>
        <p:blipFill>
          <a:blip r:embed="rId26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979712" y="5373216"/>
            <a:ext cx="11049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2" name="Picture 18"/>
          <p:cNvPicPr>
            <a:picLocks noChangeAspect="1" noChangeArrowheads="1"/>
          </p:cNvPicPr>
          <p:nvPr/>
        </p:nvPicPr>
        <p:blipFill>
          <a:blip r:embed="rId27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763688" y="6093296"/>
            <a:ext cx="5775176" cy="28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3" name="Picture 19"/>
          <p:cNvPicPr>
            <a:picLocks noChangeAspect="1" noChangeArrowheads="1"/>
          </p:cNvPicPr>
          <p:nvPr/>
        </p:nvPicPr>
        <p:blipFill>
          <a:blip r:embed="rId28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483768" y="6354316"/>
            <a:ext cx="361950" cy="459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0723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7" dur="1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2" dur="1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7" dur="1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2" dur="1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7" dur="1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2" dur="1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7" dur="1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صور تصاميم\نموذج فيزياء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62256" cy="6858000"/>
          </a:xfrm>
          <a:prstGeom prst="rect">
            <a:avLst/>
          </a:prstGeom>
          <a:noFill/>
        </p:spPr>
      </p:pic>
      <p:pic>
        <p:nvPicPr>
          <p:cNvPr id="1027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3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88840"/>
            <a:ext cx="864096" cy="1263848"/>
          </a:xfrm>
          <a:prstGeom prst="rect">
            <a:avLst/>
          </a:prstGeom>
          <a:noFill/>
        </p:spPr>
      </p:pic>
      <p:pic>
        <p:nvPicPr>
          <p:cNvPr id="1028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5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124744"/>
            <a:ext cx="827584" cy="1068412"/>
          </a:xfrm>
          <a:prstGeom prst="rect">
            <a:avLst/>
          </a:prstGeom>
          <a:noFill/>
        </p:spPr>
      </p:pic>
      <p:sp>
        <p:nvSpPr>
          <p:cNvPr id="7" name="شكل بيضاوي 6">
            <a:hlinkClick r:id="" action="ppaction://hlinkshowjump?jump=firstslide"/>
            <a:hlinkHover r:id="" action="ppaction://noaction" highlightClick="1">
              <a:snd r:embed="rId7" name="الترجمة من Google#en-ar-ط§ظ„طھظ„_3.wav"/>
            </a:hlinkHover>
          </p:cNvPr>
          <p:cNvSpPr/>
          <p:nvPr/>
        </p:nvSpPr>
        <p:spPr>
          <a:xfrm>
            <a:off x="64072" y="3111824"/>
            <a:ext cx="755576" cy="194421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vert270" rtlCol="1" anchor="ctr"/>
          <a:lstStyle/>
          <a:p>
            <a:pPr algn="ctr"/>
            <a:r>
              <a:rPr lang="ar-S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الرئيسية</a:t>
            </a:r>
            <a:endParaRPr lang="ar-SA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0" name="Picture 6" descr="http://www.gp4arab.com/jm/modules/fisheye_menu/images/exit.png">
            <a:hlinkClick r:id="" action="ppaction://hlinkshowjump?jump=endshow" highlightClick="1">
              <a:snd r:embed="rId8" name="الترجمة من Google#en-ar-lu hgsgh.wav"/>
            </a:hlinkClick>
            <a:hlinkHover r:id="" action="ppaction://noaction" highlightClick="1">
              <a:snd r:embed="rId9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5445224"/>
            <a:ext cx="886544" cy="886545"/>
          </a:xfrm>
          <a:prstGeom prst="rect">
            <a:avLst/>
          </a:prstGeom>
          <a:noFill/>
        </p:spPr>
      </p:pic>
      <p:sp>
        <p:nvSpPr>
          <p:cNvPr id="9" name="شريط إلى الأعلى 8"/>
          <p:cNvSpPr/>
          <p:nvPr/>
        </p:nvSpPr>
        <p:spPr>
          <a:xfrm>
            <a:off x="1259632" y="117768"/>
            <a:ext cx="7488832" cy="574928"/>
          </a:xfrm>
          <a:prstGeom prst="ribbon2">
            <a:avLst>
              <a:gd name="adj1" fmla="val 16667"/>
              <a:gd name="adj2" fmla="val 5877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dvertisingExtraBold" pitchFamily="2" charset="-78"/>
              </a:rPr>
              <a:t>الوحدة الاولى</a:t>
            </a:r>
            <a:endParaRPr lang="ar-SA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dvertisingExtraBold" pitchFamily="2" charset="-78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99592" y="908720"/>
            <a:ext cx="8244408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مستطيل 9"/>
          <p:cNvSpPr/>
          <p:nvPr/>
        </p:nvSpPr>
        <p:spPr>
          <a:xfrm rot="5400000">
            <a:off x="4968044" y="-1143508"/>
            <a:ext cx="216024" cy="6192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1" name="مستطيل 10"/>
          <p:cNvSpPr/>
          <p:nvPr/>
        </p:nvSpPr>
        <p:spPr>
          <a:xfrm rot="5400000">
            <a:off x="6912260" y="2240868"/>
            <a:ext cx="216024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2" name="مستطيل 11"/>
          <p:cNvSpPr/>
          <p:nvPr/>
        </p:nvSpPr>
        <p:spPr>
          <a:xfrm rot="5400000">
            <a:off x="3671900" y="1736812"/>
            <a:ext cx="144016" cy="223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مستطيل 12"/>
          <p:cNvSpPr/>
          <p:nvPr/>
        </p:nvSpPr>
        <p:spPr>
          <a:xfrm rot="5400000">
            <a:off x="6336196" y="3104964"/>
            <a:ext cx="360040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4" name="مستطيل 13"/>
          <p:cNvSpPr/>
          <p:nvPr/>
        </p:nvSpPr>
        <p:spPr>
          <a:xfrm rot="5400000">
            <a:off x="3784104" y="3208784"/>
            <a:ext cx="27964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" name="مستطيل 14"/>
          <p:cNvSpPr/>
          <p:nvPr/>
        </p:nvSpPr>
        <p:spPr>
          <a:xfrm rot="5400000">
            <a:off x="1151620" y="3104964"/>
            <a:ext cx="360040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6" name="مستطيل 15"/>
          <p:cNvSpPr/>
          <p:nvPr/>
        </p:nvSpPr>
        <p:spPr>
          <a:xfrm rot="5400000">
            <a:off x="5940152" y="1628800"/>
            <a:ext cx="144016" cy="5328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7" name="مستطيل 16"/>
          <p:cNvSpPr/>
          <p:nvPr/>
        </p:nvSpPr>
        <p:spPr>
          <a:xfrm rot="5400000">
            <a:off x="2137420" y="3703340"/>
            <a:ext cx="2060848" cy="4248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835696" y="1844824"/>
            <a:ext cx="6010250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04248" y="2492896"/>
            <a:ext cx="45720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211960" y="2708920"/>
            <a:ext cx="4191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555776" y="2780928"/>
            <a:ext cx="3429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588224" y="3356992"/>
            <a:ext cx="523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923928" y="3356992"/>
            <a:ext cx="3143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403648" y="3501008"/>
            <a:ext cx="52387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707904" y="4185270"/>
            <a:ext cx="41338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971600" y="4869160"/>
            <a:ext cx="4107929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0723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صور تصاميم\نموذج فيزياء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62256" cy="6858000"/>
          </a:xfrm>
          <a:prstGeom prst="rect">
            <a:avLst/>
          </a:prstGeom>
          <a:noFill/>
        </p:spPr>
      </p:pic>
      <p:pic>
        <p:nvPicPr>
          <p:cNvPr id="1027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3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88840"/>
            <a:ext cx="864096" cy="1263848"/>
          </a:xfrm>
          <a:prstGeom prst="rect">
            <a:avLst/>
          </a:prstGeom>
          <a:noFill/>
        </p:spPr>
      </p:pic>
      <p:pic>
        <p:nvPicPr>
          <p:cNvPr id="1028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5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124744"/>
            <a:ext cx="827584" cy="1068412"/>
          </a:xfrm>
          <a:prstGeom prst="rect">
            <a:avLst/>
          </a:prstGeom>
          <a:noFill/>
        </p:spPr>
      </p:pic>
      <p:sp>
        <p:nvSpPr>
          <p:cNvPr id="7" name="شكل بيضاوي 6">
            <a:hlinkClick r:id="" action="ppaction://hlinkshowjump?jump=firstslide"/>
            <a:hlinkHover r:id="" action="ppaction://noaction" highlightClick="1">
              <a:snd r:embed="rId7" name="الترجمة من Google#en-ar-ط§ظ„طھظ„_3.wav"/>
            </a:hlinkHover>
          </p:cNvPr>
          <p:cNvSpPr/>
          <p:nvPr/>
        </p:nvSpPr>
        <p:spPr>
          <a:xfrm>
            <a:off x="64072" y="3111824"/>
            <a:ext cx="755576" cy="194421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vert270" rtlCol="1" anchor="ctr"/>
          <a:lstStyle/>
          <a:p>
            <a:pPr algn="ctr"/>
            <a:r>
              <a:rPr lang="ar-S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الرئيسية</a:t>
            </a:r>
            <a:endParaRPr lang="ar-SA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0" name="Picture 6" descr="http://www.gp4arab.com/jm/modules/fisheye_menu/images/exit.png">
            <a:hlinkClick r:id="" action="ppaction://hlinkshowjump?jump=endshow" highlightClick="1">
              <a:snd r:embed="rId8" name="الترجمة من Google#en-ar-lu hgsgh.wav"/>
            </a:hlinkClick>
            <a:hlinkHover r:id="" action="ppaction://noaction" highlightClick="1">
              <a:snd r:embed="rId9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5445224"/>
            <a:ext cx="886544" cy="886545"/>
          </a:xfrm>
          <a:prstGeom prst="rect">
            <a:avLst/>
          </a:prstGeom>
          <a:noFill/>
        </p:spPr>
      </p:pic>
      <p:sp>
        <p:nvSpPr>
          <p:cNvPr id="9" name="شريط إلى الأعلى 8"/>
          <p:cNvSpPr/>
          <p:nvPr/>
        </p:nvSpPr>
        <p:spPr>
          <a:xfrm>
            <a:off x="1259632" y="117768"/>
            <a:ext cx="7488832" cy="574928"/>
          </a:xfrm>
          <a:prstGeom prst="ribbon2">
            <a:avLst>
              <a:gd name="adj1" fmla="val 16667"/>
              <a:gd name="adj2" fmla="val 5877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dvertisingExtraBold" pitchFamily="2" charset="-78"/>
              </a:rPr>
              <a:t>الوحدة الاولى</a:t>
            </a:r>
            <a:endParaRPr lang="ar-SA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dvertisingExtraBold" pitchFamily="2" charset="-78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99592" y="836712"/>
            <a:ext cx="8244408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مستطيل 9"/>
          <p:cNvSpPr/>
          <p:nvPr/>
        </p:nvSpPr>
        <p:spPr>
          <a:xfrm rot="5400000">
            <a:off x="6948264" y="1124744"/>
            <a:ext cx="216024" cy="3240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1" name="مستطيل 10"/>
          <p:cNvSpPr/>
          <p:nvPr/>
        </p:nvSpPr>
        <p:spPr>
          <a:xfrm rot="5400000">
            <a:off x="3887924" y="1088740"/>
            <a:ext cx="216024" cy="144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2" name="مستطيل 11"/>
          <p:cNvSpPr/>
          <p:nvPr/>
        </p:nvSpPr>
        <p:spPr>
          <a:xfrm rot="5400000">
            <a:off x="7128284" y="3609020"/>
            <a:ext cx="216024" cy="144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مستطيل 12"/>
          <p:cNvSpPr/>
          <p:nvPr/>
        </p:nvSpPr>
        <p:spPr>
          <a:xfrm rot="5400000">
            <a:off x="3743908" y="2384884"/>
            <a:ext cx="216024" cy="144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4" name="مستطيل 13"/>
          <p:cNvSpPr/>
          <p:nvPr/>
        </p:nvSpPr>
        <p:spPr>
          <a:xfrm rot="5400000">
            <a:off x="3815916" y="3537012"/>
            <a:ext cx="216024" cy="144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12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563888" y="1700808"/>
            <a:ext cx="7429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13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124028" y="2636912"/>
            <a:ext cx="24003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14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907704" y="2924944"/>
            <a:ext cx="69532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15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660232" y="4221088"/>
            <a:ext cx="619125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16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835696" y="3933056"/>
            <a:ext cx="101917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ستطيل 18"/>
          <p:cNvSpPr/>
          <p:nvPr/>
        </p:nvSpPr>
        <p:spPr>
          <a:xfrm rot="5400000">
            <a:off x="1187624" y="4733528"/>
            <a:ext cx="207640" cy="783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17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115616" y="5013176"/>
            <a:ext cx="40957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0723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صور تصاميم\نموذج فيزياء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13504" y="0"/>
            <a:ext cx="9162256" cy="6858000"/>
          </a:xfrm>
          <a:prstGeom prst="rect">
            <a:avLst/>
          </a:prstGeom>
          <a:noFill/>
        </p:spPr>
      </p:pic>
      <p:pic>
        <p:nvPicPr>
          <p:cNvPr id="1027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3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88840"/>
            <a:ext cx="864096" cy="1263848"/>
          </a:xfrm>
          <a:prstGeom prst="rect">
            <a:avLst/>
          </a:prstGeom>
          <a:noFill/>
        </p:spPr>
      </p:pic>
      <p:pic>
        <p:nvPicPr>
          <p:cNvPr id="1028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5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124744"/>
            <a:ext cx="827584" cy="1068412"/>
          </a:xfrm>
          <a:prstGeom prst="rect">
            <a:avLst/>
          </a:prstGeom>
          <a:noFill/>
        </p:spPr>
      </p:pic>
      <p:sp>
        <p:nvSpPr>
          <p:cNvPr id="7" name="شكل بيضاوي 6">
            <a:hlinkClick r:id="" action="ppaction://hlinkshowjump?jump=firstslide"/>
            <a:hlinkHover r:id="" action="ppaction://noaction" highlightClick="1">
              <a:snd r:embed="rId7" name="الترجمة من Google#en-ar-ط§ظ„طھظ„_3.wav"/>
            </a:hlinkHover>
          </p:cNvPr>
          <p:cNvSpPr/>
          <p:nvPr/>
        </p:nvSpPr>
        <p:spPr>
          <a:xfrm>
            <a:off x="64072" y="3111824"/>
            <a:ext cx="755576" cy="194421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vert270" rtlCol="1" anchor="ctr"/>
          <a:lstStyle/>
          <a:p>
            <a:pPr algn="ctr"/>
            <a:r>
              <a:rPr lang="ar-S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الرئيسية</a:t>
            </a:r>
            <a:endParaRPr lang="ar-SA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0" name="Picture 6" descr="http://www.gp4arab.com/jm/modules/fisheye_menu/images/exit.png">
            <a:hlinkClick r:id="" action="ppaction://hlinkshowjump?jump=endshow" highlightClick="1">
              <a:snd r:embed="rId8" name="الترجمة من Google#en-ar-lu hgsgh.wav"/>
            </a:hlinkClick>
            <a:hlinkHover r:id="" action="ppaction://noaction" highlightClick="1">
              <a:snd r:embed="rId9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5445224"/>
            <a:ext cx="886544" cy="886545"/>
          </a:xfrm>
          <a:prstGeom prst="rect">
            <a:avLst/>
          </a:prstGeom>
          <a:noFill/>
        </p:spPr>
      </p:pic>
      <p:sp>
        <p:nvSpPr>
          <p:cNvPr id="9" name="شريط إلى الأعلى 8"/>
          <p:cNvSpPr/>
          <p:nvPr/>
        </p:nvSpPr>
        <p:spPr>
          <a:xfrm>
            <a:off x="1259632" y="117768"/>
            <a:ext cx="7488832" cy="574928"/>
          </a:xfrm>
          <a:prstGeom prst="ribbon2">
            <a:avLst>
              <a:gd name="adj1" fmla="val 16667"/>
              <a:gd name="adj2" fmla="val 5877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dvertisingExtraBold" pitchFamily="2" charset="-78"/>
              </a:rPr>
              <a:t>الوحدة الاولى</a:t>
            </a:r>
            <a:endParaRPr lang="ar-SA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dvertisingExtraBold" pitchFamily="2" charset="-78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99593" y="836712"/>
            <a:ext cx="8244408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مستطيل 9"/>
          <p:cNvSpPr/>
          <p:nvPr/>
        </p:nvSpPr>
        <p:spPr>
          <a:xfrm rot="5400000">
            <a:off x="5220072" y="-1755576"/>
            <a:ext cx="216024" cy="6696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1" name="مستطيل 10"/>
          <p:cNvSpPr/>
          <p:nvPr/>
        </p:nvSpPr>
        <p:spPr>
          <a:xfrm rot="5400000">
            <a:off x="4932040" y="-387424"/>
            <a:ext cx="216024" cy="6696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2" name="مستطيل 11"/>
          <p:cNvSpPr/>
          <p:nvPr/>
        </p:nvSpPr>
        <p:spPr>
          <a:xfrm rot="5400000">
            <a:off x="4932040" y="1556792"/>
            <a:ext cx="216024" cy="6696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مستطيل 12"/>
          <p:cNvSpPr/>
          <p:nvPr/>
        </p:nvSpPr>
        <p:spPr>
          <a:xfrm rot="5400000">
            <a:off x="6840252" y="2744924"/>
            <a:ext cx="207640" cy="1143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4" name="مستطيل 13"/>
          <p:cNvSpPr/>
          <p:nvPr/>
        </p:nvSpPr>
        <p:spPr>
          <a:xfrm rot="5400000">
            <a:off x="4175956" y="2744924"/>
            <a:ext cx="207640" cy="1143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" name="مستطيل 14"/>
          <p:cNvSpPr/>
          <p:nvPr/>
        </p:nvSpPr>
        <p:spPr>
          <a:xfrm rot="5400000">
            <a:off x="1655676" y="2744924"/>
            <a:ext cx="207640" cy="1143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6" name="مستطيل 15"/>
          <p:cNvSpPr/>
          <p:nvPr/>
        </p:nvSpPr>
        <p:spPr>
          <a:xfrm rot="5400000">
            <a:off x="6768244" y="4689140"/>
            <a:ext cx="207640" cy="1143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7" name="مستطيل 16"/>
          <p:cNvSpPr/>
          <p:nvPr/>
        </p:nvSpPr>
        <p:spPr>
          <a:xfrm rot="5400000">
            <a:off x="4031940" y="4697524"/>
            <a:ext cx="207640" cy="1143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8" name="مستطيل 17"/>
          <p:cNvSpPr/>
          <p:nvPr/>
        </p:nvSpPr>
        <p:spPr>
          <a:xfrm rot="5400000">
            <a:off x="1448036" y="4617132"/>
            <a:ext cx="207640" cy="1143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9" name="مستطيل 18"/>
          <p:cNvSpPr/>
          <p:nvPr/>
        </p:nvSpPr>
        <p:spPr>
          <a:xfrm rot="5400000">
            <a:off x="5912532" y="5337212"/>
            <a:ext cx="207640" cy="1143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0" name="مستطيل 19"/>
          <p:cNvSpPr/>
          <p:nvPr/>
        </p:nvSpPr>
        <p:spPr>
          <a:xfrm rot="5400000">
            <a:off x="5080248" y="5945088"/>
            <a:ext cx="207640" cy="1512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23728" y="1484785"/>
            <a:ext cx="6374110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979712" y="2852936"/>
            <a:ext cx="6207224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732240" y="3212976"/>
            <a:ext cx="6381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995936" y="3284984"/>
            <a:ext cx="63817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619672" y="3212976"/>
            <a:ext cx="4191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979712" y="4797152"/>
            <a:ext cx="6267425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372200" y="5157192"/>
            <a:ext cx="904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995936" y="5157192"/>
            <a:ext cx="6381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187624" y="5149949"/>
            <a:ext cx="8382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Picture 11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5580112" y="5877272"/>
            <a:ext cx="6762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Picture 12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4139952" y="6600825"/>
            <a:ext cx="123825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7" dur="1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صور تصاميم\نموذج فيزياء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13504" y="0"/>
            <a:ext cx="9162256" cy="6858000"/>
          </a:xfrm>
          <a:prstGeom prst="rect">
            <a:avLst/>
          </a:prstGeom>
          <a:noFill/>
        </p:spPr>
      </p:pic>
      <p:pic>
        <p:nvPicPr>
          <p:cNvPr id="1027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3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88840"/>
            <a:ext cx="864096" cy="1263848"/>
          </a:xfrm>
          <a:prstGeom prst="rect">
            <a:avLst/>
          </a:prstGeom>
          <a:noFill/>
        </p:spPr>
      </p:pic>
      <p:pic>
        <p:nvPicPr>
          <p:cNvPr id="1028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5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124744"/>
            <a:ext cx="827584" cy="1068412"/>
          </a:xfrm>
          <a:prstGeom prst="rect">
            <a:avLst/>
          </a:prstGeom>
          <a:noFill/>
        </p:spPr>
      </p:pic>
      <p:sp>
        <p:nvSpPr>
          <p:cNvPr id="7" name="شكل بيضاوي 6">
            <a:hlinkClick r:id="" action="ppaction://hlinkshowjump?jump=firstslide"/>
            <a:hlinkHover r:id="" action="ppaction://noaction" highlightClick="1">
              <a:snd r:embed="rId7" name="الترجمة من Google#en-ar-ط§ظ„طھظ„_3.wav"/>
            </a:hlinkHover>
          </p:cNvPr>
          <p:cNvSpPr/>
          <p:nvPr/>
        </p:nvSpPr>
        <p:spPr>
          <a:xfrm>
            <a:off x="64072" y="3111824"/>
            <a:ext cx="755576" cy="194421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vert270" rtlCol="1" anchor="ctr"/>
          <a:lstStyle/>
          <a:p>
            <a:pPr algn="ctr"/>
            <a:r>
              <a:rPr lang="ar-S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الرئيسية</a:t>
            </a:r>
            <a:endParaRPr lang="ar-SA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0" name="Picture 6" descr="http://www.gp4arab.com/jm/modules/fisheye_menu/images/exit.png">
            <a:hlinkClick r:id="" action="ppaction://hlinkshowjump?jump=endshow" highlightClick="1">
              <a:snd r:embed="rId8" name="الترجمة من Google#en-ar-lu hgsgh.wav"/>
            </a:hlinkClick>
            <a:hlinkHover r:id="" action="ppaction://noaction" highlightClick="1">
              <a:snd r:embed="rId9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5445224"/>
            <a:ext cx="886544" cy="886545"/>
          </a:xfrm>
          <a:prstGeom prst="rect">
            <a:avLst/>
          </a:prstGeom>
          <a:noFill/>
        </p:spPr>
      </p:pic>
      <p:sp>
        <p:nvSpPr>
          <p:cNvPr id="9" name="شريط إلى الأعلى 8"/>
          <p:cNvSpPr/>
          <p:nvPr/>
        </p:nvSpPr>
        <p:spPr>
          <a:xfrm>
            <a:off x="1259632" y="117768"/>
            <a:ext cx="7488832" cy="574928"/>
          </a:xfrm>
          <a:prstGeom prst="ribbon2">
            <a:avLst>
              <a:gd name="adj1" fmla="val 16667"/>
              <a:gd name="adj2" fmla="val 5877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dvertisingExtraBold" pitchFamily="2" charset="-78"/>
              </a:rPr>
              <a:t>الوحدة الاولى</a:t>
            </a:r>
            <a:endParaRPr lang="ar-SA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dvertisingExtraBold" pitchFamily="2" charset="-78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99592" y="836712"/>
            <a:ext cx="8244408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مستطيل 12"/>
          <p:cNvSpPr/>
          <p:nvPr/>
        </p:nvSpPr>
        <p:spPr>
          <a:xfrm rot="5400000">
            <a:off x="5004048" y="-1179512"/>
            <a:ext cx="216024" cy="6696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4" name="مستطيل 13"/>
          <p:cNvSpPr/>
          <p:nvPr/>
        </p:nvSpPr>
        <p:spPr>
          <a:xfrm rot="5400000">
            <a:off x="4788024" y="44624"/>
            <a:ext cx="216024" cy="6696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6" name="مستطيل 15"/>
          <p:cNvSpPr/>
          <p:nvPr/>
        </p:nvSpPr>
        <p:spPr>
          <a:xfrm rot="5400000">
            <a:off x="4788024" y="1556792"/>
            <a:ext cx="216024" cy="6696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7" name="مستطيل 16"/>
          <p:cNvSpPr/>
          <p:nvPr/>
        </p:nvSpPr>
        <p:spPr>
          <a:xfrm rot="5400000">
            <a:off x="6277880" y="4315408"/>
            <a:ext cx="476672" cy="4608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8" name="مستطيل 17"/>
          <p:cNvSpPr/>
          <p:nvPr/>
        </p:nvSpPr>
        <p:spPr>
          <a:xfrm rot="5400000">
            <a:off x="2375756" y="4545124"/>
            <a:ext cx="576064" cy="1368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0" name="مستطيل 19"/>
          <p:cNvSpPr/>
          <p:nvPr/>
        </p:nvSpPr>
        <p:spPr>
          <a:xfrm rot="5400000">
            <a:off x="2231740" y="1592796"/>
            <a:ext cx="288032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1" name="مستطيل 20"/>
          <p:cNvSpPr/>
          <p:nvPr/>
        </p:nvSpPr>
        <p:spPr>
          <a:xfrm rot="5400000">
            <a:off x="4463988" y="5193196"/>
            <a:ext cx="216024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283968" y="2060849"/>
            <a:ext cx="3899520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051720" y="1988840"/>
            <a:ext cx="5619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164288" y="3356992"/>
            <a:ext cx="600075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139952" y="3140968"/>
            <a:ext cx="790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547664" y="3140968"/>
            <a:ext cx="11049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732240" y="4797152"/>
            <a:ext cx="80962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411760" y="4869160"/>
            <a:ext cx="69532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627784" y="5157192"/>
            <a:ext cx="800100" cy="432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5" name="Picture 11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427984" y="5589240"/>
            <a:ext cx="5429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6" name="Picture 12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3923928" y="6453336"/>
            <a:ext cx="4177655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صور تصاميم\نموذج فيزياء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13504" y="0"/>
            <a:ext cx="9162256" cy="6858000"/>
          </a:xfrm>
          <a:prstGeom prst="rect">
            <a:avLst/>
          </a:prstGeom>
          <a:noFill/>
        </p:spPr>
      </p:pic>
      <p:pic>
        <p:nvPicPr>
          <p:cNvPr id="1027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3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88840"/>
            <a:ext cx="864096" cy="1263848"/>
          </a:xfrm>
          <a:prstGeom prst="rect">
            <a:avLst/>
          </a:prstGeom>
          <a:noFill/>
        </p:spPr>
      </p:pic>
      <p:pic>
        <p:nvPicPr>
          <p:cNvPr id="1028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5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124744"/>
            <a:ext cx="827584" cy="1068412"/>
          </a:xfrm>
          <a:prstGeom prst="rect">
            <a:avLst/>
          </a:prstGeom>
          <a:noFill/>
        </p:spPr>
      </p:pic>
      <p:sp>
        <p:nvSpPr>
          <p:cNvPr id="7" name="شكل بيضاوي 6">
            <a:hlinkClick r:id="" action="ppaction://hlinkshowjump?jump=firstslide"/>
            <a:hlinkHover r:id="" action="ppaction://noaction" highlightClick="1">
              <a:snd r:embed="rId7" name="الترجمة من Google#en-ar-ط§ظ„طھظ„_3.wav"/>
            </a:hlinkHover>
          </p:cNvPr>
          <p:cNvSpPr/>
          <p:nvPr/>
        </p:nvSpPr>
        <p:spPr>
          <a:xfrm>
            <a:off x="64072" y="3111824"/>
            <a:ext cx="755576" cy="194421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vert270" rtlCol="1" anchor="ctr"/>
          <a:lstStyle/>
          <a:p>
            <a:pPr algn="ctr"/>
            <a:r>
              <a:rPr lang="ar-S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الرئيسية</a:t>
            </a:r>
            <a:endParaRPr lang="ar-SA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0" name="Picture 6" descr="http://www.gp4arab.com/jm/modules/fisheye_menu/images/exit.png">
            <a:hlinkClick r:id="" action="ppaction://hlinkshowjump?jump=endshow" highlightClick="1">
              <a:snd r:embed="rId8" name="الترجمة من Google#en-ar-lu hgsgh.wav"/>
            </a:hlinkClick>
            <a:hlinkHover r:id="" action="ppaction://noaction" highlightClick="1">
              <a:snd r:embed="rId9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5445224"/>
            <a:ext cx="886544" cy="886545"/>
          </a:xfrm>
          <a:prstGeom prst="rect">
            <a:avLst/>
          </a:prstGeom>
          <a:noFill/>
        </p:spPr>
      </p:pic>
      <p:sp>
        <p:nvSpPr>
          <p:cNvPr id="9" name="شريط إلى الأعلى 8"/>
          <p:cNvSpPr/>
          <p:nvPr/>
        </p:nvSpPr>
        <p:spPr>
          <a:xfrm>
            <a:off x="1259632" y="117768"/>
            <a:ext cx="7488832" cy="574928"/>
          </a:xfrm>
          <a:prstGeom prst="ribbon2">
            <a:avLst>
              <a:gd name="adj1" fmla="val 16667"/>
              <a:gd name="adj2" fmla="val 5877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dvertisingExtraBold" pitchFamily="2" charset="-78"/>
              </a:rPr>
              <a:t>الوحدة الاولى</a:t>
            </a:r>
            <a:endParaRPr lang="ar-SA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dvertisingExtraBold" pitchFamily="2" charset="-78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99593" y="836712"/>
            <a:ext cx="8244408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مستطيل 9"/>
          <p:cNvSpPr/>
          <p:nvPr/>
        </p:nvSpPr>
        <p:spPr>
          <a:xfrm rot="5400000">
            <a:off x="5256076" y="-1143508"/>
            <a:ext cx="144016" cy="6696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1" name="مستطيل 10"/>
          <p:cNvSpPr/>
          <p:nvPr/>
        </p:nvSpPr>
        <p:spPr>
          <a:xfrm rot="5400000">
            <a:off x="4932040" y="-171400"/>
            <a:ext cx="216024" cy="6696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2" name="مستطيل 11"/>
          <p:cNvSpPr/>
          <p:nvPr/>
        </p:nvSpPr>
        <p:spPr>
          <a:xfrm rot="5400000">
            <a:off x="5220072" y="620688"/>
            <a:ext cx="216024" cy="6696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مستطيل 12"/>
          <p:cNvSpPr/>
          <p:nvPr/>
        </p:nvSpPr>
        <p:spPr>
          <a:xfrm rot="5400000">
            <a:off x="7568716" y="3744652"/>
            <a:ext cx="351656" cy="1880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4" name="مستطيل 13"/>
          <p:cNvSpPr/>
          <p:nvPr/>
        </p:nvSpPr>
        <p:spPr>
          <a:xfrm rot="5400000">
            <a:off x="2447764" y="5040796"/>
            <a:ext cx="135632" cy="1088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" name="مستطيل 14"/>
          <p:cNvSpPr/>
          <p:nvPr/>
        </p:nvSpPr>
        <p:spPr>
          <a:xfrm rot="5400000">
            <a:off x="4608004" y="5544852"/>
            <a:ext cx="279648" cy="800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475656" y="2132856"/>
            <a:ext cx="6384776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403648" y="3068960"/>
            <a:ext cx="6455643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619672" y="3933055"/>
            <a:ext cx="6831682" cy="288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452320" y="4509121"/>
            <a:ext cx="792088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483768" y="5517232"/>
            <a:ext cx="576064" cy="334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932040" y="6237312"/>
            <a:ext cx="7810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صور تصاميم\نموذج فيزياء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62256" cy="6858000"/>
          </a:xfrm>
          <a:prstGeom prst="rect">
            <a:avLst/>
          </a:prstGeom>
          <a:noFill/>
        </p:spPr>
      </p:pic>
      <p:pic>
        <p:nvPicPr>
          <p:cNvPr id="1027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3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88840"/>
            <a:ext cx="864096" cy="1263848"/>
          </a:xfrm>
          <a:prstGeom prst="rect">
            <a:avLst/>
          </a:prstGeom>
          <a:noFill/>
        </p:spPr>
      </p:pic>
      <p:pic>
        <p:nvPicPr>
          <p:cNvPr id="1028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5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124744"/>
            <a:ext cx="827584" cy="1068412"/>
          </a:xfrm>
          <a:prstGeom prst="rect">
            <a:avLst/>
          </a:prstGeom>
          <a:noFill/>
        </p:spPr>
      </p:pic>
      <p:sp>
        <p:nvSpPr>
          <p:cNvPr id="7" name="شكل بيضاوي 6">
            <a:hlinkClick r:id="" action="ppaction://hlinkshowjump?jump=firstslide"/>
            <a:hlinkHover r:id="" action="ppaction://noaction" highlightClick="1">
              <a:snd r:embed="rId7" name="الترجمة من Google#en-ar-ط§ظ„طھظ„_3.wav"/>
            </a:hlinkHover>
          </p:cNvPr>
          <p:cNvSpPr/>
          <p:nvPr/>
        </p:nvSpPr>
        <p:spPr>
          <a:xfrm>
            <a:off x="64072" y="3111824"/>
            <a:ext cx="755576" cy="194421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vert270" rtlCol="1" anchor="ctr"/>
          <a:lstStyle/>
          <a:p>
            <a:pPr algn="ctr"/>
            <a:r>
              <a:rPr lang="ar-S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الرئيسية</a:t>
            </a:r>
            <a:endParaRPr lang="ar-SA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0" name="Picture 6" descr="http://www.gp4arab.com/jm/modules/fisheye_menu/images/exit.png">
            <a:hlinkClick r:id="" action="ppaction://hlinkshowjump?jump=endshow" highlightClick="1">
              <a:snd r:embed="rId8" name="الترجمة من Google#en-ar-lu hgsgh.wav"/>
            </a:hlinkClick>
            <a:hlinkHover r:id="" action="ppaction://noaction" highlightClick="1">
              <a:snd r:embed="rId9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5445224"/>
            <a:ext cx="886544" cy="886545"/>
          </a:xfrm>
          <a:prstGeom prst="rect">
            <a:avLst/>
          </a:prstGeom>
          <a:noFill/>
        </p:spPr>
      </p:pic>
      <p:sp>
        <p:nvSpPr>
          <p:cNvPr id="9" name="شريط إلى الأعلى 8"/>
          <p:cNvSpPr/>
          <p:nvPr/>
        </p:nvSpPr>
        <p:spPr>
          <a:xfrm>
            <a:off x="1259632" y="117768"/>
            <a:ext cx="7488832" cy="574928"/>
          </a:xfrm>
          <a:prstGeom prst="ribbon2">
            <a:avLst>
              <a:gd name="adj1" fmla="val 16667"/>
              <a:gd name="adj2" fmla="val 5877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dvertisingExtraBold" pitchFamily="2" charset="-78"/>
              </a:rPr>
              <a:t>الوحدة الاولى</a:t>
            </a:r>
            <a:endParaRPr lang="ar-SA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dvertisingExtraBold" pitchFamily="2" charset="-7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99592" y="836712"/>
            <a:ext cx="8244408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مستطيل 9"/>
          <p:cNvSpPr/>
          <p:nvPr/>
        </p:nvSpPr>
        <p:spPr>
          <a:xfrm rot="5400000">
            <a:off x="7704348" y="1880828"/>
            <a:ext cx="288032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/>
          <p:cNvSpPr/>
          <p:nvPr/>
        </p:nvSpPr>
        <p:spPr>
          <a:xfrm rot="5400000">
            <a:off x="5809828" y="4495428"/>
            <a:ext cx="2204864" cy="2520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/>
          <p:cNvSpPr/>
          <p:nvPr/>
        </p:nvSpPr>
        <p:spPr>
          <a:xfrm rot="5400000">
            <a:off x="6300192" y="4077072"/>
            <a:ext cx="360040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 12"/>
          <p:cNvSpPr/>
          <p:nvPr/>
        </p:nvSpPr>
        <p:spPr>
          <a:xfrm rot="5400000">
            <a:off x="2771800" y="3140968"/>
            <a:ext cx="360040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13"/>
          <p:cNvSpPr/>
          <p:nvPr/>
        </p:nvSpPr>
        <p:spPr>
          <a:xfrm rot="5400000">
            <a:off x="2339752" y="4221088"/>
            <a:ext cx="360040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 14"/>
          <p:cNvSpPr/>
          <p:nvPr/>
        </p:nvSpPr>
        <p:spPr>
          <a:xfrm rot="5400000">
            <a:off x="2123728" y="4941168"/>
            <a:ext cx="360040" cy="18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 15"/>
          <p:cNvSpPr/>
          <p:nvPr/>
        </p:nvSpPr>
        <p:spPr>
          <a:xfrm rot="5400000">
            <a:off x="1187624" y="6309320"/>
            <a:ext cx="360040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660232" y="2276872"/>
            <a:ext cx="648072" cy="270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3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084168" y="4437112"/>
            <a:ext cx="46672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652120" y="4653136"/>
            <a:ext cx="2442195" cy="220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5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483768" y="3501008"/>
            <a:ext cx="77152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6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195736" y="4581128"/>
            <a:ext cx="6477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7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619672" y="5733256"/>
            <a:ext cx="150495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8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115616" y="6453336"/>
            <a:ext cx="40005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0723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صور تصاميم\نموذج فيزياء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13504" y="0"/>
            <a:ext cx="9162256" cy="6858000"/>
          </a:xfrm>
          <a:prstGeom prst="rect">
            <a:avLst/>
          </a:prstGeom>
          <a:noFill/>
        </p:spPr>
      </p:pic>
      <p:pic>
        <p:nvPicPr>
          <p:cNvPr id="1027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3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88840"/>
            <a:ext cx="864096" cy="1263848"/>
          </a:xfrm>
          <a:prstGeom prst="rect">
            <a:avLst/>
          </a:prstGeom>
          <a:noFill/>
        </p:spPr>
      </p:pic>
      <p:pic>
        <p:nvPicPr>
          <p:cNvPr id="1028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5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124744"/>
            <a:ext cx="827584" cy="1068412"/>
          </a:xfrm>
          <a:prstGeom prst="rect">
            <a:avLst/>
          </a:prstGeom>
          <a:noFill/>
        </p:spPr>
      </p:pic>
      <p:sp>
        <p:nvSpPr>
          <p:cNvPr id="7" name="شكل بيضاوي 6">
            <a:hlinkClick r:id="" action="ppaction://hlinkshowjump?jump=firstslide"/>
            <a:hlinkHover r:id="" action="ppaction://noaction" highlightClick="1">
              <a:snd r:embed="rId7" name="الترجمة من Google#en-ar-ط§ظ„طھظ„_3.wav"/>
            </a:hlinkHover>
          </p:cNvPr>
          <p:cNvSpPr/>
          <p:nvPr/>
        </p:nvSpPr>
        <p:spPr>
          <a:xfrm>
            <a:off x="64072" y="3111824"/>
            <a:ext cx="755576" cy="194421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vert270" rtlCol="1" anchor="ctr"/>
          <a:lstStyle/>
          <a:p>
            <a:pPr algn="ctr"/>
            <a:r>
              <a:rPr lang="ar-S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الرئيسية</a:t>
            </a:r>
            <a:endParaRPr lang="ar-SA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0" name="Picture 6" descr="http://www.gp4arab.com/jm/modules/fisheye_menu/images/exit.png">
            <a:hlinkClick r:id="" action="ppaction://hlinkshowjump?jump=endshow" highlightClick="1">
              <a:snd r:embed="rId8" name="الترجمة من Google#en-ar-lu hgsgh.wav"/>
            </a:hlinkClick>
            <a:hlinkHover r:id="" action="ppaction://noaction" highlightClick="1">
              <a:snd r:embed="rId9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5445224"/>
            <a:ext cx="886544" cy="886545"/>
          </a:xfrm>
          <a:prstGeom prst="rect">
            <a:avLst/>
          </a:prstGeom>
          <a:noFill/>
        </p:spPr>
      </p:pic>
      <p:sp>
        <p:nvSpPr>
          <p:cNvPr id="9" name="شريط إلى الأعلى 8"/>
          <p:cNvSpPr/>
          <p:nvPr/>
        </p:nvSpPr>
        <p:spPr>
          <a:xfrm>
            <a:off x="1259632" y="117768"/>
            <a:ext cx="7488832" cy="574928"/>
          </a:xfrm>
          <a:prstGeom prst="ribbon2">
            <a:avLst>
              <a:gd name="adj1" fmla="val 16667"/>
              <a:gd name="adj2" fmla="val 5877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dvertisingExtraBold" pitchFamily="2" charset="-78"/>
              </a:rPr>
              <a:t>الوحدة الاولى</a:t>
            </a:r>
            <a:endParaRPr lang="ar-SA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dvertisingExtraBold" pitchFamily="2" charset="-78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99592" y="908720"/>
            <a:ext cx="8244408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مستطيل 9"/>
          <p:cNvSpPr/>
          <p:nvPr/>
        </p:nvSpPr>
        <p:spPr>
          <a:xfrm rot="5400000">
            <a:off x="7722096" y="1431032"/>
            <a:ext cx="216024" cy="2627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1" name="مستطيل 10"/>
          <p:cNvSpPr/>
          <p:nvPr/>
        </p:nvSpPr>
        <p:spPr>
          <a:xfrm rot="5400000">
            <a:off x="3401616" y="1863080"/>
            <a:ext cx="216024" cy="2627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2" name="مستطيل 11"/>
          <p:cNvSpPr/>
          <p:nvPr/>
        </p:nvSpPr>
        <p:spPr>
          <a:xfrm rot="5400000">
            <a:off x="2897560" y="422920"/>
            <a:ext cx="360040" cy="2627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مستطيل 12"/>
          <p:cNvSpPr/>
          <p:nvPr/>
        </p:nvSpPr>
        <p:spPr>
          <a:xfrm rot="5400000">
            <a:off x="7506072" y="3807296"/>
            <a:ext cx="216024" cy="2627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4" name="مستطيل 13"/>
          <p:cNvSpPr/>
          <p:nvPr/>
        </p:nvSpPr>
        <p:spPr>
          <a:xfrm rot="5400000">
            <a:off x="3329608" y="2871193"/>
            <a:ext cx="216024" cy="2627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" name="مستطيل 14"/>
          <p:cNvSpPr/>
          <p:nvPr/>
        </p:nvSpPr>
        <p:spPr>
          <a:xfrm rot="5400000">
            <a:off x="3905672" y="5436096"/>
            <a:ext cx="216024" cy="2627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555776" y="1628801"/>
            <a:ext cx="552450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724128" y="2492896"/>
            <a:ext cx="14668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987824" y="2924944"/>
            <a:ext cx="619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907704" y="4005064"/>
            <a:ext cx="84772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228184" y="5085184"/>
            <a:ext cx="6381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067944" y="6524625"/>
            <a:ext cx="77152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صور تصاميم\نموذج فيزياء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13504" y="0"/>
            <a:ext cx="9162256" cy="6858000"/>
          </a:xfrm>
          <a:prstGeom prst="rect">
            <a:avLst/>
          </a:prstGeom>
          <a:noFill/>
        </p:spPr>
      </p:pic>
      <p:pic>
        <p:nvPicPr>
          <p:cNvPr id="1027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3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88840"/>
            <a:ext cx="864096" cy="1263848"/>
          </a:xfrm>
          <a:prstGeom prst="rect">
            <a:avLst/>
          </a:prstGeom>
          <a:noFill/>
        </p:spPr>
      </p:pic>
      <p:pic>
        <p:nvPicPr>
          <p:cNvPr id="1028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5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124744"/>
            <a:ext cx="827584" cy="1068412"/>
          </a:xfrm>
          <a:prstGeom prst="rect">
            <a:avLst/>
          </a:prstGeom>
          <a:noFill/>
        </p:spPr>
      </p:pic>
      <p:sp>
        <p:nvSpPr>
          <p:cNvPr id="7" name="شكل بيضاوي 6">
            <a:hlinkClick r:id="" action="ppaction://hlinkshowjump?jump=firstslide"/>
            <a:hlinkHover r:id="" action="ppaction://noaction" highlightClick="1">
              <a:snd r:embed="rId7" name="الترجمة من Google#en-ar-ط§ظ„طھظ„_3.wav"/>
            </a:hlinkHover>
          </p:cNvPr>
          <p:cNvSpPr/>
          <p:nvPr/>
        </p:nvSpPr>
        <p:spPr>
          <a:xfrm>
            <a:off x="64072" y="3111824"/>
            <a:ext cx="755576" cy="194421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vert270" rtlCol="1" anchor="ctr"/>
          <a:lstStyle/>
          <a:p>
            <a:pPr algn="ctr"/>
            <a:r>
              <a:rPr lang="ar-S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الرئيسية</a:t>
            </a:r>
            <a:endParaRPr lang="ar-SA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0" name="Picture 6" descr="http://www.gp4arab.com/jm/modules/fisheye_menu/images/exit.png">
            <a:hlinkClick r:id="" action="ppaction://hlinkshowjump?jump=endshow" highlightClick="1">
              <a:snd r:embed="rId8" name="الترجمة من Google#en-ar-lu hgsgh.wav"/>
            </a:hlinkClick>
            <a:hlinkHover r:id="" action="ppaction://noaction" highlightClick="1">
              <a:snd r:embed="rId9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5445224"/>
            <a:ext cx="886544" cy="886545"/>
          </a:xfrm>
          <a:prstGeom prst="rect">
            <a:avLst/>
          </a:prstGeom>
          <a:noFill/>
        </p:spPr>
      </p:pic>
      <p:sp>
        <p:nvSpPr>
          <p:cNvPr id="9" name="شريط إلى الأعلى 8"/>
          <p:cNvSpPr/>
          <p:nvPr/>
        </p:nvSpPr>
        <p:spPr>
          <a:xfrm>
            <a:off x="1259632" y="117768"/>
            <a:ext cx="7488832" cy="574928"/>
          </a:xfrm>
          <a:prstGeom prst="ribbon2">
            <a:avLst>
              <a:gd name="adj1" fmla="val 16667"/>
              <a:gd name="adj2" fmla="val 5877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dvertisingExtraBold" pitchFamily="2" charset="-78"/>
              </a:rPr>
              <a:t>الوحدة الاولى</a:t>
            </a:r>
            <a:endParaRPr lang="ar-SA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dvertisingExtraBold" pitchFamily="2" charset="-78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99592" y="836712"/>
            <a:ext cx="8244408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مستطيل 9"/>
          <p:cNvSpPr/>
          <p:nvPr/>
        </p:nvSpPr>
        <p:spPr>
          <a:xfrm rot="5400000">
            <a:off x="5328084" y="-1215516"/>
            <a:ext cx="288032" cy="6696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1" name="مستطيل 10"/>
          <p:cNvSpPr/>
          <p:nvPr/>
        </p:nvSpPr>
        <p:spPr>
          <a:xfrm rot="5400000">
            <a:off x="4680012" y="296652"/>
            <a:ext cx="288032" cy="6696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2" name="مستطيل 11"/>
          <p:cNvSpPr/>
          <p:nvPr/>
        </p:nvSpPr>
        <p:spPr>
          <a:xfrm rot="5400000">
            <a:off x="6848636" y="3888668"/>
            <a:ext cx="279648" cy="1232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مستطيل 12"/>
          <p:cNvSpPr/>
          <p:nvPr/>
        </p:nvSpPr>
        <p:spPr>
          <a:xfrm rot="5400000">
            <a:off x="6560604" y="4464732"/>
            <a:ext cx="279648" cy="1232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4" name="مستطيل 13"/>
          <p:cNvSpPr/>
          <p:nvPr/>
        </p:nvSpPr>
        <p:spPr>
          <a:xfrm rot="5400000">
            <a:off x="7952184" y="6161113"/>
            <a:ext cx="216024" cy="1232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95736" y="3429000"/>
            <a:ext cx="583264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660232" y="4365104"/>
            <a:ext cx="9525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932040" y="1988840"/>
            <a:ext cx="26860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123728" y="2060848"/>
            <a:ext cx="914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228184" y="4941168"/>
            <a:ext cx="91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228184" y="6581775"/>
            <a:ext cx="9715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صور تصاميم\نموذج فيزياء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13504" y="0"/>
            <a:ext cx="9162256" cy="6858000"/>
          </a:xfrm>
          <a:prstGeom prst="rect">
            <a:avLst/>
          </a:prstGeom>
          <a:noFill/>
        </p:spPr>
      </p:pic>
      <p:pic>
        <p:nvPicPr>
          <p:cNvPr id="1027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3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88840"/>
            <a:ext cx="864096" cy="1263848"/>
          </a:xfrm>
          <a:prstGeom prst="rect">
            <a:avLst/>
          </a:prstGeom>
          <a:noFill/>
        </p:spPr>
      </p:pic>
      <p:pic>
        <p:nvPicPr>
          <p:cNvPr id="1028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5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124744"/>
            <a:ext cx="827584" cy="1068412"/>
          </a:xfrm>
          <a:prstGeom prst="rect">
            <a:avLst/>
          </a:prstGeom>
          <a:noFill/>
        </p:spPr>
      </p:pic>
      <p:sp>
        <p:nvSpPr>
          <p:cNvPr id="7" name="شكل بيضاوي 6">
            <a:hlinkClick r:id="" action="ppaction://hlinkshowjump?jump=firstslide"/>
            <a:hlinkHover r:id="" action="ppaction://noaction" highlightClick="1">
              <a:snd r:embed="rId7" name="الترجمة من Google#en-ar-ط§ظ„طھظ„_3.wav"/>
            </a:hlinkHover>
          </p:cNvPr>
          <p:cNvSpPr/>
          <p:nvPr/>
        </p:nvSpPr>
        <p:spPr>
          <a:xfrm>
            <a:off x="64072" y="3111824"/>
            <a:ext cx="755576" cy="194421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vert270" rtlCol="1" anchor="ctr"/>
          <a:lstStyle/>
          <a:p>
            <a:pPr algn="ctr"/>
            <a:r>
              <a:rPr lang="ar-S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الرئيسية</a:t>
            </a:r>
            <a:endParaRPr lang="ar-SA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0" name="Picture 6" descr="http://www.gp4arab.com/jm/modules/fisheye_menu/images/exit.png">
            <a:hlinkClick r:id="" action="ppaction://hlinkshowjump?jump=endshow" highlightClick="1">
              <a:snd r:embed="rId8" name="الترجمة من Google#en-ar-lu hgsgh.wav"/>
            </a:hlinkClick>
            <a:hlinkHover r:id="" action="ppaction://noaction" highlightClick="1">
              <a:snd r:embed="rId9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5445224"/>
            <a:ext cx="886544" cy="886545"/>
          </a:xfrm>
          <a:prstGeom prst="rect">
            <a:avLst/>
          </a:prstGeom>
          <a:noFill/>
        </p:spPr>
      </p:pic>
      <p:sp>
        <p:nvSpPr>
          <p:cNvPr id="9" name="شريط إلى الأعلى 8"/>
          <p:cNvSpPr/>
          <p:nvPr/>
        </p:nvSpPr>
        <p:spPr>
          <a:xfrm>
            <a:off x="1259632" y="117768"/>
            <a:ext cx="7488832" cy="574928"/>
          </a:xfrm>
          <a:prstGeom prst="ribbon2">
            <a:avLst>
              <a:gd name="adj1" fmla="val 16667"/>
              <a:gd name="adj2" fmla="val 5877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dvertisingExtraBold" pitchFamily="2" charset="-78"/>
              </a:rPr>
              <a:t>الوحدة الاولى</a:t>
            </a:r>
            <a:endParaRPr lang="ar-SA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dvertisingExtraBold" pitchFamily="2" charset="-78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99593" y="836712"/>
            <a:ext cx="8244408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مستطيل 9"/>
          <p:cNvSpPr/>
          <p:nvPr/>
        </p:nvSpPr>
        <p:spPr>
          <a:xfrm rot="5400000">
            <a:off x="4680012" y="-783468"/>
            <a:ext cx="288032" cy="6696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1" name="مستطيل 10"/>
          <p:cNvSpPr/>
          <p:nvPr/>
        </p:nvSpPr>
        <p:spPr>
          <a:xfrm rot="5400000">
            <a:off x="4968044" y="440668"/>
            <a:ext cx="288032" cy="6696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2" name="مستطيل 11"/>
          <p:cNvSpPr/>
          <p:nvPr/>
        </p:nvSpPr>
        <p:spPr>
          <a:xfrm rot="5400000">
            <a:off x="5112060" y="2096851"/>
            <a:ext cx="432048" cy="6696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مستطيل 12"/>
          <p:cNvSpPr/>
          <p:nvPr/>
        </p:nvSpPr>
        <p:spPr>
          <a:xfrm rot="5400000">
            <a:off x="5112060" y="3320989"/>
            <a:ext cx="432048" cy="6696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4" name="مستطيل 13"/>
          <p:cNvSpPr/>
          <p:nvPr/>
        </p:nvSpPr>
        <p:spPr>
          <a:xfrm rot="5400000">
            <a:off x="2231740" y="1520788"/>
            <a:ext cx="216024" cy="144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" name="مستطيل 14"/>
          <p:cNvSpPr/>
          <p:nvPr/>
        </p:nvSpPr>
        <p:spPr>
          <a:xfrm rot="5400000">
            <a:off x="7344308" y="2816932"/>
            <a:ext cx="216024" cy="144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6" name="مستطيل 15"/>
          <p:cNvSpPr/>
          <p:nvPr/>
        </p:nvSpPr>
        <p:spPr>
          <a:xfrm rot="5400000">
            <a:off x="2375756" y="2888940"/>
            <a:ext cx="216024" cy="144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7" name="مستطيل 16"/>
          <p:cNvSpPr/>
          <p:nvPr/>
        </p:nvSpPr>
        <p:spPr>
          <a:xfrm rot="5400000">
            <a:off x="7776356" y="3897052"/>
            <a:ext cx="216024" cy="144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8" name="مستطيل 17"/>
          <p:cNvSpPr/>
          <p:nvPr/>
        </p:nvSpPr>
        <p:spPr>
          <a:xfrm rot="5400000" flipH="1">
            <a:off x="5652120" y="4869159"/>
            <a:ext cx="216024" cy="29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95736" y="2060848"/>
            <a:ext cx="11049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788024" y="2420888"/>
            <a:ext cx="3013323" cy="3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732240" y="3356992"/>
            <a:ext cx="79057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355976" y="3717032"/>
            <a:ext cx="74295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547664" y="3501008"/>
            <a:ext cx="7429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660232" y="4437112"/>
            <a:ext cx="69532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9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851920" y="5157192"/>
            <a:ext cx="34480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Picture 10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004048" y="6237312"/>
            <a:ext cx="2238375" cy="224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1" name="Picture 11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707904" y="6461572"/>
            <a:ext cx="4333875" cy="396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صور تصاميم\نموذج فيزياء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62256" cy="6858000"/>
          </a:xfrm>
          <a:prstGeom prst="rect">
            <a:avLst/>
          </a:prstGeom>
          <a:noFill/>
        </p:spPr>
      </p:pic>
      <p:pic>
        <p:nvPicPr>
          <p:cNvPr id="1027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3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88840"/>
            <a:ext cx="864096" cy="1263848"/>
          </a:xfrm>
          <a:prstGeom prst="rect">
            <a:avLst/>
          </a:prstGeom>
          <a:noFill/>
        </p:spPr>
      </p:pic>
      <p:pic>
        <p:nvPicPr>
          <p:cNvPr id="1028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5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124744"/>
            <a:ext cx="827584" cy="1068412"/>
          </a:xfrm>
          <a:prstGeom prst="rect">
            <a:avLst/>
          </a:prstGeom>
          <a:noFill/>
        </p:spPr>
      </p:pic>
      <p:sp>
        <p:nvSpPr>
          <p:cNvPr id="7" name="شكل بيضاوي 6">
            <a:hlinkClick r:id="" action="ppaction://hlinkshowjump?jump=firstslide"/>
            <a:hlinkHover r:id="" action="ppaction://noaction" highlightClick="1">
              <a:snd r:embed="rId7" name="الترجمة من Google#en-ar-ط§ظ„طھظ„_3.wav"/>
            </a:hlinkHover>
          </p:cNvPr>
          <p:cNvSpPr/>
          <p:nvPr/>
        </p:nvSpPr>
        <p:spPr>
          <a:xfrm>
            <a:off x="64072" y="3111824"/>
            <a:ext cx="755576" cy="194421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vert270" rtlCol="1" anchor="ctr"/>
          <a:lstStyle/>
          <a:p>
            <a:pPr algn="ctr"/>
            <a:r>
              <a:rPr lang="ar-S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الرئيسية</a:t>
            </a:r>
            <a:endParaRPr lang="ar-SA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0" name="Picture 6" descr="http://www.gp4arab.com/jm/modules/fisheye_menu/images/exit.png">
            <a:hlinkClick r:id="" action="ppaction://hlinkshowjump?jump=endshow" highlightClick="1">
              <a:snd r:embed="rId8" name="الترجمة من Google#en-ar-lu hgsgh.wav"/>
            </a:hlinkClick>
            <a:hlinkHover r:id="" action="ppaction://noaction" highlightClick="1">
              <a:snd r:embed="rId9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5445224"/>
            <a:ext cx="886544" cy="886545"/>
          </a:xfrm>
          <a:prstGeom prst="rect">
            <a:avLst/>
          </a:prstGeom>
          <a:noFill/>
        </p:spPr>
      </p:pic>
      <p:sp>
        <p:nvSpPr>
          <p:cNvPr id="9" name="شريط إلى الأعلى 8"/>
          <p:cNvSpPr/>
          <p:nvPr/>
        </p:nvSpPr>
        <p:spPr>
          <a:xfrm>
            <a:off x="1259632" y="117768"/>
            <a:ext cx="7488832" cy="574928"/>
          </a:xfrm>
          <a:prstGeom prst="ribbon2">
            <a:avLst>
              <a:gd name="adj1" fmla="val 16667"/>
              <a:gd name="adj2" fmla="val 5877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dvertisingExtraBold" pitchFamily="2" charset="-78"/>
              </a:rPr>
              <a:t>الوحدة الاولى</a:t>
            </a:r>
            <a:endParaRPr lang="ar-SA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dvertisingExtraBold" pitchFamily="2" charset="-7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71600" y="836712"/>
            <a:ext cx="8172400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مستطيل 9"/>
          <p:cNvSpPr/>
          <p:nvPr/>
        </p:nvSpPr>
        <p:spPr>
          <a:xfrm>
            <a:off x="7308304" y="1268760"/>
            <a:ext cx="432048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/>
          <p:cNvSpPr/>
          <p:nvPr/>
        </p:nvSpPr>
        <p:spPr>
          <a:xfrm>
            <a:off x="7236296" y="1628800"/>
            <a:ext cx="360040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/>
          <p:cNvSpPr/>
          <p:nvPr/>
        </p:nvSpPr>
        <p:spPr>
          <a:xfrm rot="5400000">
            <a:off x="6948264" y="2780928"/>
            <a:ext cx="360040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 12"/>
          <p:cNvSpPr/>
          <p:nvPr/>
        </p:nvSpPr>
        <p:spPr>
          <a:xfrm rot="5400000">
            <a:off x="5580112" y="1196752"/>
            <a:ext cx="360040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13"/>
          <p:cNvSpPr/>
          <p:nvPr/>
        </p:nvSpPr>
        <p:spPr>
          <a:xfrm rot="5400000">
            <a:off x="5364088" y="1772816"/>
            <a:ext cx="360040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 14"/>
          <p:cNvSpPr/>
          <p:nvPr/>
        </p:nvSpPr>
        <p:spPr>
          <a:xfrm rot="5400000">
            <a:off x="5580112" y="2204864"/>
            <a:ext cx="360040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 15"/>
          <p:cNvSpPr/>
          <p:nvPr/>
        </p:nvSpPr>
        <p:spPr>
          <a:xfrm rot="5400000">
            <a:off x="2951820" y="1664804"/>
            <a:ext cx="1440160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ستطيل 16"/>
          <p:cNvSpPr/>
          <p:nvPr/>
        </p:nvSpPr>
        <p:spPr>
          <a:xfrm rot="5400000">
            <a:off x="3779912" y="2708920"/>
            <a:ext cx="360040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ستطيل 17"/>
          <p:cNvSpPr/>
          <p:nvPr/>
        </p:nvSpPr>
        <p:spPr>
          <a:xfrm rot="5400000">
            <a:off x="935596" y="1592796"/>
            <a:ext cx="1368152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مستطيل 18"/>
          <p:cNvSpPr/>
          <p:nvPr/>
        </p:nvSpPr>
        <p:spPr>
          <a:xfrm rot="5400000">
            <a:off x="971600" y="2780928"/>
            <a:ext cx="360040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مستطيل 19"/>
          <p:cNvSpPr/>
          <p:nvPr/>
        </p:nvSpPr>
        <p:spPr>
          <a:xfrm rot="5400000">
            <a:off x="7380312" y="3356992"/>
            <a:ext cx="360040" cy="18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مستطيل 20"/>
          <p:cNvSpPr/>
          <p:nvPr/>
        </p:nvSpPr>
        <p:spPr>
          <a:xfrm rot="5400000">
            <a:off x="3707904" y="3717032"/>
            <a:ext cx="360040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مستطيل 21"/>
          <p:cNvSpPr/>
          <p:nvPr/>
        </p:nvSpPr>
        <p:spPr>
          <a:xfrm rot="5400000">
            <a:off x="4608004" y="4905164"/>
            <a:ext cx="360040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مستطيل 22"/>
          <p:cNvSpPr/>
          <p:nvPr/>
        </p:nvSpPr>
        <p:spPr>
          <a:xfrm rot="5400000">
            <a:off x="4319972" y="5769260"/>
            <a:ext cx="360040" cy="1728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2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236296" y="1268760"/>
            <a:ext cx="420241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3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092280" y="2132856"/>
            <a:ext cx="357758" cy="1013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4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364088" y="1268760"/>
            <a:ext cx="3905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5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436096" y="1628800"/>
            <a:ext cx="3143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6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436096" y="2276872"/>
            <a:ext cx="29911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7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491880" y="1124745"/>
            <a:ext cx="41910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8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491880" y="2132856"/>
            <a:ext cx="333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9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635896" y="2636912"/>
            <a:ext cx="3238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20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547664" y="1196752"/>
            <a:ext cx="4000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21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331640" y="1772816"/>
            <a:ext cx="371475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22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043608" y="2636912"/>
            <a:ext cx="26670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23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419872" y="4077072"/>
            <a:ext cx="504056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24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211960" y="5085184"/>
            <a:ext cx="571500" cy="30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25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491880" y="6486525"/>
            <a:ext cx="14001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0723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7" dur="1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2" dur="1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7" dur="1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صور تصاميم\نموذج فيزياء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62256" cy="6858000"/>
          </a:xfrm>
          <a:prstGeom prst="rect">
            <a:avLst/>
          </a:prstGeom>
          <a:noFill/>
        </p:spPr>
      </p:pic>
      <p:pic>
        <p:nvPicPr>
          <p:cNvPr id="1027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3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88840"/>
            <a:ext cx="864096" cy="1263848"/>
          </a:xfrm>
          <a:prstGeom prst="rect">
            <a:avLst/>
          </a:prstGeom>
          <a:noFill/>
        </p:spPr>
      </p:pic>
      <p:pic>
        <p:nvPicPr>
          <p:cNvPr id="1028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5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124744"/>
            <a:ext cx="827584" cy="1068412"/>
          </a:xfrm>
          <a:prstGeom prst="rect">
            <a:avLst/>
          </a:prstGeom>
          <a:noFill/>
        </p:spPr>
      </p:pic>
      <p:sp>
        <p:nvSpPr>
          <p:cNvPr id="7" name="شكل بيضاوي 6">
            <a:hlinkClick r:id="" action="ppaction://hlinkshowjump?jump=firstslide"/>
            <a:hlinkHover r:id="" action="ppaction://noaction" highlightClick="1">
              <a:snd r:embed="rId7" name="الترجمة من Google#en-ar-ط§ظ„طھظ„_3.wav"/>
            </a:hlinkHover>
          </p:cNvPr>
          <p:cNvSpPr/>
          <p:nvPr/>
        </p:nvSpPr>
        <p:spPr>
          <a:xfrm>
            <a:off x="64072" y="3111824"/>
            <a:ext cx="755576" cy="194421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vert270" rtlCol="1" anchor="ctr"/>
          <a:lstStyle/>
          <a:p>
            <a:pPr algn="ctr"/>
            <a:r>
              <a:rPr lang="ar-S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الرئيسية</a:t>
            </a:r>
            <a:endParaRPr lang="ar-SA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0" name="Picture 6" descr="http://www.gp4arab.com/jm/modules/fisheye_menu/images/exit.png">
            <a:hlinkClick r:id="" action="ppaction://hlinkshowjump?jump=endshow" highlightClick="1">
              <a:snd r:embed="rId8" name="الترجمة من Google#en-ar-lu hgsgh.wav"/>
            </a:hlinkClick>
            <a:hlinkHover r:id="" action="ppaction://noaction" highlightClick="1">
              <a:snd r:embed="rId9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5445224"/>
            <a:ext cx="886544" cy="886545"/>
          </a:xfrm>
          <a:prstGeom prst="rect">
            <a:avLst/>
          </a:prstGeom>
          <a:noFill/>
        </p:spPr>
      </p:pic>
      <p:sp>
        <p:nvSpPr>
          <p:cNvPr id="9" name="شريط إلى الأعلى 8"/>
          <p:cNvSpPr/>
          <p:nvPr/>
        </p:nvSpPr>
        <p:spPr>
          <a:xfrm>
            <a:off x="1259632" y="117768"/>
            <a:ext cx="7488832" cy="574928"/>
          </a:xfrm>
          <a:prstGeom prst="ribbon2">
            <a:avLst>
              <a:gd name="adj1" fmla="val 16667"/>
              <a:gd name="adj2" fmla="val 5877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dvertisingExtraBold" pitchFamily="2" charset="-78"/>
              </a:rPr>
              <a:t>الوحدة الاولى</a:t>
            </a:r>
            <a:endParaRPr lang="ar-SA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dvertisingExtraBold" pitchFamily="2" charset="-78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18939" y="864095"/>
            <a:ext cx="8189565" cy="587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411760" y="4365104"/>
            <a:ext cx="45339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مستطيل 10"/>
          <p:cNvSpPr/>
          <p:nvPr/>
        </p:nvSpPr>
        <p:spPr>
          <a:xfrm rot="16200000">
            <a:off x="5076056" y="-1107504"/>
            <a:ext cx="360040" cy="6264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/>
          <p:cNvSpPr/>
          <p:nvPr/>
        </p:nvSpPr>
        <p:spPr>
          <a:xfrm rot="16200000">
            <a:off x="5148064" y="-171399"/>
            <a:ext cx="360040" cy="6408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 12"/>
          <p:cNvSpPr/>
          <p:nvPr/>
        </p:nvSpPr>
        <p:spPr>
          <a:xfrm rot="16200000">
            <a:off x="5112060" y="512676"/>
            <a:ext cx="360040" cy="6624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13"/>
          <p:cNvSpPr/>
          <p:nvPr/>
        </p:nvSpPr>
        <p:spPr>
          <a:xfrm rot="16200000">
            <a:off x="4499992" y="2348880"/>
            <a:ext cx="360040" cy="4392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 14"/>
          <p:cNvSpPr/>
          <p:nvPr/>
        </p:nvSpPr>
        <p:spPr>
          <a:xfrm rot="16200000">
            <a:off x="5364088" y="1700808"/>
            <a:ext cx="360040" cy="6408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 15"/>
          <p:cNvSpPr/>
          <p:nvPr/>
        </p:nvSpPr>
        <p:spPr>
          <a:xfrm rot="16200000">
            <a:off x="4644008" y="2276872"/>
            <a:ext cx="360040" cy="7560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ستطيل 16"/>
          <p:cNvSpPr/>
          <p:nvPr/>
        </p:nvSpPr>
        <p:spPr>
          <a:xfrm rot="16200000">
            <a:off x="2241240" y="5615744"/>
            <a:ext cx="332656" cy="2151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2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979712" y="1838722"/>
            <a:ext cx="6406108" cy="366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13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123728" y="2852936"/>
            <a:ext cx="62960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4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979712" y="3573016"/>
            <a:ext cx="6425158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5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619672" y="4725144"/>
            <a:ext cx="6537151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6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043608" y="5733256"/>
            <a:ext cx="554355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7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763688" y="6553200"/>
            <a:ext cx="1838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0723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صور تصاميم\نموذج فيزياء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62256" cy="6858000"/>
          </a:xfrm>
          <a:prstGeom prst="rect">
            <a:avLst/>
          </a:prstGeom>
          <a:noFill/>
        </p:spPr>
      </p:pic>
      <p:pic>
        <p:nvPicPr>
          <p:cNvPr id="1027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3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88840"/>
            <a:ext cx="864096" cy="1263848"/>
          </a:xfrm>
          <a:prstGeom prst="rect">
            <a:avLst/>
          </a:prstGeom>
          <a:noFill/>
        </p:spPr>
      </p:pic>
      <p:pic>
        <p:nvPicPr>
          <p:cNvPr id="1028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5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124744"/>
            <a:ext cx="827584" cy="1068412"/>
          </a:xfrm>
          <a:prstGeom prst="rect">
            <a:avLst/>
          </a:prstGeom>
          <a:noFill/>
        </p:spPr>
      </p:pic>
      <p:sp>
        <p:nvSpPr>
          <p:cNvPr id="7" name="شكل بيضاوي 6">
            <a:hlinkClick r:id="" action="ppaction://hlinkshowjump?jump=firstslide"/>
            <a:hlinkHover r:id="" action="ppaction://noaction" highlightClick="1">
              <a:snd r:embed="rId7" name="الترجمة من Google#en-ar-ط§ظ„طھظ„_3.wav"/>
            </a:hlinkHover>
          </p:cNvPr>
          <p:cNvSpPr/>
          <p:nvPr/>
        </p:nvSpPr>
        <p:spPr>
          <a:xfrm>
            <a:off x="64072" y="3111824"/>
            <a:ext cx="755576" cy="194421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vert270" rtlCol="1" anchor="ctr"/>
          <a:lstStyle/>
          <a:p>
            <a:pPr algn="ctr"/>
            <a:r>
              <a:rPr lang="ar-S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الرئيسية</a:t>
            </a:r>
            <a:endParaRPr lang="ar-SA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0" name="Picture 6" descr="http://www.gp4arab.com/jm/modules/fisheye_menu/images/exit.png">
            <a:hlinkClick r:id="" action="ppaction://hlinkshowjump?jump=endshow" highlightClick="1">
              <a:snd r:embed="rId8" name="الترجمة من Google#en-ar-lu hgsgh.wav"/>
            </a:hlinkClick>
            <a:hlinkHover r:id="" action="ppaction://noaction" highlightClick="1">
              <a:snd r:embed="rId9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5445224"/>
            <a:ext cx="886544" cy="886545"/>
          </a:xfrm>
          <a:prstGeom prst="rect">
            <a:avLst/>
          </a:prstGeom>
          <a:noFill/>
        </p:spPr>
      </p:pic>
      <p:sp>
        <p:nvSpPr>
          <p:cNvPr id="9" name="شريط إلى الأعلى 8"/>
          <p:cNvSpPr/>
          <p:nvPr/>
        </p:nvSpPr>
        <p:spPr>
          <a:xfrm>
            <a:off x="1259632" y="117768"/>
            <a:ext cx="7488832" cy="574928"/>
          </a:xfrm>
          <a:prstGeom prst="ribbon2">
            <a:avLst>
              <a:gd name="adj1" fmla="val 16667"/>
              <a:gd name="adj2" fmla="val 5877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dvertisingExtraBold" pitchFamily="2" charset="-78"/>
              </a:rPr>
              <a:t>الوحدة الاولى</a:t>
            </a:r>
            <a:endParaRPr lang="ar-SA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dvertisingExtraBold" pitchFamily="2" charset="-7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99592" y="836713"/>
            <a:ext cx="8244408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مستطيل 9"/>
          <p:cNvSpPr/>
          <p:nvPr/>
        </p:nvSpPr>
        <p:spPr>
          <a:xfrm rot="16200000">
            <a:off x="5292080" y="-1323527"/>
            <a:ext cx="360040" cy="6552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/>
          <p:cNvSpPr/>
          <p:nvPr/>
        </p:nvSpPr>
        <p:spPr>
          <a:xfrm rot="16200000">
            <a:off x="5292080" y="-315416"/>
            <a:ext cx="360040" cy="6552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/>
          <p:cNvSpPr/>
          <p:nvPr/>
        </p:nvSpPr>
        <p:spPr>
          <a:xfrm rot="16200000">
            <a:off x="5292080" y="404664"/>
            <a:ext cx="360040" cy="6552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 12"/>
          <p:cNvSpPr/>
          <p:nvPr/>
        </p:nvSpPr>
        <p:spPr>
          <a:xfrm rot="16200000">
            <a:off x="6641976" y="3951312"/>
            <a:ext cx="432048" cy="45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13"/>
          <p:cNvSpPr/>
          <p:nvPr/>
        </p:nvSpPr>
        <p:spPr>
          <a:xfrm rot="16200000">
            <a:off x="5782072" y="4451176"/>
            <a:ext cx="288032" cy="1412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 14"/>
          <p:cNvSpPr/>
          <p:nvPr/>
        </p:nvSpPr>
        <p:spPr>
          <a:xfrm rot="16200000">
            <a:off x="7510264" y="4091136"/>
            <a:ext cx="288032" cy="547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 15"/>
          <p:cNvSpPr/>
          <p:nvPr/>
        </p:nvSpPr>
        <p:spPr>
          <a:xfrm rot="16200000">
            <a:off x="5710064" y="4019128"/>
            <a:ext cx="288032" cy="547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ستطيل 16"/>
          <p:cNvSpPr/>
          <p:nvPr/>
        </p:nvSpPr>
        <p:spPr>
          <a:xfrm rot="16200000">
            <a:off x="3765848" y="4019128"/>
            <a:ext cx="288032" cy="547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ستطيل 17"/>
          <p:cNvSpPr/>
          <p:nvPr/>
        </p:nvSpPr>
        <p:spPr>
          <a:xfrm rot="16200000">
            <a:off x="1893640" y="4091136"/>
            <a:ext cx="288032" cy="547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483768" y="1772816"/>
            <a:ext cx="605978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3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411760" y="2780928"/>
            <a:ext cx="6039594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4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195736" y="3501009"/>
            <a:ext cx="6036543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5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596336" y="4149080"/>
            <a:ext cx="3429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6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652120" y="4149080"/>
            <a:ext cx="39052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7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635896" y="4221088"/>
            <a:ext cx="3810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8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835696" y="4149080"/>
            <a:ext cx="40005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9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292080" y="5013176"/>
            <a:ext cx="1019175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20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819775" y="6021288"/>
            <a:ext cx="3324225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21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99592" y="6457950"/>
            <a:ext cx="504400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0723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صور تصاميم\نموذج فيزياء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62256" cy="6858000"/>
          </a:xfrm>
          <a:prstGeom prst="rect">
            <a:avLst/>
          </a:prstGeom>
          <a:noFill/>
        </p:spPr>
      </p:pic>
      <p:pic>
        <p:nvPicPr>
          <p:cNvPr id="1027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4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988840"/>
            <a:ext cx="864096" cy="1263848"/>
          </a:xfrm>
          <a:prstGeom prst="rect">
            <a:avLst/>
          </a:prstGeom>
          <a:noFill/>
        </p:spPr>
      </p:pic>
      <p:pic>
        <p:nvPicPr>
          <p:cNvPr id="1028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6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124744"/>
            <a:ext cx="827584" cy="1068412"/>
          </a:xfrm>
          <a:prstGeom prst="rect">
            <a:avLst/>
          </a:prstGeom>
          <a:noFill/>
        </p:spPr>
      </p:pic>
      <p:sp>
        <p:nvSpPr>
          <p:cNvPr id="7" name="شكل بيضاوي 6">
            <a:hlinkClick r:id="" action="ppaction://hlinkshowjump?jump=firstslide"/>
            <a:hlinkHover r:id="" action="ppaction://noaction" highlightClick="1">
              <a:snd r:embed="rId8" name="الترجمة من Google#en-ar-ط§ظ„طھظ„_3.wav"/>
            </a:hlinkHover>
          </p:cNvPr>
          <p:cNvSpPr/>
          <p:nvPr/>
        </p:nvSpPr>
        <p:spPr>
          <a:xfrm>
            <a:off x="64072" y="3111824"/>
            <a:ext cx="755576" cy="194421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vert270" rtlCol="1" anchor="ctr"/>
          <a:lstStyle/>
          <a:p>
            <a:pPr algn="ctr"/>
            <a:r>
              <a:rPr lang="ar-S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الرئيسية</a:t>
            </a:r>
            <a:endParaRPr lang="ar-SA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0" name="Picture 6" descr="http://www.gp4arab.com/jm/modules/fisheye_menu/images/exit.png">
            <a:hlinkClick r:id="" action="ppaction://hlinkshowjump?jump=endshow" highlightClick="1">
              <a:snd r:embed="rId9" name="الترجمة من Google#en-ar-lu hgsgh.wav"/>
            </a:hlinkClick>
            <a:hlinkHover r:id="" action="ppaction://noaction" highlightClick="1">
              <a:snd r:embed="rId10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5445224"/>
            <a:ext cx="886544" cy="886545"/>
          </a:xfrm>
          <a:prstGeom prst="rect">
            <a:avLst/>
          </a:prstGeom>
          <a:noFill/>
        </p:spPr>
      </p:pic>
      <p:sp>
        <p:nvSpPr>
          <p:cNvPr id="9" name="شريط إلى الأعلى 8"/>
          <p:cNvSpPr/>
          <p:nvPr/>
        </p:nvSpPr>
        <p:spPr>
          <a:xfrm>
            <a:off x="1259632" y="117768"/>
            <a:ext cx="7488832" cy="574928"/>
          </a:xfrm>
          <a:prstGeom prst="ribbon2">
            <a:avLst>
              <a:gd name="adj1" fmla="val 16667"/>
              <a:gd name="adj2" fmla="val 5877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dvertisingExtraBold" pitchFamily="2" charset="-78"/>
              </a:rPr>
              <a:t>الوحدة الاولى</a:t>
            </a:r>
            <a:endParaRPr lang="ar-SA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dvertisingExtraBold" pitchFamily="2" charset="-7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99592" y="827509"/>
            <a:ext cx="8244408" cy="6030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مستطيل 9"/>
          <p:cNvSpPr/>
          <p:nvPr/>
        </p:nvSpPr>
        <p:spPr>
          <a:xfrm rot="16200000">
            <a:off x="5976156" y="1664804"/>
            <a:ext cx="2448272" cy="1368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1" name="مستطيل 10"/>
          <p:cNvSpPr/>
          <p:nvPr/>
        </p:nvSpPr>
        <p:spPr>
          <a:xfrm rot="16200000">
            <a:off x="3239852" y="1808820"/>
            <a:ext cx="2592288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/>
          <p:cNvSpPr/>
          <p:nvPr/>
        </p:nvSpPr>
        <p:spPr>
          <a:xfrm rot="16200000">
            <a:off x="539552" y="1556792"/>
            <a:ext cx="2736304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 12"/>
          <p:cNvSpPr/>
          <p:nvPr/>
        </p:nvSpPr>
        <p:spPr>
          <a:xfrm rot="16200000">
            <a:off x="7780548" y="4396916"/>
            <a:ext cx="351656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13"/>
          <p:cNvSpPr/>
          <p:nvPr/>
        </p:nvSpPr>
        <p:spPr>
          <a:xfrm rot="16200000">
            <a:off x="4860032" y="4365104"/>
            <a:ext cx="216024" cy="1512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 14"/>
          <p:cNvSpPr/>
          <p:nvPr/>
        </p:nvSpPr>
        <p:spPr>
          <a:xfrm rot="16200000">
            <a:off x="6012160" y="5517232"/>
            <a:ext cx="216024" cy="1368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 15"/>
          <p:cNvSpPr/>
          <p:nvPr/>
        </p:nvSpPr>
        <p:spPr>
          <a:xfrm rot="16200000">
            <a:off x="6084168" y="6065912"/>
            <a:ext cx="216024" cy="1368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3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732240" y="1052737"/>
            <a:ext cx="99060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4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067944" y="836712"/>
            <a:ext cx="100965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5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403648" y="836713"/>
            <a:ext cx="1038225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6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563888" y="4941168"/>
            <a:ext cx="4607421" cy="30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7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292080" y="6093296"/>
            <a:ext cx="97155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8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644008" y="6600825"/>
            <a:ext cx="34290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0723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صور تصاميم\نموذج فيزياء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62256" cy="6858000"/>
          </a:xfrm>
          <a:prstGeom prst="rect">
            <a:avLst/>
          </a:prstGeom>
          <a:noFill/>
        </p:spPr>
      </p:pic>
      <p:pic>
        <p:nvPicPr>
          <p:cNvPr id="1027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3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88840"/>
            <a:ext cx="864096" cy="1263848"/>
          </a:xfrm>
          <a:prstGeom prst="rect">
            <a:avLst/>
          </a:prstGeom>
          <a:noFill/>
        </p:spPr>
      </p:pic>
      <p:pic>
        <p:nvPicPr>
          <p:cNvPr id="1028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5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124744"/>
            <a:ext cx="827584" cy="1068412"/>
          </a:xfrm>
          <a:prstGeom prst="rect">
            <a:avLst/>
          </a:prstGeom>
          <a:noFill/>
        </p:spPr>
      </p:pic>
      <p:sp>
        <p:nvSpPr>
          <p:cNvPr id="7" name="شكل بيضاوي 6">
            <a:hlinkClick r:id="" action="ppaction://hlinkshowjump?jump=firstslide"/>
            <a:hlinkHover r:id="" action="ppaction://noaction" highlightClick="1">
              <a:snd r:embed="rId7" name="الترجمة من Google#en-ar-ط§ظ„طھظ„_3.wav"/>
            </a:hlinkHover>
          </p:cNvPr>
          <p:cNvSpPr/>
          <p:nvPr/>
        </p:nvSpPr>
        <p:spPr>
          <a:xfrm>
            <a:off x="64072" y="3111824"/>
            <a:ext cx="755576" cy="194421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vert270" rtlCol="1" anchor="ctr"/>
          <a:lstStyle/>
          <a:p>
            <a:pPr algn="ctr"/>
            <a:r>
              <a:rPr lang="ar-S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الرئيسية</a:t>
            </a:r>
            <a:endParaRPr lang="ar-SA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0" name="Picture 6" descr="http://www.gp4arab.com/jm/modules/fisheye_menu/images/exit.png">
            <a:hlinkClick r:id="" action="ppaction://hlinkshowjump?jump=endshow" highlightClick="1">
              <a:snd r:embed="rId8" name="الترجمة من Google#en-ar-lu hgsgh.wav"/>
            </a:hlinkClick>
            <a:hlinkHover r:id="" action="ppaction://noaction" highlightClick="1">
              <a:snd r:embed="rId9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5445224"/>
            <a:ext cx="886544" cy="886545"/>
          </a:xfrm>
          <a:prstGeom prst="rect">
            <a:avLst/>
          </a:prstGeom>
          <a:noFill/>
        </p:spPr>
      </p:pic>
      <p:sp>
        <p:nvSpPr>
          <p:cNvPr id="9" name="شريط إلى الأعلى 8"/>
          <p:cNvSpPr/>
          <p:nvPr/>
        </p:nvSpPr>
        <p:spPr>
          <a:xfrm>
            <a:off x="1259632" y="117768"/>
            <a:ext cx="7488832" cy="574928"/>
          </a:xfrm>
          <a:prstGeom prst="ribbon2">
            <a:avLst>
              <a:gd name="adj1" fmla="val 16667"/>
              <a:gd name="adj2" fmla="val 5877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dvertisingExtraBold" pitchFamily="2" charset="-78"/>
              </a:rPr>
              <a:t>الوحدة الاولى</a:t>
            </a:r>
            <a:endParaRPr lang="ar-SA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dvertisingExtraBold" pitchFamily="2" charset="-78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99592" y="836712"/>
            <a:ext cx="8244408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مستطيل 9"/>
          <p:cNvSpPr/>
          <p:nvPr/>
        </p:nvSpPr>
        <p:spPr>
          <a:xfrm rot="16200000">
            <a:off x="5328084" y="2312876"/>
            <a:ext cx="3168352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/>
          <p:cNvSpPr/>
          <p:nvPr/>
        </p:nvSpPr>
        <p:spPr>
          <a:xfrm rot="16200000">
            <a:off x="2519772" y="2312876"/>
            <a:ext cx="3168352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/>
          <p:cNvSpPr/>
          <p:nvPr/>
        </p:nvSpPr>
        <p:spPr>
          <a:xfrm rot="16200000">
            <a:off x="-432556" y="2600908"/>
            <a:ext cx="3168352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 12"/>
          <p:cNvSpPr/>
          <p:nvPr/>
        </p:nvSpPr>
        <p:spPr>
          <a:xfrm>
            <a:off x="2627784" y="5517232"/>
            <a:ext cx="6048672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13"/>
          <p:cNvSpPr/>
          <p:nvPr/>
        </p:nvSpPr>
        <p:spPr>
          <a:xfrm>
            <a:off x="2915816" y="6669360"/>
            <a:ext cx="6048672" cy="18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2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516216" y="1196752"/>
            <a:ext cx="576064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3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851920" y="1196753"/>
            <a:ext cx="50405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4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043608" y="1124744"/>
            <a:ext cx="371475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5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195736" y="5589240"/>
            <a:ext cx="6339433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6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724128" y="6610350"/>
            <a:ext cx="5810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0723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صور تصاميم\نموذج فيزياء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62256" cy="6858000"/>
          </a:xfrm>
          <a:prstGeom prst="rect">
            <a:avLst/>
          </a:prstGeom>
          <a:noFill/>
        </p:spPr>
      </p:pic>
      <p:pic>
        <p:nvPicPr>
          <p:cNvPr id="1027" name="Picture 3" descr="C:\Documents and Settings\نور المعلم\My Documents\My Pictures\Arrow-right[1].png">
            <a:hlinkClick r:id="" action="ppaction://hlinkshowjump?jump=nextslide"/>
            <a:hlinkHover r:id="" action="ppaction://noaction" highlightClick="1">
              <a:snd r:embed="rId3" name="الترجمة من Google#en-ar-ط§ظ„طھظ„_2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88840"/>
            <a:ext cx="864096" cy="1263848"/>
          </a:xfrm>
          <a:prstGeom prst="rect">
            <a:avLst/>
          </a:prstGeom>
          <a:noFill/>
        </p:spPr>
      </p:pic>
      <p:pic>
        <p:nvPicPr>
          <p:cNvPr id="1028" name="Picture 4" descr="C:\Documents and Settings\نور المعلم\My Documents\My Pictures\Arrow-Left[1].png">
            <a:hlinkClick r:id="" action="ppaction://hlinkshowjump?jump=previousslide"/>
            <a:hlinkHover r:id="" action="ppaction://noaction" highlightClick="1">
              <a:snd r:embed="rId5" name="الترجمة من Google#en-ar-ط§ظ„طھظ„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124744"/>
            <a:ext cx="827584" cy="1068412"/>
          </a:xfrm>
          <a:prstGeom prst="rect">
            <a:avLst/>
          </a:prstGeom>
          <a:noFill/>
        </p:spPr>
      </p:pic>
      <p:sp>
        <p:nvSpPr>
          <p:cNvPr id="7" name="شكل بيضاوي 6">
            <a:hlinkClick r:id="" action="ppaction://hlinkshowjump?jump=firstslide"/>
            <a:hlinkHover r:id="" action="ppaction://noaction" highlightClick="1">
              <a:snd r:embed="rId7" name="الترجمة من Google#en-ar-ط§ظ„طھظ„_3.wav"/>
            </a:hlinkHover>
          </p:cNvPr>
          <p:cNvSpPr/>
          <p:nvPr/>
        </p:nvSpPr>
        <p:spPr>
          <a:xfrm>
            <a:off x="64072" y="3111824"/>
            <a:ext cx="755576" cy="194421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vert270" rtlCol="1" anchor="ctr"/>
          <a:lstStyle/>
          <a:p>
            <a:pPr algn="ctr"/>
            <a:r>
              <a:rPr lang="ar-S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الرئيسية</a:t>
            </a:r>
            <a:endParaRPr lang="ar-SA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0" name="Picture 6" descr="http://www.gp4arab.com/jm/modules/fisheye_menu/images/exit.png">
            <a:hlinkClick r:id="" action="ppaction://hlinkshowjump?jump=endshow" highlightClick="1">
              <a:snd r:embed="rId8" name="الترجمة من Google#en-ar-lu hgsgh.wav"/>
            </a:hlinkClick>
            <a:hlinkHover r:id="" action="ppaction://noaction" highlightClick="1">
              <a:snd r:embed="rId9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5445224"/>
            <a:ext cx="886544" cy="886545"/>
          </a:xfrm>
          <a:prstGeom prst="rect">
            <a:avLst/>
          </a:prstGeom>
          <a:noFill/>
        </p:spPr>
      </p:pic>
      <p:sp>
        <p:nvSpPr>
          <p:cNvPr id="9" name="شريط إلى الأعلى 8"/>
          <p:cNvSpPr/>
          <p:nvPr/>
        </p:nvSpPr>
        <p:spPr>
          <a:xfrm>
            <a:off x="1259632" y="117768"/>
            <a:ext cx="7488832" cy="574928"/>
          </a:xfrm>
          <a:prstGeom prst="ribbon2">
            <a:avLst>
              <a:gd name="adj1" fmla="val 16667"/>
              <a:gd name="adj2" fmla="val 5877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dvertisingExtraBold" pitchFamily="2" charset="-78"/>
              </a:rPr>
              <a:t>الوحدة الاولى</a:t>
            </a:r>
            <a:endParaRPr lang="ar-SA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dvertisingExtraBold" pitchFamily="2" charset="-78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71601" y="914400"/>
            <a:ext cx="8172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مستطيل 9"/>
          <p:cNvSpPr/>
          <p:nvPr/>
        </p:nvSpPr>
        <p:spPr>
          <a:xfrm rot="16200000">
            <a:off x="5292080" y="2204864"/>
            <a:ext cx="316835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1" name="مستطيل 10"/>
          <p:cNvSpPr/>
          <p:nvPr/>
        </p:nvSpPr>
        <p:spPr>
          <a:xfrm rot="16200000">
            <a:off x="2627784" y="2132856"/>
            <a:ext cx="316835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/>
          <p:cNvSpPr/>
          <p:nvPr/>
        </p:nvSpPr>
        <p:spPr>
          <a:xfrm rot="16200000">
            <a:off x="-396552" y="2204864"/>
            <a:ext cx="3168352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 12"/>
          <p:cNvSpPr/>
          <p:nvPr/>
        </p:nvSpPr>
        <p:spPr>
          <a:xfrm rot="10800000">
            <a:off x="2627784" y="5445223"/>
            <a:ext cx="6048672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13"/>
          <p:cNvSpPr/>
          <p:nvPr/>
        </p:nvSpPr>
        <p:spPr>
          <a:xfrm>
            <a:off x="5652120" y="6569968"/>
            <a:ext cx="3168352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2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732240" y="908720"/>
            <a:ext cx="457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3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923928" y="908720"/>
            <a:ext cx="447675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4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971600" y="836712"/>
            <a:ext cx="466725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15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627784" y="5373216"/>
            <a:ext cx="6055593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16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380312" y="6515100"/>
            <a:ext cx="96202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0723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8&quot;/&gt;&lt;property id=&quot;20307&quot; value=&quot;257&quot;/&gt;&lt;/object&gt;&lt;object type=&quot;3&quot; unique_id=&quot;13124&quot;&gt;&lt;property id=&quot;20148&quot; value=&quot;5&quot;/&gt;&lt;property id=&quot;20300&quot; value=&quot;Slide 2&quot;/&gt;&lt;property id=&quot;20307&quot; value=&quot;356&quot;/&gt;&lt;/object&gt;&lt;object type=&quot;3&quot; unique_id=&quot;13545&quot;&gt;&lt;property id=&quot;20148&quot; value=&quot;5&quot;/&gt;&lt;property id=&quot;20300&quot; value=&quot;Slide 3&quot;/&gt;&lt;property id=&quot;20307&quot; value=&quot;392&quot;/&gt;&lt;/object&gt;&lt;object type=&quot;3&quot; unique_id=&quot;13546&quot;&gt;&lt;property id=&quot;20148&quot; value=&quot;5&quot;/&gt;&lt;property id=&quot;20300&quot; value=&quot;Slide 4&quot;/&gt;&lt;property id=&quot;20307&quot; value=&quot;369&quot;/&gt;&lt;/object&gt;&lt;object type=&quot;3&quot; unique_id=&quot;13547&quot;&gt;&lt;property id=&quot;20148&quot; value=&quot;5&quot;/&gt;&lt;property id=&quot;20300&quot; value=&quot;Slide 5&quot;/&gt;&lt;property id=&quot;20307&quot; value=&quot;370&quot;/&gt;&lt;/object&gt;&lt;object type=&quot;3&quot; unique_id=&quot;13548&quot;&gt;&lt;property id=&quot;20148&quot; value=&quot;5&quot;/&gt;&lt;property id=&quot;20300&quot; value=&quot;Slide 6&quot;/&gt;&lt;property id=&quot;20307&quot; value=&quot;371&quot;/&gt;&lt;/object&gt;&lt;object type=&quot;3&quot; unique_id=&quot;13549&quot;&gt;&lt;property id=&quot;20148&quot; value=&quot;5&quot;/&gt;&lt;property id=&quot;20300&quot; value=&quot;Slide 7&quot;/&gt;&lt;property id=&quot;20307&quot; value=&quot;372&quot;/&gt;&lt;/object&gt;&lt;object type=&quot;3&quot; unique_id=&quot;13550&quot;&gt;&lt;property id=&quot;20148&quot; value=&quot;5&quot;/&gt;&lt;property id=&quot;20300&quot; value=&quot;Slide 8&quot;/&gt;&lt;property id=&quot;20307&quot; value=&quot;373&quot;/&gt;&lt;/object&gt;&lt;object type=&quot;3&quot; unique_id=&quot;13551&quot;&gt;&lt;property id=&quot;20148&quot; value=&quot;5&quot;/&gt;&lt;property id=&quot;20300&quot; value=&quot;Slide 9&quot;/&gt;&lt;property id=&quot;20307&quot; value=&quot;374&quot;/&gt;&lt;/object&gt;&lt;object type=&quot;3&quot; unique_id=&quot;13552&quot;&gt;&lt;property id=&quot;20148&quot; value=&quot;5&quot;/&gt;&lt;property id=&quot;20300&quot; value=&quot;Slide 10&quot;/&gt;&lt;property id=&quot;20307&quot; value=&quot;375&quot;/&gt;&lt;/object&gt;&lt;object type=&quot;3&quot; unique_id=&quot;13553&quot;&gt;&lt;property id=&quot;20148&quot; value=&quot;5&quot;/&gt;&lt;property id=&quot;20300&quot; value=&quot;Slide 11&quot;/&gt;&lt;property id=&quot;20307&quot; value=&quot;376&quot;/&gt;&lt;/object&gt;&lt;object type=&quot;3&quot; unique_id=&quot;13554&quot;&gt;&lt;property id=&quot;20148&quot; value=&quot;5&quot;/&gt;&lt;property id=&quot;20300&quot; value=&quot;Slide 12&quot;/&gt;&lt;property id=&quot;20307&quot; value=&quot;377&quot;/&gt;&lt;/object&gt;&lt;object type=&quot;3&quot; unique_id=&quot;13555&quot;&gt;&lt;property id=&quot;20148&quot; value=&quot;5&quot;/&gt;&lt;property id=&quot;20300&quot; value=&quot;Slide 13&quot;/&gt;&lt;property id=&quot;20307&quot; value=&quot;378&quot;/&gt;&lt;/object&gt;&lt;object type=&quot;3&quot; unique_id=&quot;13556&quot;&gt;&lt;property id=&quot;20148&quot; value=&quot;5&quot;/&gt;&lt;property id=&quot;20300&quot; value=&quot;Slide 14&quot;/&gt;&lt;property id=&quot;20307&quot; value=&quot;379&quot;/&gt;&lt;/object&gt;&lt;object type=&quot;3&quot; unique_id=&quot;13557&quot;&gt;&lt;property id=&quot;20148&quot; value=&quot;5&quot;/&gt;&lt;property id=&quot;20300&quot; value=&quot;Slide 15&quot;/&gt;&lt;property id=&quot;20307&quot; value=&quot;380&quot;/&gt;&lt;/object&gt;&lt;object type=&quot;3&quot; unique_id=&quot;13558&quot;&gt;&lt;property id=&quot;20148&quot; value=&quot;5&quot;/&gt;&lt;property id=&quot;20300&quot; value=&quot;Slide 16&quot;/&gt;&lt;property id=&quot;20307&quot; value=&quot;381&quot;/&gt;&lt;/object&gt;&lt;object type=&quot;3&quot; unique_id=&quot;13559&quot;&gt;&lt;property id=&quot;20148&quot; value=&quot;5&quot;/&gt;&lt;property id=&quot;20300&quot; value=&quot;Slide 17&quot;/&gt;&lt;property id=&quot;20307&quot; value=&quot;382&quot;/&gt;&lt;/object&gt;&lt;object type=&quot;3&quot; unique_id=&quot;13560&quot;&gt;&lt;property id=&quot;20148&quot; value=&quot;5&quot;/&gt;&lt;property id=&quot;20300&quot; value=&quot;Slide 18&quot;/&gt;&lt;property id=&quot;20307&quot; value=&quot;383&quot;/&gt;&lt;/object&gt;&lt;object type=&quot;3&quot; unique_id=&quot;13561&quot;&gt;&lt;property id=&quot;20148&quot; value=&quot;5&quot;/&gt;&lt;property id=&quot;20300&quot; value=&quot;Slide 19&quot;/&gt;&lt;property id=&quot;20307&quot; value=&quot;384&quot;/&gt;&lt;/object&gt;&lt;object type=&quot;3&quot; unique_id=&quot;13562&quot;&gt;&lt;property id=&quot;20148&quot; value=&quot;5&quot;/&gt;&lt;property id=&quot;20300&quot; value=&quot;Slide 20&quot;/&gt;&lt;property id=&quot;20307&quot; value=&quot;385&quot;/&gt;&lt;/object&gt;&lt;object type=&quot;3&quot; unique_id=&quot;13563&quot;&gt;&lt;property id=&quot;20148&quot; value=&quot;5&quot;/&gt;&lt;property id=&quot;20300&quot; value=&quot;Slide 21&quot;/&gt;&lt;property id=&quot;20307&quot; value=&quot;386&quot;/&gt;&lt;/object&gt;&lt;object type=&quot;3&quot; unique_id=&quot;13564&quot;&gt;&lt;property id=&quot;20148&quot; value=&quot;5&quot;/&gt;&lt;property id=&quot;20300&quot; value=&quot;Slide 22&quot;/&gt;&lt;property id=&quot;20307&quot; value=&quot;387&quot;/&gt;&lt;/object&gt;&lt;object type=&quot;3&quot; unique_id=&quot;13565&quot;&gt;&lt;property id=&quot;20148&quot; value=&quot;5&quot;/&gt;&lt;property id=&quot;20300&quot; value=&quot;Slide 23&quot;/&gt;&lt;property id=&quot;20307&quot; value=&quot;388&quot;/&gt;&lt;/object&gt;&lt;object type=&quot;3&quot; unique_id=&quot;13566&quot;&gt;&lt;property id=&quot;20148&quot; value=&quot;5&quot;/&gt;&lt;property id=&quot;20300&quot; value=&quot;Slide 24&quot;/&gt;&lt;property id=&quot;20307&quot; value=&quot;389&quot;/&gt;&lt;/object&gt;&lt;object type=&quot;3&quot; unique_id=&quot;13567&quot;&gt;&lt;property id=&quot;20148&quot; value=&quot;5&quot;/&gt;&lt;property id=&quot;20300&quot; value=&quot;Slide 25&quot;/&gt;&lt;property id=&quot;20307&quot; value=&quot;390&quot;/&gt;&lt;/object&gt;&lt;object type=&quot;3&quot; unique_id=&quot;13568&quot;&gt;&lt;property id=&quot;20148&quot; value=&quot;5&quot;/&gt;&lt;property id=&quot;20300&quot; value=&quot;Slide 26&quot;/&gt;&lt;property id=&quot;20307&quot; value=&quot;391&quot;/&gt;&lt;/object&gt;&lt;object type=&quot;3&quot; unique_id=&quot;15250&quot;&gt;&lt;property id=&quot;20148&quot; value=&quot;5&quot;/&gt;&lt;property id=&quot;20300&quot; value=&quot;Slide 27&quot;/&gt;&lt;property id=&quot;20307&quot; value=&quot;409&quot;/&gt;&lt;/object&gt;&lt;object type=&quot;3&quot; unique_id=&quot;15251&quot;&gt;&lt;property id=&quot;20148&quot; value=&quot;5&quot;/&gt;&lt;property id=&quot;20300&quot; value=&quot;Slide 29&quot;/&gt;&lt;property id=&quot;20307&quot; value=&quot;393&quot;/&gt;&lt;/object&gt;&lt;object type=&quot;3&quot; unique_id=&quot;15252&quot;&gt;&lt;property id=&quot;20148&quot; value=&quot;5&quot;/&gt;&lt;property id=&quot;20300&quot; value=&quot;Slide 30&quot;/&gt;&lt;property id=&quot;20307&quot; value=&quot;394&quot;/&gt;&lt;/object&gt;&lt;object type=&quot;3&quot; unique_id=&quot;15253&quot;&gt;&lt;property id=&quot;20148&quot; value=&quot;5&quot;/&gt;&lt;property id=&quot;20300&quot; value=&quot;Slide 31&quot;/&gt;&lt;property id=&quot;20307&quot; value=&quot;395&quot;/&gt;&lt;/object&gt;&lt;object type=&quot;3&quot; unique_id=&quot;15254&quot;&gt;&lt;property id=&quot;20148&quot; value=&quot;5&quot;/&gt;&lt;property id=&quot;20300&quot; value=&quot;Slide 32&quot;/&gt;&lt;property id=&quot;20307&quot; value=&quot;396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6</Template>
  <TotalTime>0</TotalTime>
  <Words>104</Words>
  <Application>Microsoft Office PowerPoint</Application>
  <PresentationFormat>عرض على الشاشة (3:4)‏</PresentationFormat>
  <Paragraphs>68</Paragraphs>
  <Slides>32</Slides>
  <Notes>1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32</vt:i4>
      </vt:variant>
    </vt:vector>
  </HeadingPairs>
  <TitlesOfParts>
    <vt:vector size="33" baseType="lpstr">
      <vt:lpstr>6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الشريحة 17</vt:lpstr>
      <vt:lpstr>الشريحة 18</vt:lpstr>
      <vt:lpstr>الشريحة 19</vt:lpstr>
      <vt:lpstr>الشريحة 20</vt:lpstr>
      <vt:lpstr>الشريحة 21</vt:lpstr>
      <vt:lpstr>الشريحة 22</vt:lpstr>
      <vt:lpstr>الشريحة 23</vt:lpstr>
      <vt:lpstr>الشريحة 24</vt:lpstr>
      <vt:lpstr>الشريحة 25</vt:lpstr>
      <vt:lpstr>الشريحة 26</vt:lpstr>
      <vt:lpstr>الشريحة 27</vt:lpstr>
      <vt:lpstr>الشريحة 28</vt:lpstr>
      <vt:lpstr>الشريحة 29</vt:lpstr>
      <vt:lpstr>الشريحة 30</vt:lpstr>
      <vt:lpstr>الشريحة 31</vt:lpstr>
      <vt:lpstr>الشريحة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Toshiba</dc:creator>
  <cp:lastModifiedBy>Toshiba</cp:lastModifiedBy>
  <cp:revision>1</cp:revision>
  <dcterms:created xsi:type="dcterms:W3CDTF">2014-11-27T07:24:23Z</dcterms:created>
  <dcterms:modified xsi:type="dcterms:W3CDTF">2014-11-27T07:25:14Z</dcterms:modified>
</cp:coreProperties>
</file>