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6"/>
  </p:notesMasterIdLst>
  <p:sldIdLst>
    <p:sldId id="294" r:id="rId2"/>
    <p:sldId id="319" r:id="rId3"/>
    <p:sldId id="304" r:id="rId4"/>
    <p:sldId id="295" r:id="rId5"/>
    <p:sldId id="312" r:id="rId6"/>
    <p:sldId id="317" r:id="rId7"/>
    <p:sldId id="313" r:id="rId8"/>
    <p:sldId id="293" r:id="rId9"/>
    <p:sldId id="302" r:id="rId10"/>
    <p:sldId id="303" r:id="rId11"/>
    <p:sldId id="306" r:id="rId12"/>
    <p:sldId id="275" r:id="rId13"/>
    <p:sldId id="315" r:id="rId14"/>
    <p:sldId id="276" r:id="rId15"/>
    <p:sldId id="307" r:id="rId16"/>
    <p:sldId id="314" r:id="rId17"/>
    <p:sldId id="305" r:id="rId18"/>
    <p:sldId id="308" r:id="rId19"/>
    <p:sldId id="309" r:id="rId20"/>
    <p:sldId id="316" r:id="rId21"/>
    <p:sldId id="311" r:id="rId22"/>
    <p:sldId id="310" r:id="rId23"/>
    <p:sldId id="300" r:id="rId24"/>
    <p:sldId id="318" r:id="rId25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CAF"/>
    <a:srgbClr val="CC0066"/>
    <a:srgbClr val="FD8BEF"/>
    <a:srgbClr val="0000FF"/>
    <a:srgbClr val="6600CC"/>
    <a:srgbClr val="9900CC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4" d="100"/>
          <a:sy n="74" d="100"/>
        </p:scale>
        <p:origin x="-8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3192AF-8CA4-4FE5-A068-32909FE16E2F}" type="datetimeFigureOut">
              <a:rPr lang="ar-SA"/>
              <a:pPr>
                <a:defRPr/>
              </a:pPr>
              <a:t>15/03/1442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EA4668-5E34-4AB5-A86C-75DA6736985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67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EF90A-CE24-42DE-BEAB-4BDAAC17E851}" type="slidenum">
              <a:rPr lang="ar-SA" altLang="en-US" smtClean="0"/>
              <a:pPr eaLnBrk="1" hangingPunct="1"/>
              <a:t>17</a:t>
            </a:fld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A7FD-8F5E-4B07-9CFB-F5AF388BB282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7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EBFB-3D8D-47DD-8D01-2E182794F5DC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2448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B7FF-EF67-4F47-BEB5-A4293F6D0753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5FEA-5CD7-4A30-AA83-85D944C2EB34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80696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7319-B2DF-42DB-AA49-F94CC7465A63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7F00-0D10-4A8F-B006-A86DAED66541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427093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F618-DA1C-4450-AE67-E9AF069A2173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AC06-3297-48D8-88FC-F31584CE648B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170363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9896-8287-45EA-8C74-4D634BBF5156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A3FD-EFF4-4BB9-B862-C2D9972D6ED6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930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2890-EFBF-4291-AB3B-FE74AB5BDAD9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CC2F-6020-4A73-A936-F7C67D2BCA87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084362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BAD1-986A-4B91-861F-C613CA4FAF60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3F02-BD3C-47C0-A355-8DB1A6D2C9E6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924188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C893-F0C2-425D-8F34-CBF0BD206C63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BAD4-9191-4F54-890D-1B351A5B77F3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549615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8943-3440-4157-A276-2DE69A599FA6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26CE-6787-4DCB-9A4B-7F146AD468C9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877030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D685-A90D-4424-A905-EA87423C7C3A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2737-C203-49D7-9AD0-E938C6473C18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067917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1C66-D439-4677-A56C-274F9F5B2FC7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5333-614D-4457-8CD9-ABE5F96C5682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04891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DE9038-4A18-4534-913B-B8ACAA6D1CAE}" type="datetimeFigureOut">
              <a:rPr lang="ar-EG"/>
              <a:pPr>
                <a:defRPr/>
              </a:pPr>
              <a:t>15/03/1442</a:t>
            </a:fld>
            <a:endParaRPr lang="ar-EG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09637C-FE6D-45FA-A258-75FA70B810B7}" type="slidenum">
              <a:rPr lang="ar-EG"/>
              <a:pPr>
                <a:defRPr/>
              </a:pPr>
              <a:t>‹N°›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65" r:id="rId2"/>
    <p:sldLayoutId id="2147483772" r:id="rId3"/>
    <p:sldLayoutId id="2147483766" r:id="rId4"/>
    <p:sldLayoutId id="2147483773" r:id="rId5"/>
    <p:sldLayoutId id="2147483767" r:id="rId6"/>
    <p:sldLayoutId id="2147483768" r:id="rId7"/>
    <p:sldLayoutId id="2147483774" r:id="rId8"/>
    <p:sldLayoutId id="2147483775" r:id="rId9"/>
    <p:sldLayoutId id="2147483769" r:id="rId10"/>
    <p:sldLayoutId id="214748377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www.fromwoman.com/vb/showthread.php?t=38117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khubr.net/imgcache2/74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0063"/>
            <a:ext cx="7572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6" descr="694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7188"/>
            <a:ext cx="70008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00438"/>
            <a:ext cx="3714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71472" y="5934670"/>
            <a:ext cx="25635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صفحة 24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43438"/>
            <a:ext cx="25336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85938"/>
            <a:ext cx="6029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143625"/>
            <a:ext cx="514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357813"/>
            <a:ext cx="2543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143250"/>
            <a:ext cx="354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357813"/>
            <a:ext cx="5610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00313"/>
            <a:ext cx="3505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215063"/>
            <a:ext cx="180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643438"/>
            <a:ext cx="2457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57188"/>
            <a:ext cx="5829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857625"/>
            <a:ext cx="4829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5003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مربع نص 17"/>
          <p:cNvSpPr txBox="1">
            <a:spLocks noChangeArrowheads="1"/>
          </p:cNvSpPr>
          <p:nvPr/>
        </p:nvSpPr>
        <p:spPr bwMode="auto">
          <a:xfrm>
            <a:off x="1285875" y="2500313"/>
            <a:ext cx="14287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SA" altLang="en-US" sz="2800" b="1">
                <a:solidFill>
                  <a:srgbClr val="FF0000"/>
                </a:solidFill>
                <a:cs typeface="Akhbar MT" pitchFamily="2" charset="-78"/>
              </a:rPr>
              <a:t>اختاري رقم وأجيبي عن المطلوب</a:t>
            </a:r>
          </a:p>
          <a:p>
            <a:pPr eaLnBrk="1" hangingPunct="1"/>
            <a:endParaRPr lang="ar-SA" altLang="en-US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2786063" y="214313"/>
            <a:ext cx="6072187" cy="1285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cs typeface="Akhbar MT" pitchFamily="2" charset="-78"/>
              </a:rPr>
              <a:t>1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786063" y="1643063"/>
            <a:ext cx="6072187" cy="723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cs typeface="Akhbar MT" pitchFamily="2" charset="-78"/>
              </a:rPr>
              <a:t>2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4643438" y="2500313"/>
            <a:ext cx="4286250" cy="571500"/>
          </a:xfrm>
          <a:prstGeom prst="roundRect">
            <a:avLst/>
          </a:prstGeom>
          <a:solidFill>
            <a:srgbClr val="FD8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b="1" dirty="0">
                <a:cs typeface="Akhbar MT" pitchFamily="2" charset="-78"/>
              </a:rPr>
              <a:t>3</a:t>
            </a:r>
            <a:endParaRPr lang="ar-SA" sz="4800" dirty="0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857500" y="3143250"/>
            <a:ext cx="4214813" cy="5810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cs typeface="Akhbar MT" pitchFamily="2" charset="-78"/>
              </a:rPr>
              <a:t>4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6215063" y="4643438"/>
            <a:ext cx="2714625" cy="5810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cs typeface="Akhbar MT" pitchFamily="2" charset="-78"/>
              </a:rPr>
              <a:t>6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2500313" y="4572000"/>
            <a:ext cx="2643187" cy="652463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cs typeface="Akhbar MT" pitchFamily="2" charset="-78"/>
              </a:rPr>
              <a:t>7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571875" y="6134100"/>
            <a:ext cx="5357813" cy="723900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cs typeface="Akhbar MT" pitchFamily="2" charset="-78"/>
              </a:rPr>
              <a:t>10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6215063" y="5286375"/>
            <a:ext cx="2928937" cy="723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solidFill>
                  <a:schemeClr val="bg1"/>
                </a:solidFill>
                <a:cs typeface="Akhbar MT" pitchFamily="2" charset="-78"/>
              </a:rPr>
              <a:t>8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0" y="5286375"/>
            <a:ext cx="5929313" cy="723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solidFill>
                  <a:schemeClr val="bg1"/>
                </a:solidFill>
                <a:cs typeface="Akhbar MT" pitchFamily="2" charset="-78"/>
              </a:rPr>
              <a:t>9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42938" y="6134100"/>
            <a:ext cx="2214562" cy="723900"/>
          </a:xfrm>
          <a:prstGeom prst="roundRect">
            <a:avLst/>
          </a:prstGeom>
          <a:solidFill>
            <a:srgbClr val="9CEC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solidFill>
                  <a:schemeClr val="bg1"/>
                </a:solidFill>
                <a:cs typeface="Akhbar MT" pitchFamily="2" charset="-78"/>
              </a:rPr>
              <a:t>11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3071813" y="3786188"/>
            <a:ext cx="6072187" cy="7143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b="1" dirty="0">
                <a:solidFill>
                  <a:schemeClr val="bg1"/>
                </a:solidFill>
                <a:cs typeface="Akhbar MT" pitchFamily="2" charset="-78"/>
              </a:rPr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 rot="10800000">
            <a:off x="428596" y="214290"/>
            <a:ext cx="8501122" cy="2071702"/>
          </a:xfrm>
          <a:prstGeom prst="homePlate">
            <a:avLst/>
          </a:prstGeom>
          <a:gradFill flip="none" rotWithShape="1">
            <a:gsLst>
              <a:gs pos="0">
                <a:srgbClr val="CC00CC">
                  <a:shade val="30000"/>
                  <a:satMod val="115000"/>
                </a:srgbClr>
              </a:gs>
              <a:gs pos="50000">
                <a:schemeClr val="bg1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16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688" y="933450"/>
            <a:ext cx="755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ar-EG" altLang="en-US" sz="5400" b="1">
                <a:latin typeface="Calibri" pitchFamily="34" charset="0"/>
              </a:rPr>
              <a:t> دُعاءَ السَّفَرِ</a:t>
            </a:r>
            <a:endParaRPr lang="en-US" altLang="en-US" sz="5400">
              <a:latin typeface="Calibri" pitchFamily="34" charset="0"/>
            </a:endParaRPr>
          </a:p>
        </p:txBody>
      </p:sp>
      <p:pic>
        <p:nvPicPr>
          <p:cNvPr id="18438" name="Picture 6" descr="السعودية.. تشغيل 5 مطارات بالمرحلة الثان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5750"/>
            <a:ext cx="4500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 descr="دعاء السفر مكتوب 2021 بوستات وادعية للسفر - موقع محتو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500313"/>
            <a:ext cx="478631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2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778668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6072198" y="285728"/>
            <a:ext cx="28969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نشاط فردي </a:t>
            </a:r>
          </a:p>
        </p:txBody>
      </p:sp>
      <p:pic>
        <p:nvPicPr>
          <p:cNvPr id="204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7643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85875"/>
            <a:ext cx="78168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072198" y="285728"/>
            <a:ext cx="28969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نشاط فردي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78581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85813"/>
            <a:ext cx="778668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76438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00364" y="500042"/>
            <a:ext cx="5763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باستخدام مهارة التصنيف </a:t>
            </a:r>
          </a:p>
        </p:txBody>
      </p:sp>
      <p:sp>
        <p:nvSpPr>
          <p:cNvPr id="24580" name="AutoShape 4" descr="ÙØªÙØ¬Ø© Ø¨Ø­Ø« Ø§ÙØµÙØ± Ø¹Ù ÙÙØ§Ø±Ø© Ø§ÙØªØµÙÙÙ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4581" name="AutoShape 6" descr="ÙØªÙØ¬Ø© Ø¨Ø­Ø« Ø§ÙØµÙØ± Ø¹Ù ÙÙØ§Ø±Ø© Ø§ÙØªØµÙÙÙ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27146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82153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85813"/>
            <a:ext cx="42386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71500" y="428625"/>
            <a:ext cx="8001000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85813"/>
            <a:ext cx="74295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792956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500166" y="2214554"/>
            <a:ext cx="4000528" cy="375487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أنا فطنة عندما أتحلى</a:t>
            </a:r>
          </a:p>
          <a:p>
            <a:pPr algn="ctr">
              <a:defRPr/>
            </a:pPr>
            <a:r>
              <a:rPr lang="ar-S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بالأخلاق الحسنة</a:t>
            </a:r>
          </a:p>
          <a:p>
            <a:pPr algn="ctr">
              <a:defRPr/>
            </a:pPr>
            <a:r>
              <a:rPr lang="ar-S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في تعاملي مع الآخرين</a:t>
            </a:r>
          </a:p>
          <a:p>
            <a:pPr>
              <a:defRPr/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8786813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00826" y="1643050"/>
            <a:ext cx="1765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الواجب </a:t>
            </a:r>
            <a:endParaRPr lang="ar-SA" sz="4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57500" y="2571750"/>
            <a:ext cx="3535363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b="1" dirty="0">
                <a:ln/>
                <a:solidFill>
                  <a:srgbClr val="FFFF00"/>
                </a:solidFill>
                <a:latin typeface="Arial" pitchFamily="34" charset="0"/>
                <a:cs typeface="+mj-cs"/>
              </a:rPr>
              <a:t>قراءة الدرس بالمنزل +كتابة الدرس بالدفتر</a:t>
            </a:r>
          </a:p>
        </p:txBody>
      </p:sp>
      <p:pic>
        <p:nvPicPr>
          <p:cNvPr id="29700" name="Picture 2" descr="فواصل كارتون متحركه رائعة 201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00313"/>
            <a:ext cx="178593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8001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821531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7786688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1" descr="WhatsApp Image 2020-08-31 at 4.19.54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00063"/>
            <a:ext cx="71437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صورة 3" descr="WhatsApp Image 2020-09-12 at 10.02.59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0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7929563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339292"/>
            <a:ext cx="8572560" cy="6395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التاريخ : </a:t>
            </a: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24/ 1/ 1442هـ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الوحدة الأولى : </a:t>
            </a: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التعامل مع الآخرين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الاتجاهات والقيم : </a:t>
            </a: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الإقتداء بالرسول صلى الله عليه وسلم في تعامله مع الآخرين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غرس قيمة العفو والتسامح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موضوع الدرس: </a:t>
            </a: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تابع عادل في الطائرة مكون أجيب وأنمي لغتي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الهدف من مكون أجيب :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الإجابة عن الأسئلة المتعلقة بالنص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الهدف من مكون أنمي لغتي :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اكتشاف المعاني الغامضة في النص باستخدام الترادف والتضاد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khbar MT" pitchFamily="2" charset="-78"/>
              </a:rPr>
              <a:t>اكتساب حصيلة لغوية جديدة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71500" y="357188"/>
            <a:ext cx="8072438" cy="621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85813"/>
            <a:ext cx="71437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4828</TotalTime>
  <Words>118</Words>
  <Application>Microsoft Office PowerPoint</Application>
  <PresentationFormat>Affichage à l'écran (4:3)</PresentationFormat>
  <Paragraphs>33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تقنية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الثالث الابتدائي - الفصل الدراسي الأول</dc:title>
  <dc:subject>3- الدرس الأول - عادل في الطائرة</dc:subject>
  <dc:creator>أ/ بندر الحازمي</dc:creator>
  <cp:keywords>حقيبة إنجاز المعلم والمعلمة</cp:keywords>
  <cp:lastModifiedBy>HDNL2GSR557</cp:lastModifiedBy>
  <cp:revision>98</cp:revision>
  <dcterms:created xsi:type="dcterms:W3CDTF">2012-05-27T11:11:41Z</dcterms:created>
  <dcterms:modified xsi:type="dcterms:W3CDTF">2020-10-31T23:52:49Z</dcterms:modified>
</cp:coreProperties>
</file>