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8" r:id="rId7"/>
    <p:sldId id="269" r:id="rId8"/>
    <p:sldId id="275" r:id="rId9"/>
    <p:sldId id="276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6" autoAdjust="0"/>
    <p:restoredTop sz="88455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966F2C-709B-4B53-B09D-7FB4EB224FED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A668D5-F765-4B14-B4A3-DA25C26F705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543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1645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1539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7592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2673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1163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0905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6612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479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2591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2024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7894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044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68D5-F765-4B14-B4A3-DA25C26F7052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2588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12/22/1440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 descr="C:\Documents and Settings\ahmed.ABU-CC02553BBB1\Desktop\My Pictures\2854_imgcach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85875"/>
            <a:ext cx="65532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1571604" y="1947463"/>
            <a:ext cx="58808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الشرك وأنواعه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0000"/>
                </a:solidFill>
              </a:rPr>
              <a:t>المنورة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1191_2_1158145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57356" y="-1143001"/>
            <a:ext cx="5429288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1462851"/>
            <a:ext cx="692948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1- الشرك في الربوبية : 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كأن يعتقد الإنسان أن أحدا يشارك الله في الخلق أو الرزق أو الإماتة أو الإحياء قال تعالى : ( اللَّهُ الَّذِي خَلَقَكُمْ ثُمَّ رَزَقَكُمْ ثُمَّ </a:t>
            </a:r>
            <a:r>
              <a:rPr lang="ar-EG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يُمِيتُكُمْ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ثُمَّ يُحْيِيكُمْ هَلْ مِن شُرَكَائِكُم مَّن يَفْعَلُ مِن ذَلِكُم مِّن شَيْءٍ سُبْحَانَهُ وَتَعَالَى عَمَّا يُشْرِكُونَ )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2- الشرك في </a:t>
            </a:r>
            <a:r>
              <a:rPr lang="ar-EG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الألوهية</a:t>
            </a:r>
            <a:r>
              <a:rPr lang="ar-EG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وهو الغالب على المشركين بأن يصرف الإنسان شيئا من العبادة لغير الله .</a:t>
            </a:r>
            <a:endParaRPr kumimoji="0" lang="ar-EG" sz="28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" descr="C:\Documents and Settings\ahmed.ABU-CC02553BBB1\Desktop\My Pictures\3511439_550x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928802"/>
            <a:ext cx="5420627" cy="3521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2"/>
          <p:cNvSpPr/>
          <p:nvPr/>
        </p:nvSpPr>
        <p:spPr>
          <a:xfrm>
            <a:off x="2928925" y="2786058"/>
            <a:ext cx="414340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115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التقويم</a:t>
            </a:r>
            <a:endParaRPr lang="en-US" sz="115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D:\مهم جدا جدا جدا جدا\صور\08ll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8" name="صورة 7" descr="FRAM3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مربع نص 9"/>
          <p:cNvSpPr txBox="1"/>
          <p:nvPr/>
        </p:nvSpPr>
        <p:spPr>
          <a:xfrm>
            <a:off x="857224" y="928670"/>
            <a:ext cx="7426346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00FF"/>
                </a:solidFill>
              </a:rPr>
              <a:t>س1/ ما الفرق بين </a:t>
            </a:r>
            <a:r>
              <a:rPr lang="ar-EG" sz="3600" b="1" dirty="0" err="1" smtClean="0">
                <a:solidFill>
                  <a:srgbClr val="0000FF"/>
                </a:solidFill>
              </a:rPr>
              <a:t>نواقض</a:t>
            </a:r>
            <a:r>
              <a:rPr lang="ar-EG" sz="3600" b="1" dirty="0" smtClean="0">
                <a:solidFill>
                  <a:srgbClr val="0000FF"/>
                </a:solidFill>
              </a:rPr>
              <a:t> التوحيد ومنقصاته ؟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71868" y="3571167"/>
            <a:ext cx="4714908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00FF"/>
                </a:solidFill>
              </a:rPr>
              <a:t>س2/ بم وصف الله الشرك ؟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14414" y="1785926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b="1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1643042" y="1785926"/>
          <a:ext cx="6096000" cy="1676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006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نواقض</a:t>
                      </a:r>
                      <a:r>
                        <a:rPr lang="ar-SA" sz="4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التوحيد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b="1" dirty="0" smtClean="0"/>
                        <a:t>نواقص التوحيد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تخرج من الملة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لا تخرج من الملة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صاحبها مخلد في النار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صاحبها لا يخلد في النار 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1571604" y="4429132"/>
            <a:ext cx="62151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وصف الله الشرك بأنه ظلم عظيم </a:t>
            </a:r>
            <a:endParaRPr lang="ar-SA" sz="4000" b="1" dirty="0"/>
          </a:p>
        </p:txBody>
      </p:sp>
      <p:sp>
        <p:nvSpPr>
          <p:cNvPr id="12" name="مستطيل 11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e6ar_UnoCafe_NEt_%20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/>
          <p:nvPr/>
        </p:nvSpPr>
        <p:spPr>
          <a:xfrm>
            <a:off x="500034" y="785794"/>
            <a:ext cx="7997850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00FF"/>
                </a:solidFill>
              </a:rPr>
              <a:t>س3/ هل ينفع الإنسان أن يكون موحدا في أوقات فلا يدعو إلا الله ومشركا في أوقات أخرى فيدعو غير الله ؟ مع ذكر الدليل ؟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4348" y="3286124"/>
            <a:ext cx="728667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لا ينفع الإنسان ذلك لأنه من فعل ذلك فقد أشرك شركا أكبر والدليل قوله تعالى (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(فَإِذَا رَكِبُوا فِي الْفُلْكِ دَعَوُا اللَّهَ مُخْلِصِينَ لَهُ الدِّينَ فَلَمَّا نَجَّاهُمْ إِلَى الْبَرِّ إِذَا هُمْ يُشْرِكُونَ ) .</a:t>
            </a:r>
            <a:endParaRPr lang="ar-SA" sz="4000" b="1" dirty="0"/>
          </a:p>
        </p:txBody>
      </p:sp>
      <p:sp>
        <p:nvSpPr>
          <p:cNvPr id="7" name="مستطيل 6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SHIBA\Pictures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81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" descr="C:\Documents and Settings\ahmed.ABU-CC02553BBB1\Desktop\My Pictures\031 [Converted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214554"/>
            <a:ext cx="6148388" cy="301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2"/>
          <p:cNvSpPr/>
          <p:nvPr/>
        </p:nvSpPr>
        <p:spPr>
          <a:xfrm>
            <a:off x="2978424" y="2643182"/>
            <a:ext cx="416534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13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تمهيد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0000"/>
                </a:solidFill>
              </a:rPr>
              <a:t>المنورة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2997" y="-1143000"/>
            <a:ext cx="6858000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/>
          <p:nvPr/>
        </p:nvSpPr>
        <p:spPr>
          <a:xfrm>
            <a:off x="214314" y="1714488"/>
            <a:ext cx="878684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التوحيد هو : إفراد الله تعالى بالربوبية </a:t>
            </a:r>
            <a:r>
              <a:rPr lang="ar-EG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والألوهية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والأسماء والصفات . ولأجل توحيد الله وإفراده بالعبادة خلق الله الجن الأنس وبعث الرسل وأنزلت الكتب .</a:t>
            </a:r>
          </a:p>
          <a:p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وكل من سلم من الشرك ومات على التوحيد فهو على خير عظيم فعن جابر 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AGA Arabesque"/>
              </a:rPr>
              <a:t> قال أتى النبي  رجل فقال يا رسول ما الموجبتان ؟ فقال  ( من مات لا يشرك بالله شيئا دخل الجنة ومن مات يشرك بالله شيئا دخل النار ) 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0000"/>
                </a:solidFill>
              </a:rPr>
              <a:t>المنورة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Documents and Settings\ahmed.ABU-CC02553BBB1\Desktop\My Pictures\2951_imgcach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652" y="1428736"/>
            <a:ext cx="8001000" cy="3367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2"/>
          <p:cNvSpPr/>
          <p:nvPr/>
        </p:nvSpPr>
        <p:spPr>
          <a:xfrm>
            <a:off x="2234426" y="2571744"/>
            <a:ext cx="44807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عناصر الدرس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0000"/>
                </a:solidFill>
              </a:rPr>
              <a:t>المنورة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86050" y="-1143000"/>
            <a:ext cx="35719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2"/>
          <p:cNvSpPr/>
          <p:nvPr/>
        </p:nvSpPr>
        <p:spPr>
          <a:xfrm>
            <a:off x="1000132" y="2053017"/>
            <a:ext cx="71437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EG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نواقض</a:t>
            </a:r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التوحيد ومنقصاته :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إذا كنا عرفنا أهمية التوحيد وفضله وأثره فإنه لا بد من معرفة ما ينقضه وما ينقصه حيث إن هناك أمورا تنقض التوحيد كما أن هناك أمورا تنقصه 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0000"/>
                </a:solidFill>
              </a:rPr>
              <a:t>المنورة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:\bmp1\04f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صورة 347" descr="F:\BORDERS\BRDRLAND\BDRLC0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0826" y="1000108"/>
            <a:ext cx="3214710" cy="42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/>
          <p:nvPr/>
        </p:nvSpPr>
        <p:spPr>
          <a:xfrm>
            <a:off x="5357818" y="2053017"/>
            <a:ext cx="278608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EG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نواقض</a:t>
            </a:r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التوحيد :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1-الشرك </a:t>
            </a:r>
            <a:r>
              <a:rPr lang="ar-E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الاكبر</a:t>
            </a:r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2-الكفر الأكبر 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3-النفاق الأكبر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</a:t>
            </a:r>
            <a:r>
              <a:rPr lang="ar-E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الاعتقادي</a:t>
            </a:r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) </a:t>
            </a:r>
          </a:p>
        </p:txBody>
      </p:sp>
      <p:pic>
        <p:nvPicPr>
          <p:cNvPr id="9" name="صورة 347" descr="F:\BORDERS\BRDRLAND\BDRLC0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000108"/>
            <a:ext cx="3214710" cy="42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/>
          <p:nvPr/>
        </p:nvSpPr>
        <p:spPr>
          <a:xfrm>
            <a:off x="1142976" y="2071678"/>
            <a:ext cx="30003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منقصات التوحيد :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الشرك الأصغر 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الكفر الأصغر </a:t>
            </a:r>
          </a:p>
          <a:p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3- النفاق الأصغر</a:t>
            </a:r>
          </a:p>
          <a:p>
            <a:r>
              <a:rPr lang="ar-E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4-الذنوب والمعاصي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" descr="C:\Documents and Settings\ahmed.ABU-CC02553BBB1\Desktop\My Pictures\110 [Converted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857364"/>
            <a:ext cx="5214974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2"/>
          <p:cNvSpPr/>
          <p:nvPr/>
        </p:nvSpPr>
        <p:spPr>
          <a:xfrm>
            <a:off x="2786050" y="2714620"/>
            <a:ext cx="308367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أفكر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صورة 5" descr="zmzm_net7410f06f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33268"/>
            <a:ext cx="8429684" cy="3967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1538" y="2143116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06500" algn="l"/>
                <a:tab pos="2636838" algn="ctr"/>
              </a:tabLst>
            </a:pPr>
            <a:r>
              <a:rPr kumimoji="0" lang="ar-EG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لماذا وصف الله الشرك بأنه </a:t>
            </a:r>
            <a:r>
              <a:rPr kumimoji="0" lang="ar-SA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ظلم </a:t>
            </a:r>
            <a:r>
              <a:rPr kumimoji="0" lang="ar-EG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عظيم ؟</a:t>
            </a:r>
            <a:endParaRPr kumimoji="0" lang="ar-EG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2976" y="3657431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06500" algn="l"/>
                <a:tab pos="2636838" algn="ctr"/>
              </a:tabLst>
            </a:pPr>
            <a:r>
              <a:rPr kumimoji="0" lang="ar-EG" sz="3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........................................................................................................</a:t>
            </a:r>
            <a:endParaRPr kumimoji="0" lang="ar-EG" sz="32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57224" y="3571876"/>
            <a:ext cx="70009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لأن الشرك يحبط العمل ويخلد صاحبه في النار ولا يغفر لصاحبه </a:t>
            </a:r>
            <a:endParaRPr lang="ar-SA" sz="4000" b="1" dirty="0"/>
          </a:p>
        </p:txBody>
      </p:sp>
      <p:sp>
        <p:nvSpPr>
          <p:cNvPr id="10" name="مستطيل 9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-541-Backgrounds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" descr="C:\Documents and Settings\ahmed.ABU-CC02553BBB1\Desktop\My Pictures\2952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28" y="1130316"/>
            <a:ext cx="5532454" cy="4298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2"/>
          <p:cNvSpPr/>
          <p:nvPr/>
        </p:nvSpPr>
        <p:spPr>
          <a:xfrm>
            <a:off x="2786050" y="2285992"/>
            <a:ext cx="37147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من أنواع الشرك الأكبر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619</Words>
  <Application>Microsoft Office PowerPoint</Application>
  <PresentationFormat>عرض على الشاشة (3:4)‏</PresentationFormat>
  <Paragraphs>74</Paragraphs>
  <Slides>14</Slides>
  <Notes>13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mom</cp:lastModifiedBy>
  <cp:revision>56</cp:revision>
  <dcterms:modified xsi:type="dcterms:W3CDTF">2019-08-23T19:38:36Z</dcterms:modified>
</cp:coreProperties>
</file>