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activeX/activeX2.bin" ContentType="application/vnd.ms-office.activeX"/>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activeX/activeX1.bin" ContentType="application/vnd.ms-office.activeX"/>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49"/>
  </p:notesMasterIdLst>
  <p:sldIdLst>
    <p:sldId id="261" r:id="rId5"/>
    <p:sldId id="276" r:id="rId6"/>
    <p:sldId id="278" r:id="rId7"/>
    <p:sldId id="277" r:id="rId8"/>
    <p:sldId id="263" r:id="rId9"/>
    <p:sldId id="262" r:id="rId10"/>
    <p:sldId id="346" r:id="rId11"/>
    <p:sldId id="303" r:id="rId12"/>
    <p:sldId id="335" r:id="rId13"/>
    <p:sldId id="347" r:id="rId14"/>
    <p:sldId id="265" r:id="rId15"/>
    <p:sldId id="349" r:id="rId16"/>
    <p:sldId id="309" r:id="rId17"/>
    <p:sldId id="305" r:id="rId18"/>
    <p:sldId id="304" r:id="rId19"/>
    <p:sldId id="306" r:id="rId20"/>
    <p:sldId id="316" r:id="rId21"/>
    <p:sldId id="318" r:id="rId22"/>
    <p:sldId id="319" r:id="rId23"/>
    <p:sldId id="320" r:id="rId24"/>
    <p:sldId id="321" r:id="rId25"/>
    <p:sldId id="322" r:id="rId26"/>
    <p:sldId id="323" r:id="rId27"/>
    <p:sldId id="329" r:id="rId28"/>
    <p:sldId id="336" r:id="rId29"/>
    <p:sldId id="333" r:id="rId30"/>
    <p:sldId id="337" r:id="rId31"/>
    <p:sldId id="310" r:id="rId32"/>
    <p:sldId id="313" r:id="rId33"/>
    <p:sldId id="350" r:id="rId34"/>
    <p:sldId id="311" r:id="rId35"/>
    <p:sldId id="352" r:id="rId36"/>
    <p:sldId id="359" r:id="rId37"/>
    <p:sldId id="314" r:id="rId38"/>
    <p:sldId id="355" r:id="rId39"/>
    <p:sldId id="358" r:id="rId40"/>
    <p:sldId id="356" r:id="rId41"/>
    <p:sldId id="357" r:id="rId42"/>
    <p:sldId id="362" r:id="rId43"/>
    <p:sldId id="361" r:id="rId44"/>
    <p:sldId id="364" r:id="rId45"/>
    <p:sldId id="363" r:id="rId46"/>
    <p:sldId id="360" r:id="rId47"/>
    <p:sldId id="312"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78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D83B4423-5DC7-4A68-9EE3-74850FC531C3}" type="datetimeFigureOut">
              <a:rPr lang="ar-SA"/>
              <a:pPr>
                <a:defRPr/>
              </a:pPr>
              <a:t>08/07/1440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60A33584-23F4-40E3-BBEC-10D440198991}" type="slidenum">
              <a:rPr lang="ar-SA"/>
              <a:pPr>
                <a:defRPr/>
              </a:pPr>
              <a:t>‹#›</a:t>
            </a:fld>
            <a:endParaRPr 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8948106-F0D1-4734-84DE-8EFB8606AFF4}" type="slidenum">
              <a:rPr lang="en-US" smtClean="0"/>
              <a:pPr/>
              <a:t>3</a:t>
            </a:fld>
            <a:endParaRPr lang="en-US" smtClean="0"/>
          </a:p>
        </p:txBody>
      </p:sp>
      <p:sp>
        <p:nvSpPr>
          <p:cNvPr id="50179" name="Rectangle 2"/>
          <p:cNvSpPr>
            <a:spLocks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a:lstStyle/>
          <a:p>
            <a:pPr eaLnBrk="1" hangingPunct="1">
              <a:spcBef>
                <a:spcPct val="0"/>
              </a:spcBef>
            </a:pPr>
            <a:endParaRPr lang="ar-SA" smtClean="0">
              <a:latin typeface="Impact" pitchFamily="34"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20E48FE-846E-4593-AF7A-7AEDE9F0D247}" type="slidenum">
              <a:rPr lang="en-US" smtClean="0"/>
              <a:pPr/>
              <a:t>21</a:t>
            </a:fld>
            <a:endParaRPr lang="en-US" smtClean="0"/>
          </a:p>
        </p:txBody>
      </p:sp>
      <p:sp>
        <p:nvSpPr>
          <p:cNvPr id="59395" name="Rectangle 2"/>
          <p:cNvSpPr>
            <a:spLocks noRo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a:lstStyle/>
          <a:p>
            <a:endParaRPr lang="ar-SA"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FA9AAF1-3086-4EE2-9A0B-508387B3B5A6}" type="slidenum">
              <a:rPr lang="en-US" smtClean="0"/>
              <a:pPr/>
              <a:t>22</a:t>
            </a:fld>
            <a:endParaRPr lang="en-US" smtClean="0"/>
          </a:p>
        </p:txBody>
      </p:sp>
      <p:sp>
        <p:nvSpPr>
          <p:cNvPr id="60419" name="Rectangle 2"/>
          <p:cNvSpPr>
            <a:spLocks noRo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a:lstStyle/>
          <a:p>
            <a:endParaRPr lang="ar-SA"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53636C9-1AF6-4C2A-AC08-351E68461381}" type="slidenum">
              <a:rPr lang="en-US" smtClean="0"/>
              <a:pPr/>
              <a:t>23</a:t>
            </a:fld>
            <a:endParaRPr lang="en-US" smtClean="0"/>
          </a:p>
        </p:txBody>
      </p:sp>
      <p:sp>
        <p:nvSpPr>
          <p:cNvPr id="61443" name="Rectangle 2"/>
          <p:cNvSpPr>
            <a:spLocks noRo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a:lstStyle/>
          <a:p>
            <a:endParaRPr lang="ar-SA"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0122636-6198-4D0F-B63F-753A92F8D59C}" type="slidenum">
              <a:rPr lang="en-US" smtClean="0"/>
              <a:pPr/>
              <a:t>24</a:t>
            </a:fld>
            <a:endParaRPr lang="en-US" smtClean="0"/>
          </a:p>
        </p:txBody>
      </p:sp>
      <p:sp>
        <p:nvSpPr>
          <p:cNvPr id="62467" name="Rectangle 2"/>
          <p:cNvSpPr>
            <a:spLocks noRo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a:lstStyle/>
          <a:p>
            <a:endParaRPr lang="ar-SA"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28BD48-48A0-4645-9375-4A4189B5CBE9}" type="slidenum">
              <a:rPr lang="en-US" smtClean="0"/>
              <a:pPr/>
              <a:t>25</a:t>
            </a:fld>
            <a:endParaRPr lang="en-US" smtClean="0"/>
          </a:p>
        </p:txBody>
      </p:sp>
      <p:sp>
        <p:nvSpPr>
          <p:cNvPr id="63491" name="Rectangle 2"/>
          <p:cNvSpPr>
            <a:spLocks noRo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a:lstStyle/>
          <a:p>
            <a:endParaRPr lang="ar-SA"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2FE3C2F-2F24-4543-87AE-088C4ADBDA97}" type="slidenum">
              <a:rPr lang="en-US" smtClean="0"/>
              <a:pPr/>
              <a:t>26</a:t>
            </a:fld>
            <a:endParaRPr lang="en-US" smtClean="0"/>
          </a:p>
        </p:txBody>
      </p:sp>
      <p:sp>
        <p:nvSpPr>
          <p:cNvPr id="64515" name="Rectangle 2"/>
          <p:cNvSpPr>
            <a:spLocks noRo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a:lstStyle/>
          <a:p>
            <a:endParaRPr lang="ar-SA"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627D5FE-8436-44BD-A7AB-280CEC7D0745}" type="slidenum">
              <a:rPr lang="en-US" smtClean="0"/>
              <a:pPr/>
              <a:t>35</a:t>
            </a:fld>
            <a:endParaRPr lang="en-US" smtClean="0"/>
          </a:p>
        </p:txBody>
      </p:sp>
      <p:sp>
        <p:nvSpPr>
          <p:cNvPr id="65539" name="Rectangle 2"/>
          <p:cNvSpPr>
            <a:spLocks noRo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a:lstStyle/>
          <a:p>
            <a:endParaRPr lang="tr-TR"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9BB2BFF-A364-48AA-A0E1-89877209F361}" type="slidenum">
              <a:rPr lang="en-US" smtClean="0"/>
              <a:pPr/>
              <a:t>36</a:t>
            </a:fld>
            <a:endParaRPr lang="en-US" smtClean="0"/>
          </a:p>
        </p:txBody>
      </p:sp>
      <p:sp>
        <p:nvSpPr>
          <p:cNvPr id="66563" name="Rectangle 2"/>
          <p:cNvSpPr>
            <a:spLocks noRo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endParaRPr lang="tr-TR"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CD7B0FA-CD8B-49DE-BBF8-E7AA150C9CAD}" type="slidenum">
              <a:rPr lang="en-US" smtClean="0"/>
              <a:pPr/>
              <a:t>8</a:t>
            </a:fld>
            <a:endParaRPr lang="en-US" smtClean="0"/>
          </a:p>
        </p:txBody>
      </p:sp>
      <p:sp>
        <p:nvSpPr>
          <p:cNvPr id="51203" name="Rectangle 2"/>
          <p:cNvSpPr>
            <a:spLocks noRo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a:lstStyle/>
          <a:p>
            <a:pPr eaLnBrk="1" hangingPunct="1">
              <a:spcBef>
                <a:spcPct val="0"/>
              </a:spcBef>
            </a:pPr>
            <a:endParaRPr lang="tr-TR"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6FC78FE-A9C2-4202-9699-B88C64CF0991}" type="slidenum">
              <a:rPr lang="en-US" smtClean="0"/>
              <a:pPr/>
              <a:t>12</a:t>
            </a:fld>
            <a:endParaRPr lang="en-US" smtClean="0"/>
          </a:p>
        </p:txBody>
      </p:sp>
      <p:sp>
        <p:nvSpPr>
          <p:cNvPr id="52227" name="Rectangle 2"/>
          <p:cNvSpPr>
            <a:spLocks noRo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xfrm>
            <a:off x="914400" y="4343400"/>
            <a:ext cx="5029200" cy="4114800"/>
          </a:xfrm>
          <a:noFill/>
        </p:spPr>
        <p:txBody>
          <a:bodyPr/>
          <a:lstStyle/>
          <a:p>
            <a:pPr eaLnBrk="1" hangingPunct="1">
              <a:spcBef>
                <a:spcPct val="0"/>
              </a:spcBef>
            </a:pPr>
            <a:r>
              <a:rPr lang="en-US" smtClean="0">
                <a:cs typeface="Arial" charset="0"/>
              </a:rPr>
              <a:t>Figure: 05-15-06UN</a:t>
            </a:r>
          </a:p>
          <a:p>
            <a:pPr eaLnBrk="1" hangingPunct="1">
              <a:spcBef>
                <a:spcPct val="0"/>
              </a:spcBef>
            </a:pPr>
            <a:endParaRPr lang="en-US" smtClean="0">
              <a:cs typeface="Arial" charset="0"/>
            </a:endParaRPr>
          </a:p>
          <a:p>
            <a:pPr eaLnBrk="1" hangingPunct="1">
              <a:spcBef>
                <a:spcPct val="0"/>
              </a:spcBef>
            </a:pPr>
            <a:r>
              <a:rPr lang="en-US" smtClean="0">
                <a:cs typeface="Arial" charset="0"/>
              </a:rPr>
              <a:t>Title: </a:t>
            </a:r>
          </a:p>
          <a:p>
            <a:pPr eaLnBrk="1" hangingPunct="1">
              <a:spcBef>
                <a:spcPct val="0"/>
              </a:spcBef>
            </a:pPr>
            <a:r>
              <a:rPr lang="en-US" smtClean="0">
                <a:cs typeface="Arial" charset="0"/>
              </a:rPr>
              <a:t>Molar Volume</a:t>
            </a:r>
          </a:p>
          <a:p>
            <a:pPr eaLnBrk="1" hangingPunct="1">
              <a:spcBef>
                <a:spcPct val="0"/>
              </a:spcBef>
            </a:pPr>
            <a:endParaRPr lang="en-US" smtClean="0">
              <a:cs typeface="Arial" charset="0"/>
            </a:endParaRPr>
          </a:p>
          <a:p>
            <a:pPr eaLnBrk="1" hangingPunct="1">
              <a:spcBef>
                <a:spcPct val="0"/>
              </a:spcBef>
            </a:pPr>
            <a:r>
              <a:rPr lang="en-US" smtClean="0">
                <a:cs typeface="Arial" charset="0"/>
              </a:rPr>
              <a:t>Caption: </a:t>
            </a:r>
          </a:p>
          <a:p>
            <a:pPr eaLnBrk="1" hangingPunct="1">
              <a:spcBef>
                <a:spcPct val="0"/>
              </a:spcBef>
            </a:pPr>
            <a:r>
              <a:rPr lang="en-US" smtClean="0">
                <a:cs typeface="Arial" charset="0"/>
              </a:rPr>
              <a:t>One mole of any gas occupies approximately 22.4 L at standard temperature (273 K) and pressure (1.0 atm).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6DC9EDD-7544-46C6-B8FD-B817441F9233}" type="slidenum">
              <a:rPr lang="en-US" smtClean="0"/>
              <a:pPr/>
              <a:t>15</a:t>
            </a:fld>
            <a:endParaRPr lang="en-US" smtClean="0"/>
          </a:p>
        </p:txBody>
      </p:sp>
      <p:sp>
        <p:nvSpPr>
          <p:cNvPr id="53251" name="Rectangle 2"/>
          <p:cNvSpPr>
            <a:spLocks noRo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xfrm>
            <a:off x="914400" y="4343400"/>
            <a:ext cx="5029200" cy="4114800"/>
          </a:xfrm>
          <a:noFill/>
        </p:spPr>
        <p:txBody>
          <a:bodyPr/>
          <a:lstStyle/>
          <a:p>
            <a:pPr eaLnBrk="1" hangingPunct="1">
              <a:spcBef>
                <a:spcPct val="0"/>
              </a:spcBef>
            </a:pPr>
            <a:endParaRPr lang="ar-SA"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4BD5D2A-8411-4D04-8BCB-104BC2B6D143}" type="slidenum">
              <a:rPr lang="en-US" smtClean="0"/>
              <a:pPr/>
              <a:t>16</a:t>
            </a:fld>
            <a:endParaRPr lang="en-US" smtClean="0"/>
          </a:p>
        </p:txBody>
      </p:sp>
      <p:sp>
        <p:nvSpPr>
          <p:cNvPr id="54275" name="Rectangle 2"/>
          <p:cNvSpPr>
            <a:spLocks noRo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xfrm>
            <a:off x="914400" y="4343400"/>
            <a:ext cx="5029200" cy="4114800"/>
          </a:xfrm>
          <a:noFill/>
        </p:spPr>
        <p:txBody>
          <a:bodyPr/>
          <a:lstStyle/>
          <a:p>
            <a:pPr lvl="1" eaLnBrk="1" hangingPunct="1">
              <a:spcBef>
                <a:spcPct val="0"/>
              </a:spcBef>
            </a:pPr>
            <a:r>
              <a:rPr lang="en-US" smtClean="0">
                <a:cs typeface="Arial" charset="0"/>
              </a:rPr>
              <a:t>The ideal gas law allows the calculation of the fourth variable for a gaseous sample if the values of any three of the four variables (</a:t>
            </a:r>
            <a:r>
              <a:rPr lang="en-US" i="1" smtClean="0">
                <a:cs typeface="Arial" charset="0"/>
              </a:rPr>
              <a:t>P, V, T, n</a:t>
            </a:r>
            <a:r>
              <a:rPr lang="en-US" smtClean="0">
                <a:cs typeface="Arial" charset="0"/>
              </a:rPr>
              <a:t>) are known.</a:t>
            </a:r>
          </a:p>
          <a:p>
            <a:pPr lvl="1" eaLnBrk="1" hangingPunct="1">
              <a:spcBef>
                <a:spcPct val="0"/>
              </a:spcBef>
            </a:pPr>
            <a:endParaRPr lang="en-US" sz="600" smtClean="0">
              <a:cs typeface="Arial" charset="0"/>
            </a:endParaRPr>
          </a:p>
          <a:p>
            <a:pPr lvl="1" eaLnBrk="1" hangingPunct="1">
              <a:spcBef>
                <a:spcPct val="0"/>
              </a:spcBef>
            </a:pPr>
            <a:r>
              <a:rPr lang="en-US" smtClean="0">
                <a:cs typeface="Arial" charset="0"/>
              </a:rPr>
              <a:t>•  The ideal gas law predicts the</a:t>
            </a:r>
            <a:r>
              <a:rPr lang="en-US" i="1" smtClean="0">
                <a:cs typeface="Arial" charset="0"/>
              </a:rPr>
              <a:t> final</a:t>
            </a:r>
            <a:r>
              <a:rPr lang="en-US" smtClean="0">
                <a:cs typeface="Arial" charset="0"/>
              </a:rPr>
              <a:t> state of a sample of  a gas (that is, its final temperature, pressure, volume, and quantity) following any changes in conditions if the parameters (</a:t>
            </a:r>
            <a:r>
              <a:rPr lang="en-US" i="1" smtClean="0">
                <a:cs typeface="Arial" charset="0"/>
              </a:rPr>
              <a:t>P, V, T, n</a:t>
            </a:r>
            <a:r>
              <a:rPr lang="en-US" smtClean="0">
                <a:cs typeface="Arial" charset="0"/>
              </a:rPr>
              <a:t>) are specified for an </a:t>
            </a:r>
            <a:r>
              <a:rPr lang="en-US" i="1" smtClean="0">
                <a:cs typeface="Arial" charset="0"/>
              </a:rPr>
              <a:t>initial state.</a:t>
            </a:r>
          </a:p>
          <a:p>
            <a:pPr lvl="1" eaLnBrk="1" hangingPunct="1">
              <a:spcBef>
                <a:spcPct val="0"/>
              </a:spcBef>
            </a:pPr>
            <a:r>
              <a:rPr lang="en-US" smtClean="0">
                <a:cs typeface="Arial" charset="0"/>
              </a:rPr>
              <a:t>•</a:t>
            </a:r>
            <a:r>
              <a:rPr lang="en-US" i="1" smtClean="0">
                <a:cs typeface="Arial" charset="0"/>
              </a:rPr>
              <a:t>  </a:t>
            </a:r>
            <a:r>
              <a:rPr lang="en-US" smtClean="0">
                <a:cs typeface="Arial" charset="0"/>
              </a:rPr>
              <a:t>In cases where two of the variables </a:t>
            </a:r>
            <a:r>
              <a:rPr lang="en-US" i="1" smtClean="0">
                <a:cs typeface="Arial" charset="0"/>
              </a:rPr>
              <a:t>P, V</a:t>
            </a:r>
            <a:r>
              <a:rPr lang="en-US" smtClean="0">
                <a:cs typeface="Arial" charset="0"/>
              </a:rPr>
              <a:t>, and </a:t>
            </a:r>
            <a:r>
              <a:rPr lang="en-US" i="1" smtClean="0">
                <a:cs typeface="Arial" charset="0"/>
              </a:rPr>
              <a:t>T</a:t>
            </a:r>
            <a:r>
              <a:rPr lang="en-US" smtClean="0">
                <a:cs typeface="Arial" charset="0"/>
              </a:rPr>
              <a:t> are allowed to vary for a given sample of gas (</a:t>
            </a:r>
            <a:r>
              <a:rPr lang="en-US" i="1" smtClean="0">
                <a:cs typeface="Arial" charset="0"/>
              </a:rPr>
              <a:t>n</a:t>
            </a:r>
            <a:r>
              <a:rPr lang="en-US" smtClean="0">
                <a:cs typeface="Arial" charset="0"/>
              </a:rPr>
              <a:t> is constant) and the change in the value of the third variable under the new conditions needs to be calculated, the ideal gas needs to be arranged. The ideal gas law is rearranged so that </a:t>
            </a:r>
            <a:r>
              <a:rPr lang="en-US" i="1" smtClean="0">
                <a:cs typeface="Arial" charset="0"/>
              </a:rPr>
              <a:t>P, V,</a:t>
            </a:r>
            <a:r>
              <a:rPr lang="en-US" smtClean="0">
                <a:cs typeface="Arial" charset="0"/>
              </a:rPr>
              <a:t> and </a:t>
            </a:r>
            <a:r>
              <a:rPr lang="en-US" i="1" smtClean="0">
                <a:cs typeface="Arial" charset="0"/>
              </a:rPr>
              <a:t>T</a:t>
            </a:r>
            <a:r>
              <a:rPr lang="en-US" smtClean="0">
                <a:cs typeface="Arial" charset="0"/>
              </a:rPr>
              <a:t>, the quantities that change, are on one side and the constant terms (</a:t>
            </a:r>
            <a:r>
              <a:rPr lang="en-US" i="1" smtClean="0">
                <a:cs typeface="Arial" charset="0"/>
              </a:rPr>
              <a:t>R</a:t>
            </a:r>
            <a:r>
              <a:rPr lang="en-US" smtClean="0">
                <a:cs typeface="Arial" charset="0"/>
              </a:rPr>
              <a:t> and </a:t>
            </a:r>
            <a:r>
              <a:rPr lang="en-US" i="1" smtClean="0">
                <a:cs typeface="Arial" charset="0"/>
              </a:rPr>
              <a:t>n</a:t>
            </a:r>
            <a:r>
              <a:rPr lang="en-US" smtClean="0">
                <a:cs typeface="Arial" charset="0"/>
              </a:rPr>
              <a:t> for a given sample of gas) are on the other:                     </a:t>
            </a:r>
          </a:p>
          <a:p>
            <a:pPr lvl="1" eaLnBrk="1" hangingPunct="1">
              <a:spcBef>
                <a:spcPct val="0"/>
              </a:spcBef>
            </a:pPr>
            <a:r>
              <a:rPr lang="en-US" smtClean="0">
                <a:cs typeface="Arial" charset="0"/>
              </a:rPr>
              <a:t>                          </a:t>
            </a:r>
            <a:r>
              <a:rPr lang="en-US" i="1" u="sng" smtClean="0">
                <a:cs typeface="Arial" charset="0"/>
              </a:rPr>
              <a:t> </a:t>
            </a:r>
            <a:r>
              <a:rPr lang="en-US" sz="900" b="1" i="1" u="sng" smtClean="0">
                <a:cs typeface="Arial" charset="0"/>
              </a:rPr>
              <a:t>PV</a:t>
            </a:r>
            <a:r>
              <a:rPr lang="en-US" sz="900" b="1" smtClean="0">
                <a:cs typeface="Arial" charset="0"/>
              </a:rPr>
              <a:t>  = </a:t>
            </a:r>
            <a:r>
              <a:rPr lang="en-US" sz="900" b="1" i="1" smtClean="0">
                <a:cs typeface="Arial" charset="0"/>
              </a:rPr>
              <a:t> nR </a:t>
            </a:r>
            <a:r>
              <a:rPr lang="en-US" sz="900" b="1" smtClean="0">
                <a:cs typeface="Arial" charset="0"/>
              </a:rPr>
              <a:t> = constant  </a:t>
            </a:r>
          </a:p>
          <a:p>
            <a:pPr lvl="1" eaLnBrk="1" hangingPunct="1">
              <a:spcBef>
                <a:spcPct val="0"/>
              </a:spcBef>
            </a:pPr>
            <a:r>
              <a:rPr lang="en-US" sz="900" b="1" smtClean="0">
                <a:cs typeface="Arial" charset="0"/>
              </a:rPr>
              <a:t>			    </a:t>
            </a:r>
            <a:r>
              <a:rPr lang="en-US" sz="900" b="1" i="1" smtClean="0">
                <a:cs typeface="Arial" charset="0"/>
              </a:rPr>
              <a:t>T</a:t>
            </a:r>
            <a:r>
              <a:rPr lang="en-US" smtClean="0">
                <a:cs typeface="Arial" charset="0"/>
              </a:rPr>
              <a:t> </a:t>
            </a:r>
          </a:p>
          <a:p>
            <a:pPr lvl="1" eaLnBrk="1" hangingPunct="1">
              <a:spcBef>
                <a:spcPct val="0"/>
              </a:spcBef>
            </a:pPr>
            <a:r>
              <a:rPr lang="en-US" smtClean="0">
                <a:cs typeface="Arial" charset="0"/>
              </a:rPr>
              <a:t>•  The quantity </a:t>
            </a:r>
            <a:r>
              <a:rPr lang="en-US" i="1" smtClean="0">
                <a:cs typeface="Arial" charset="0"/>
              </a:rPr>
              <a:t>PV/T </a:t>
            </a:r>
            <a:r>
              <a:rPr lang="en-US" smtClean="0">
                <a:cs typeface="Arial" charset="0"/>
              </a:rPr>
              <a:t>is constant if the total amount of gas is constant.</a:t>
            </a:r>
          </a:p>
          <a:p>
            <a:pPr lvl="1" eaLnBrk="1" hangingPunct="1">
              <a:spcBef>
                <a:spcPct val="0"/>
              </a:spcBef>
            </a:pPr>
            <a:r>
              <a:rPr lang="en-US" smtClean="0">
                <a:cs typeface="Arial" charset="0"/>
              </a:rPr>
              <a:t>•  The relationship between any two sets of parameters for a sample of gas can be written as</a:t>
            </a:r>
          </a:p>
          <a:p>
            <a:pPr lvl="1" eaLnBrk="1" hangingPunct="1">
              <a:spcBef>
                <a:spcPct val="0"/>
              </a:spcBef>
            </a:pPr>
            <a:r>
              <a:rPr lang="en-US" smtClean="0">
                <a:cs typeface="Arial" charset="0"/>
              </a:rPr>
              <a:t>                          </a:t>
            </a:r>
            <a:r>
              <a:rPr lang="en-US" u="sng" smtClean="0">
                <a:cs typeface="Arial" charset="0"/>
              </a:rPr>
              <a:t> </a:t>
            </a:r>
            <a:r>
              <a:rPr lang="en-US" sz="900" b="1" i="1" u="sng" smtClean="0">
                <a:cs typeface="Arial" charset="0"/>
              </a:rPr>
              <a:t>P</a:t>
            </a:r>
            <a:r>
              <a:rPr lang="en-US" sz="900" u="sng" baseline="-25000" smtClean="0">
                <a:cs typeface="Arial" charset="0"/>
              </a:rPr>
              <a:t>1</a:t>
            </a:r>
            <a:r>
              <a:rPr lang="en-US" sz="900" b="1" i="1" u="sng" smtClean="0">
                <a:cs typeface="Arial" charset="0"/>
              </a:rPr>
              <a:t>V</a:t>
            </a:r>
            <a:r>
              <a:rPr lang="en-US" sz="900" u="sng" baseline="-25000" smtClean="0">
                <a:cs typeface="Arial" charset="0"/>
              </a:rPr>
              <a:t>1</a:t>
            </a:r>
            <a:r>
              <a:rPr lang="en-US" sz="900" b="1" i="1" u="sng" baseline="-25000" smtClean="0">
                <a:cs typeface="Arial" charset="0"/>
              </a:rPr>
              <a:t> </a:t>
            </a:r>
            <a:r>
              <a:rPr lang="en-US" sz="900" b="1" i="1" baseline="-25000" smtClean="0">
                <a:cs typeface="Arial" charset="0"/>
              </a:rPr>
              <a:t> </a:t>
            </a:r>
            <a:r>
              <a:rPr lang="en-US" sz="900" b="1" i="1" smtClean="0">
                <a:cs typeface="Arial" charset="0"/>
              </a:rPr>
              <a:t>=  </a:t>
            </a:r>
            <a:r>
              <a:rPr lang="en-US" sz="900" b="1" i="1" u="sng" smtClean="0">
                <a:cs typeface="Arial" charset="0"/>
              </a:rPr>
              <a:t>P</a:t>
            </a:r>
            <a:r>
              <a:rPr lang="en-US" sz="900" u="sng" baseline="-25000" smtClean="0">
                <a:cs typeface="Arial" charset="0"/>
              </a:rPr>
              <a:t>2</a:t>
            </a:r>
            <a:r>
              <a:rPr lang="en-US" sz="900" b="1" i="1" u="sng" smtClean="0">
                <a:cs typeface="Arial" charset="0"/>
              </a:rPr>
              <a:t>V</a:t>
            </a:r>
            <a:r>
              <a:rPr lang="en-US" sz="900" u="sng" baseline="-25000" smtClean="0">
                <a:cs typeface="Arial" charset="0"/>
              </a:rPr>
              <a:t>2.</a:t>
            </a:r>
          </a:p>
          <a:p>
            <a:pPr lvl="1" eaLnBrk="1" hangingPunct="1">
              <a:spcBef>
                <a:spcPct val="0"/>
              </a:spcBef>
            </a:pPr>
            <a:r>
              <a:rPr lang="en-US" sz="900" b="1" i="1" baseline="-25000" smtClean="0">
                <a:cs typeface="Arial" charset="0"/>
              </a:rPr>
              <a:t>                                      </a:t>
            </a:r>
            <a:r>
              <a:rPr lang="en-US" sz="900" b="1" i="1" smtClean="0">
                <a:cs typeface="Arial" charset="0"/>
              </a:rPr>
              <a:t>T</a:t>
            </a:r>
            <a:r>
              <a:rPr lang="en-US" sz="900" b="1" baseline="-25000" smtClean="0">
                <a:cs typeface="Arial" charset="0"/>
              </a:rPr>
              <a:t>1</a:t>
            </a:r>
            <a:r>
              <a:rPr lang="en-US" sz="900" b="1" i="1" smtClean="0">
                <a:cs typeface="Arial" charset="0"/>
              </a:rPr>
              <a:t>         T</a:t>
            </a:r>
            <a:r>
              <a:rPr lang="en-US" sz="900" b="1" baseline="-25000" smtClean="0">
                <a:cs typeface="Arial" charset="0"/>
              </a:rPr>
              <a:t>2</a:t>
            </a:r>
          </a:p>
          <a:p>
            <a:pPr lvl="1" eaLnBrk="1" hangingPunct="1">
              <a:spcBef>
                <a:spcPct val="0"/>
              </a:spcBef>
            </a:pPr>
            <a:r>
              <a:rPr lang="en-US" smtClean="0">
                <a:cs typeface="Arial" charset="0"/>
              </a:rPr>
              <a:t>•  An equation can be solved for any of the quantities </a:t>
            </a:r>
            <a:r>
              <a:rPr lang="en-US" i="1" smtClean="0">
                <a:cs typeface="Arial" charset="0"/>
              </a:rPr>
              <a:t>P</a:t>
            </a:r>
            <a:r>
              <a:rPr lang="en-US" baseline="-25000" smtClean="0">
                <a:cs typeface="Arial" charset="0"/>
              </a:rPr>
              <a:t>2</a:t>
            </a:r>
            <a:r>
              <a:rPr lang="en-US" i="1" smtClean="0">
                <a:cs typeface="Arial" charset="0"/>
              </a:rPr>
              <a:t>,</a:t>
            </a:r>
            <a:r>
              <a:rPr lang="en-US" smtClean="0">
                <a:cs typeface="Arial" charset="0"/>
              </a:rPr>
              <a:t> </a:t>
            </a:r>
            <a:r>
              <a:rPr lang="en-US" i="1" smtClean="0">
                <a:cs typeface="Arial" charset="0"/>
              </a:rPr>
              <a:t>V</a:t>
            </a:r>
            <a:r>
              <a:rPr lang="en-US" baseline="-25000" smtClean="0">
                <a:cs typeface="Arial" charset="0"/>
              </a:rPr>
              <a:t>2</a:t>
            </a:r>
            <a:r>
              <a:rPr lang="en-US" i="1" smtClean="0">
                <a:cs typeface="Arial" charset="0"/>
              </a:rPr>
              <a:t>,</a:t>
            </a:r>
            <a:r>
              <a:rPr lang="en-US" smtClean="0">
                <a:cs typeface="Arial" charset="0"/>
              </a:rPr>
              <a:t> or </a:t>
            </a:r>
            <a:r>
              <a:rPr lang="en-US" i="1" smtClean="0">
                <a:cs typeface="Arial" charset="0"/>
              </a:rPr>
              <a:t>T</a:t>
            </a:r>
            <a:r>
              <a:rPr lang="en-US" baseline="-25000" smtClean="0">
                <a:cs typeface="Arial" charset="0"/>
              </a:rPr>
              <a:t>2</a:t>
            </a:r>
            <a:r>
              <a:rPr lang="en-US" i="1" baseline="-25000" smtClean="0">
                <a:cs typeface="Arial" charset="0"/>
              </a:rPr>
              <a:t> </a:t>
            </a:r>
            <a:r>
              <a:rPr lang="en-US" smtClean="0">
                <a:cs typeface="Arial" charset="0"/>
              </a:rPr>
              <a:t> if the initial conditions are known.</a:t>
            </a:r>
          </a:p>
          <a:p>
            <a:pPr eaLnBrk="1" hangingPunct="1">
              <a:spcBef>
                <a:spcPct val="0"/>
              </a:spcBef>
            </a:pPr>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52E2392-A662-42CF-AF2F-A89FF5372460}" type="slidenum">
              <a:rPr lang="en-US" smtClean="0"/>
              <a:pPr/>
              <a:t>17</a:t>
            </a:fld>
            <a:endParaRPr lang="en-US" smtClean="0"/>
          </a:p>
        </p:txBody>
      </p:sp>
      <p:sp>
        <p:nvSpPr>
          <p:cNvPr id="55299" name="Rectangle 2"/>
          <p:cNvSpPr>
            <a:spLocks noRo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a:lstStyle/>
          <a:p>
            <a:endParaRPr lang="ar-SA"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903251-A333-4538-B437-A08DE168E809}" type="slidenum">
              <a:rPr lang="en-US" smtClean="0"/>
              <a:pPr/>
              <a:t>18</a:t>
            </a:fld>
            <a:endParaRPr lang="en-US" smtClean="0"/>
          </a:p>
        </p:txBody>
      </p:sp>
      <p:sp>
        <p:nvSpPr>
          <p:cNvPr id="56323" name="Rectangle 2"/>
          <p:cNvSpPr>
            <a:spLocks noRo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a:lstStyle/>
          <a:p>
            <a:endParaRPr lang="ar-SA"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BF3BC4B-77D1-4748-8AFB-F44FC4B0FAE0}" type="slidenum">
              <a:rPr lang="en-US" smtClean="0"/>
              <a:pPr/>
              <a:t>19</a:t>
            </a:fld>
            <a:endParaRPr lang="en-US" smtClean="0"/>
          </a:p>
        </p:txBody>
      </p:sp>
      <p:sp>
        <p:nvSpPr>
          <p:cNvPr id="57347" name="Rectangle 2"/>
          <p:cNvSpPr>
            <a:spLocks noRo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a:lstStyle/>
          <a:p>
            <a:endParaRPr lang="ar-SA"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84EA9BD-FF30-456C-AC87-E93DE5415932}" type="slidenum">
              <a:rPr lang="en-US" smtClean="0"/>
              <a:pPr/>
              <a:t>20</a:t>
            </a:fld>
            <a:endParaRPr lang="en-US" smtClean="0"/>
          </a:p>
        </p:txBody>
      </p:sp>
      <p:sp>
        <p:nvSpPr>
          <p:cNvPr id="58371" name="Rectangle 2"/>
          <p:cNvSpPr>
            <a:spLocks noRo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a:lstStyle/>
          <a:p>
            <a:endParaRPr lang="ar-SA"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63" y="0"/>
            <a:ext cx="1728787" cy="6865938"/>
            <a:chOff x="3" y="0"/>
            <a:chExt cx="1089" cy="4325"/>
          </a:xfrm>
        </p:grpSpPr>
        <p:sp>
          <p:nvSpPr>
            <p:cNvPr id="5" name="Arc 3"/>
            <p:cNvSpPr>
              <a:spLocks/>
            </p:cNvSpPr>
            <p:nvPr/>
          </p:nvSpPr>
          <p:spPr bwMode="auto">
            <a:xfrm>
              <a:off x="3" y="293"/>
              <a:ext cx="252" cy="4032"/>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gradFill rotWithShape="0">
              <a:gsLst>
                <a:gs pos="0">
                  <a:schemeClr val="bg2"/>
                </a:gs>
                <a:gs pos="100000">
                  <a:schemeClr val="bg1"/>
                </a:gs>
              </a:gsLst>
              <a:path path="shape">
                <a:fillToRect l="50000" t="50000" r="50000" b="50000"/>
              </a:path>
            </a:gradFill>
            <a:ln w="9525">
              <a:noFill/>
              <a:round/>
              <a:headEnd type="none" w="sm" len="sm"/>
              <a:tailEnd type="none" w="sm" len="sm"/>
            </a:ln>
            <a:effectLst/>
          </p:spPr>
          <p:txBody>
            <a:bodyPr/>
            <a:lstStyle/>
            <a:p>
              <a:pPr>
                <a:defRPr/>
              </a:pPr>
              <a:endParaRPr lang="en-US"/>
            </a:p>
          </p:txBody>
        </p:sp>
        <p:sp>
          <p:nvSpPr>
            <p:cNvPr id="6" name="Arc 4"/>
            <p:cNvSpPr>
              <a:spLocks/>
            </p:cNvSpPr>
            <p:nvPr/>
          </p:nvSpPr>
          <p:spPr bwMode="auto">
            <a:xfrm>
              <a:off x="840" y="293"/>
              <a:ext cx="252" cy="4032"/>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gradFill rotWithShape="0">
              <a:gsLst>
                <a:gs pos="0">
                  <a:schemeClr val="bg2"/>
                </a:gs>
                <a:gs pos="100000">
                  <a:schemeClr val="bg1"/>
                </a:gs>
              </a:gsLst>
              <a:path path="shape">
                <a:fillToRect l="50000" t="50000" r="50000" b="50000"/>
              </a:path>
            </a:gradFill>
            <a:ln w="9525">
              <a:noFill/>
              <a:round/>
              <a:headEnd type="none" w="sm" len="sm"/>
              <a:tailEnd type="none" w="sm" len="sm"/>
            </a:ln>
            <a:effectLst/>
          </p:spPr>
          <p:txBody>
            <a:bodyPr/>
            <a:lstStyle/>
            <a:p>
              <a:pPr>
                <a:defRPr/>
              </a:pPr>
              <a:endParaRPr lang="en-US"/>
            </a:p>
          </p:txBody>
        </p:sp>
        <p:sp>
          <p:nvSpPr>
            <p:cNvPr id="7" name="Rectangle 5"/>
            <p:cNvSpPr>
              <a:spLocks noChangeArrowheads="1"/>
            </p:cNvSpPr>
            <p:nvPr/>
          </p:nvSpPr>
          <p:spPr bwMode="auto">
            <a:xfrm>
              <a:off x="204" y="0"/>
              <a:ext cx="672" cy="4319"/>
            </a:xfrm>
            <a:prstGeom prst="rect">
              <a:avLst/>
            </a:prstGeom>
            <a:blipFill dpi="0" rotWithShape="0">
              <a:blip r:embed="rId2" cstate="print"/>
              <a:srcRect/>
              <a:tile tx="0" ty="0" sx="100000" sy="100000" flip="none" algn="tl"/>
            </a:blipFill>
            <a:ln w="9525">
              <a:noFill/>
              <a:miter lim="800000"/>
              <a:headEnd/>
              <a:tailEnd/>
            </a:ln>
            <a:effectLst/>
          </p:spPr>
          <p:txBody>
            <a:bodyPr/>
            <a:lstStyle/>
            <a:p>
              <a:pPr>
                <a:defRPr/>
              </a:pPr>
              <a:endParaRPr lang="en-US"/>
            </a:p>
          </p:txBody>
        </p:sp>
        <p:sp>
          <p:nvSpPr>
            <p:cNvPr id="8" name="AutoShape 6"/>
            <p:cNvSpPr>
              <a:spLocks noChangeArrowheads="1"/>
            </p:cNvSpPr>
            <p:nvPr/>
          </p:nvSpPr>
          <p:spPr bwMode="auto">
            <a:xfrm rot="6000000">
              <a:off x="348" y="1644"/>
              <a:ext cx="456" cy="360"/>
            </a:xfrm>
            <a:prstGeom prst="triangle">
              <a:avLst>
                <a:gd name="adj" fmla="val 49995"/>
              </a:avLst>
            </a:prstGeom>
            <a:gradFill rotWithShape="0">
              <a:gsLst>
                <a:gs pos="0">
                  <a:schemeClr val="accent1"/>
                </a:gs>
                <a:gs pos="100000">
                  <a:schemeClr val="hlink"/>
                </a:gs>
              </a:gsLst>
              <a:lin ang="0" scaled="1"/>
            </a:gradFill>
            <a:ln w="9525">
              <a:noFill/>
              <a:miter lim="800000"/>
              <a:headEnd/>
              <a:tailEnd/>
            </a:ln>
            <a:effectLst>
              <a:outerShdw dist="107763" dir="2700000" algn="ctr" rotWithShape="0">
                <a:schemeClr val="bg2"/>
              </a:outerShdw>
            </a:effectLst>
          </p:spPr>
          <p:txBody>
            <a:bodyPr/>
            <a:lstStyle/>
            <a:p>
              <a:pPr>
                <a:defRPr/>
              </a:pPr>
              <a:endParaRPr lang="en-US"/>
            </a:p>
          </p:txBody>
        </p:sp>
      </p:grpSp>
      <p:sp>
        <p:nvSpPr>
          <p:cNvPr id="19463" name="Rectangle 7"/>
          <p:cNvSpPr>
            <a:spLocks noGrp="1" noChangeArrowheads="1"/>
          </p:cNvSpPr>
          <p:nvPr>
            <p:ph type="ctrTitle" sz="quarter"/>
          </p:nvPr>
        </p:nvSpPr>
        <p:spPr>
          <a:xfrm>
            <a:off x="1370013" y="2286000"/>
            <a:ext cx="7772400" cy="1143000"/>
          </a:xfrm>
        </p:spPr>
        <p:txBody>
          <a:bodyPr/>
          <a:lstStyle>
            <a:lvl1pPr>
              <a:defRPr/>
            </a:lvl1pPr>
          </a:lstStyle>
          <a:p>
            <a:r>
              <a:rPr lang="en-US"/>
              <a:t>Click to edit Master title style</a:t>
            </a:r>
          </a:p>
        </p:txBody>
      </p:sp>
      <p:sp>
        <p:nvSpPr>
          <p:cNvPr id="19464" name="Rectangle 8"/>
          <p:cNvSpPr>
            <a:spLocks noGrp="1" noChangeArrowheads="1"/>
          </p:cNvSpPr>
          <p:nvPr>
            <p:ph type="subTitle" sz="quarter" idx="1"/>
          </p:nvPr>
        </p:nvSpPr>
        <p:spPr>
          <a:xfrm>
            <a:off x="1371600" y="3886200"/>
            <a:ext cx="6400800" cy="1752600"/>
          </a:xfrm>
        </p:spPr>
        <p:txBody>
          <a:bodyPr anchor="ctr"/>
          <a:lstStyle>
            <a:lvl1pPr marL="0" indent="0">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a:xfrm>
            <a:off x="3200400" y="6399213"/>
            <a:ext cx="2895600" cy="457200"/>
          </a:xfrm>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5EF24F6A-F1DD-4E61-A2B3-C76D968130BC}" type="slidenum">
              <a:rPr lang="en-US"/>
              <a:pPr>
                <a:defRPr/>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3760A44-A4F2-46D3-BBDC-8531054F76FC}" type="slidenum">
              <a:rPr lang="en-US"/>
              <a:pPr>
                <a:defRPr/>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247650"/>
            <a:ext cx="1943100" cy="5543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247650"/>
            <a:ext cx="5676900"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7C82A23-A2CD-416A-B0DA-435D780A46E4}" type="slidenum">
              <a:rPr lang="en-US"/>
              <a:pPr>
                <a:defRPr/>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عنوان وأربعة من المحتوى">
    <p:spTree>
      <p:nvGrpSpPr>
        <p:cNvPr id="1" name=""/>
        <p:cNvGrpSpPr/>
        <p:nvPr/>
      </p:nvGrpSpPr>
      <p:grpSpPr>
        <a:xfrm>
          <a:off x="0" y="0"/>
          <a:ext cx="0" cy="0"/>
          <a:chOff x="0" y="0"/>
          <a:chExt cx="0" cy="0"/>
        </a:xfrm>
      </p:grpSpPr>
      <p:sp>
        <p:nvSpPr>
          <p:cNvPr id="2" name="عنوان 1"/>
          <p:cNvSpPr>
            <a:spLocks noGrp="1"/>
          </p:cNvSpPr>
          <p:nvPr>
            <p:ph type="title" sz="quarter"/>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محتوى 2"/>
          <p:cNvSpPr>
            <a:spLocks noGrp="1"/>
          </p:cNvSpPr>
          <p:nvPr>
            <p:ph sz="quarter" idx="1"/>
          </p:nvPr>
        </p:nvSpPr>
        <p:spPr>
          <a:xfrm>
            <a:off x="457200" y="1600200"/>
            <a:ext cx="4038600" cy="21859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quarter" idx="2"/>
          </p:nvPr>
        </p:nvSpPr>
        <p:spPr>
          <a:xfrm>
            <a:off x="4648200" y="1600200"/>
            <a:ext cx="4038600" cy="21859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محتوى 4"/>
          <p:cNvSpPr>
            <a:spLocks noGrp="1"/>
          </p:cNvSpPr>
          <p:nvPr>
            <p:ph sz="quarter" idx="3"/>
          </p:nvPr>
        </p:nvSpPr>
        <p:spPr>
          <a:xfrm>
            <a:off x="457200" y="3938588"/>
            <a:ext cx="4038600" cy="21875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محتوى 5"/>
          <p:cNvSpPr>
            <a:spLocks noGrp="1"/>
          </p:cNvSpPr>
          <p:nvPr>
            <p:ph sz="quarter" idx="4"/>
          </p:nvPr>
        </p:nvSpPr>
        <p:spPr>
          <a:xfrm>
            <a:off x="4648200" y="3938588"/>
            <a:ext cx="4038600" cy="21875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8" name="عنصر نائب للتذييل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عنصر نائب لرقم الشريحة 8"/>
          <p:cNvSpPr>
            <a:spLocks noGrp="1"/>
          </p:cNvSpPr>
          <p:nvPr>
            <p:ph type="sldNum" sz="quarter" idx="12"/>
          </p:nvPr>
        </p:nvSpPr>
        <p:spPr>
          <a:xfrm>
            <a:off x="6553200" y="6245225"/>
            <a:ext cx="2133600" cy="476250"/>
          </a:xfrm>
        </p:spPr>
        <p:txBody>
          <a:bodyPr/>
          <a:lstStyle>
            <a:lvl1pPr>
              <a:defRPr/>
            </a:lvl1pPr>
          </a:lstStyle>
          <a:p>
            <a:pPr>
              <a:defRPr/>
            </a:pPr>
            <a:fld id="{2A0A9C6C-7AF2-46BF-BEE5-70BD0D3929C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FD5B775-694F-4F3A-9B28-F957B1469609}" type="slidenum">
              <a:rPr lang="en-US"/>
              <a:pPr>
                <a:defRPr/>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72F7201-5556-4A7F-9DD8-06C3DF5256F1}" type="slidenum">
              <a:rPr lang="en-US"/>
              <a:pPr>
                <a:defRPr/>
              </a:pPr>
              <a:t>‹#›</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2413"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AD4BB72-2148-4803-BA8E-EA783E9C8B4C}" type="slidenum">
              <a:rPr lang="en-US"/>
              <a:pPr>
                <a:defRPr/>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3C622054-7366-42F6-B0F8-DEDF3F6A6A16}" type="slidenum">
              <a:rPr lang="en-US"/>
              <a:pPr>
                <a:defRPr/>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13731A7-7D54-41AB-8616-BF4C60E846C6}" type="slidenum">
              <a:rPr lang="en-US"/>
              <a:pPr>
                <a:defRPr/>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867C7BC2-527A-4179-8698-A894B82E836B}" type="slidenum">
              <a:rPr lang="en-US"/>
              <a:pPr>
                <a:defRPr/>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EDEAD96-BA12-4415-95E4-EB817E33BA5B}" type="slidenum">
              <a:rPr lang="en-US"/>
              <a:pPr>
                <a:defRPr/>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7BE71A6-9367-44AF-80CE-6DDB28BBFE49}" type="slidenum">
              <a:rPr lang="en-US"/>
              <a:pPr>
                <a:defRPr/>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4763" y="0"/>
            <a:ext cx="1728787" cy="6865938"/>
            <a:chOff x="3" y="0"/>
            <a:chExt cx="1089" cy="4325"/>
          </a:xfrm>
        </p:grpSpPr>
        <p:sp>
          <p:nvSpPr>
            <p:cNvPr id="18435" name="Arc 3"/>
            <p:cNvSpPr>
              <a:spLocks/>
            </p:cNvSpPr>
            <p:nvPr/>
          </p:nvSpPr>
          <p:spPr bwMode="auto">
            <a:xfrm>
              <a:off x="3" y="293"/>
              <a:ext cx="252" cy="4032"/>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gradFill rotWithShape="0">
              <a:gsLst>
                <a:gs pos="0">
                  <a:schemeClr val="bg2"/>
                </a:gs>
                <a:gs pos="100000">
                  <a:schemeClr val="bg1"/>
                </a:gs>
              </a:gsLst>
              <a:path path="shape">
                <a:fillToRect l="50000" t="50000" r="50000" b="50000"/>
              </a:path>
            </a:gradFill>
            <a:ln w="9525">
              <a:noFill/>
              <a:round/>
              <a:headEnd type="none" w="sm" len="sm"/>
              <a:tailEnd type="none" w="sm" len="sm"/>
            </a:ln>
            <a:effectLst/>
          </p:spPr>
          <p:txBody>
            <a:bodyPr/>
            <a:lstStyle/>
            <a:p>
              <a:pPr>
                <a:defRPr/>
              </a:pPr>
              <a:endParaRPr lang="en-US"/>
            </a:p>
          </p:txBody>
        </p:sp>
        <p:sp>
          <p:nvSpPr>
            <p:cNvPr id="18436" name="Arc 4"/>
            <p:cNvSpPr>
              <a:spLocks/>
            </p:cNvSpPr>
            <p:nvPr/>
          </p:nvSpPr>
          <p:spPr bwMode="auto">
            <a:xfrm>
              <a:off x="840" y="293"/>
              <a:ext cx="252" cy="4032"/>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gradFill rotWithShape="0">
              <a:gsLst>
                <a:gs pos="0">
                  <a:schemeClr val="bg2"/>
                </a:gs>
                <a:gs pos="100000">
                  <a:schemeClr val="bg1"/>
                </a:gs>
              </a:gsLst>
              <a:path path="shape">
                <a:fillToRect l="50000" t="50000" r="50000" b="50000"/>
              </a:path>
            </a:gradFill>
            <a:ln w="9525">
              <a:noFill/>
              <a:round/>
              <a:headEnd type="none" w="sm" len="sm"/>
              <a:tailEnd type="none" w="sm" len="sm"/>
            </a:ln>
            <a:effectLst/>
          </p:spPr>
          <p:txBody>
            <a:bodyPr/>
            <a:lstStyle/>
            <a:p>
              <a:pPr>
                <a:defRPr/>
              </a:pPr>
              <a:endParaRPr lang="en-US"/>
            </a:p>
          </p:txBody>
        </p:sp>
        <p:sp>
          <p:nvSpPr>
            <p:cNvPr id="18437" name="Rectangle 5"/>
            <p:cNvSpPr>
              <a:spLocks noChangeArrowheads="1"/>
            </p:cNvSpPr>
            <p:nvPr/>
          </p:nvSpPr>
          <p:spPr bwMode="auto">
            <a:xfrm>
              <a:off x="204" y="0"/>
              <a:ext cx="672" cy="4319"/>
            </a:xfrm>
            <a:prstGeom prst="rect">
              <a:avLst/>
            </a:prstGeom>
            <a:blipFill dpi="0" rotWithShape="0">
              <a:blip r:embed="rId14" cstate="print"/>
              <a:srcRect/>
              <a:tile tx="0" ty="0" sx="100000" sy="100000" flip="none" algn="tl"/>
            </a:blipFill>
            <a:ln w="9525">
              <a:noFill/>
              <a:miter lim="800000"/>
              <a:headEnd/>
              <a:tailEnd/>
            </a:ln>
            <a:effectLst/>
          </p:spPr>
          <p:txBody>
            <a:bodyPr/>
            <a:lstStyle/>
            <a:p>
              <a:pPr>
                <a:defRPr/>
              </a:pPr>
              <a:endParaRPr lang="en-US"/>
            </a:p>
          </p:txBody>
        </p:sp>
        <p:sp>
          <p:nvSpPr>
            <p:cNvPr id="18438" name="AutoShape 6"/>
            <p:cNvSpPr>
              <a:spLocks noChangeArrowheads="1"/>
            </p:cNvSpPr>
            <p:nvPr/>
          </p:nvSpPr>
          <p:spPr bwMode="auto">
            <a:xfrm rot="6000000">
              <a:off x="348" y="372"/>
              <a:ext cx="456" cy="360"/>
            </a:xfrm>
            <a:prstGeom prst="triangle">
              <a:avLst>
                <a:gd name="adj" fmla="val 49995"/>
              </a:avLst>
            </a:prstGeom>
            <a:gradFill rotWithShape="0">
              <a:gsLst>
                <a:gs pos="0">
                  <a:schemeClr val="accent1"/>
                </a:gs>
                <a:gs pos="100000">
                  <a:schemeClr val="hlink"/>
                </a:gs>
              </a:gsLst>
              <a:lin ang="0" scaled="1"/>
            </a:gradFill>
            <a:ln w="9525">
              <a:noFill/>
              <a:miter lim="800000"/>
              <a:headEnd/>
              <a:tailEnd/>
            </a:ln>
            <a:effectLst>
              <a:outerShdw dist="107763" dir="2700000" algn="ctr" rotWithShape="0">
                <a:schemeClr val="bg2"/>
              </a:outerShdw>
            </a:effectLst>
          </p:spPr>
          <p:txBody>
            <a:bodyPr/>
            <a:lstStyle/>
            <a:p>
              <a:pPr>
                <a:defRPr/>
              </a:pPr>
              <a:endParaRPr lang="en-US"/>
            </a:p>
          </p:txBody>
        </p:sp>
      </p:grpSp>
      <p:sp>
        <p:nvSpPr>
          <p:cNvPr id="18439" name="Rectangle 7"/>
          <p:cNvSpPr>
            <a:spLocks noGrp="1" noChangeArrowheads="1"/>
          </p:cNvSpPr>
          <p:nvPr>
            <p:ph type="title"/>
          </p:nvPr>
        </p:nvSpPr>
        <p:spPr bwMode="auto">
          <a:xfrm>
            <a:off x="1370013" y="247650"/>
            <a:ext cx="7772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8440" name="Rectangle 8"/>
          <p:cNvSpPr>
            <a:spLocks noGrp="1" noChangeArrowheads="1"/>
          </p:cNvSpPr>
          <p:nvPr>
            <p:ph type="body" idx="1"/>
          </p:nvPr>
        </p:nvSpPr>
        <p:spPr bwMode="auto">
          <a:xfrm>
            <a:off x="1370013" y="16764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41" name="Rectangle 9"/>
          <p:cNvSpPr>
            <a:spLocks noGrp="1" noChangeArrowheads="1"/>
          </p:cNvSpPr>
          <p:nvPr>
            <p:ph type="dt" sz="half" idx="2"/>
          </p:nvPr>
        </p:nvSpPr>
        <p:spPr bwMode="auto">
          <a:xfrm>
            <a:off x="45720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a:defRPr/>
            </a:pPr>
            <a:endParaRPr lang="en-US"/>
          </a:p>
        </p:txBody>
      </p:sp>
      <p:sp>
        <p:nvSpPr>
          <p:cNvPr id="18442" name="Rectangle 10"/>
          <p:cNvSpPr>
            <a:spLocks noGrp="1" noChangeArrowheads="1"/>
          </p:cNvSpPr>
          <p:nvPr>
            <p:ph type="ftr" sz="quarter" idx="3"/>
          </p:nvPr>
        </p:nvSpPr>
        <p:spPr bwMode="auto">
          <a:xfrm>
            <a:off x="4267200" y="64008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a:defRPr/>
            </a:pPr>
            <a:endParaRPr lang="en-US"/>
          </a:p>
        </p:txBody>
      </p:sp>
      <p:sp>
        <p:nvSpPr>
          <p:cNvPr id="18443" name="Rectangle 11"/>
          <p:cNvSpPr>
            <a:spLocks noGrp="1" noChangeArrowheads="1"/>
          </p:cNvSpPr>
          <p:nvPr>
            <p:ph type="sldNum" sz="quarter" idx="4"/>
          </p:nvPr>
        </p:nvSpPr>
        <p:spPr bwMode="auto">
          <a:xfrm>
            <a:off x="7237413"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EACE3128-A851-401A-8367-B0529E7B96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3"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4" r:id="rId12"/>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1000"/>
                                        <p:tgtEl>
                                          <p:spTgt spid="18439"/>
                                        </p:tgtEl>
                                      </p:cBhvr>
                                    </p:animEffect>
                                    <p:anim calcmode="lin" valueType="num">
                                      <p:cBhvr>
                                        <p:cTn id="8" dur="1000" fill="hold"/>
                                        <p:tgtEl>
                                          <p:spTgt spid="18439"/>
                                        </p:tgtEl>
                                        <p:attrNameLst>
                                          <p:attrName>ppt_x</p:attrName>
                                        </p:attrNameLst>
                                      </p:cBhvr>
                                      <p:tavLst>
                                        <p:tav tm="0">
                                          <p:val>
                                            <p:strVal val="#ppt_x"/>
                                          </p:val>
                                        </p:tav>
                                        <p:tav tm="100000">
                                          <p:val>
                                            <p:strVal val="#ppt_x"/>
                                          </p:val>
                                        </p:tav>
                                      </p:tavLst>
                                    </p:anim>
                                    <p:anim calcmode="lin" valueType="num">
                                      <p:cBhvr>
                                        <p:cTn id="9" dur="898" decel="100000" fill="hold"/>
                                        <p:tgtEl>
                                          <p:spTgt spid="1843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843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8440">
                                            <p:txEl>
                                              <p:pRg st="0" end="0"/>
                                            </p:txEl>
                                          </p:spTgt>
                                        </p:tgtEl>
                                        <p:attrNameLst>
                                          <p:attrName>style.visibility</p:attrName>
                                        </p:attrNameLst>
                                      </p:cBhvr>
                                      <p:to>
                                        <p:strVal val="visible"/>
                                      </p:to>
                                    </p:set>
                                    <p:animEffect transition="in" filter="fade">
                                      <p:cBhvr>
                                        <p:cTn id="15" dur="1000"/>
                                        <p:tgtEl>
                                          <p:spTgt spid="18440">
                                            <p:txEl>
                                              <p:pRg st="0" end="0"/>
                                            </p:txEl>
                                          </p:spTgt>
                                        </p:tgtEl>
                                      </p:cBhvr>
                                    </p:animEffect>
                                    <p:anim calcmode="lin" valueType="num">
                                      <p:cBhvr>
                                        <p:cTn id="16" dur="1000" fill="hold"/>
                                        <p:tgtEl>
                                          <p:spTgt spid="18440">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8440">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8440">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8440">
                                            <p:txEl>
                                              <p:pRg st="1" end="1"/>
                                            </p:txEl>
                                          </p:spTgt>
                                        </p:tgtEl>
                                        <p:attrNameLst>
                                          <p:attrName>style.visibility</p:attrName>
                                        </p:attrNameLst>
                                      </p:cBhvr>
                                      <p:to>
                                        <p:strVal val="visible"/>
                                      </p:to>
                                    </p:set>
                                    <p:animEffect transition="in" filter="fade">
                                      <p:cBhvr>
                                        <p:cTn id="21" dur="1000"/>
                                        <p:tgtEl>
                                          <p:spTgt spid="18440">
                                            <p:txEl>
                                              <p:pRg st="1" end="1"/>
                                            </p:txEl>
                                          </p:spTgt>
                                        </p:tgtEl>
                                      </p:cBhvr>
                                    </p:animEffect>
                                    <p:anim calcmode="lin" valueType="num">
                                      <p:cBhvr>
                                        <p:cTn id="22" dur="1000" fill="hold"/>
                                        <p:tgtEl>
                                          <p:spTgt spid="18440">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8440">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8440">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8440">
                                            <p:txEl>
                                              <p:pRg st="2" end="2"/>
                                            </p:txEl>
                                          </p:spTgt>
                                        </p:tgtEl>
                                        <p:attrNameLst>
                                          <p:attrName>style.visibility</p:attrName>
                                        </p:attrNameLst>
                                      </p:cBhvr>
                                      <p:to>
                                        <p:strVal val="visible"/>
                                      </p:to>
                                    </p:set>
                                    <p:animEffect transition="in" filter="fade">
                                      <p:cBhvr>
                                        <p:cTn id="27" dur="1000"/>
                                        <p:tgtEl>
                                          <p:spTgt spid="18440">
                                            <p:txEl>
                                              <p:pRg st="2" end="2"/>
                                            </p:txEl>
                                          </p:spTgt>
                                        </p:tgtEl>
                                      </p:cBhvr>
                                    </p:animEffect>
                                    <p:anim calcmode="lin" valueType="num">
                                      <p:cBhvr>
                                        <p:cTn id="28" dur="1000" fill="hold"/>
                                        <p:tgtEl>
                                          <p:spTgt spid="18440">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8440">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8440">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8440">
                                            <p:txEl>
                                              <p:pRg st="3" end="3"/>
                                            </p:txEl>
                                          </p:spTgt>
                                        </p:tgtEl>
                                        <p:attrNameLst>
                                          <p:attrName>style.visibility</p:attrName>
                                        </p:attrNameLst>
                                      </p:cBhvr>
                                      <p:to>
                                        <p:strVal val="visible"/>
                                      </p:to>
                                    </p:set>
                                    <p:animEffect transition="in" filter="fade">
                                      <p:cBhvr>
                                        <p:cTn id="33" dur="1000"/>
                                        <p:tgtEl>
                                          <p:spTgt spid="18440">
                                            <p:txEl>
                                              <p:pRg st="3" end="3"/>
                                            </p:txEl>
                                          </p:spTgt>
                                        </p:tgtEl>
                                      </p:cBhvr>
                                    </p:animEffect>
                                    <p:anim calcmode="lin" valueType="num">
                                      <p:cBhvr>
                                        <p:cTn id="34" dur="1000" fill="hold"/>
                                        <p:tgtEl>
                                          <p:spTgt spid="18440">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8440">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8440">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8440">
                                            <p:txEl>
                                              <p:pRg st="4" end="4"/>
                                            </p:txEl>
                                          </p:spTgt>
                                        </p:tgtEl>
                                        <p:attrNameLst>
                                          <p:attrName>style.visibility</p:attrName>
                                        </p:attrNameLst>
                                      </p:cBhvr>
                                      <p:to>
                                        <p:strVal val="visible"/>
                                      </p:to>
                                    </p:set>
                                    <p:animEffect transition="in" filter="fade">
                                      <p:cBhvr>
                                        <p:cTn id="39" dur="1000"/>
                                        <p:tgtEl>
                                          <p:spTgt spid="18440">
                                            <p:txEl>
                                              <p:pRg st="4" end="4"/>
                                            </p:txEl>
                                          </p:spTgt>
                                        </p:tgtEl>
                                      </p:cBhvr>
                                    </p:animEffect>
                                    <p:anim calcmode="lin" valueType="num">
                                      <p:cBhvr>
                                        <p:cTn id="40" dur="1000" fill="hold"/>
                                        <p:tgtEl>
                                          <p:spTgt spid="18440">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8440">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8440">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40" grpId="0" build="p">
        <p:tmplLst>
          <p:tmpl lvl="1">
            <p:tnLst>
              <p:par>
                <p:cTn presetID="37" presetClass="entr" presetSubtype="0" fill="hold" nodeType="clickEffect">
                  <p:stCondLst>
                    <p:cond delay="0"/>
                  </p:stCondLst>
                  <p:childTnLst>
                    <p:set>
                      <p:cBhvr>
                        <p:cTn dur="1" fill="hold">
                          <p:stCondLst>
                            <p:cond delay="0"/>
                          </p:stCondLst>
                        </p:cTn>
                        <p:tgtEl>
                          <p:spTgt spid="18440"/>
                        </p:tgtEl>
                        <p:attrNameLst>
                          <p:attrName>style.visibility</p:attrName>
                        </p:attrNameLst>
                      </p:cBhvr>
                      <p:to>
                        <p:strVal val="visible"/>
                      </p:to>
                    </p:set>
                    <p:animEffect transition="in" filter="fade">
                      <p:cBhvr>
                        <p:cTn dur="1000"/>
                        <p:tgtEl>
                          <p:spTgt spid="18440"/>
                        </p:tgtEl>
                      </p:cBhvr>
                    </p:animEffect>
                    <p:anim calcmode="lin" valueType="num">
                      <p:cBhvr>
                        <p:cTn dur="1000" fill="hold"/>
                        <p:tgtEl>
                          <p:spTgt spid="18440"/>
                        </p:tgtEl>
                        <p:attrNameLst>
                          <p:attrName>ppt_x</p:attrName>
                        </p:attrNameLst>
                      </p:cBhvr>
                      <p:tavLst>
                        <p:tav tm="0">
                          <p:val>
                            <p:strVal val="#ppt_x"/>
                          </p:val>
                        </p:tav>
                        <p:tav tm="100000">
                          <p:val>
                            <p:strVal val="#ppt_x"/>
                          </p:val>
                        </p:tav>
                      </p:tavLst>
                    </p:anim>
                    <p:anim calcmode="lin" valueType="num">
                      <p:cBhvr>
                        <p:cTn dur="898" decel="100000" fill="hold"/>
                        <p:tgtEl>
                          <p:spTgt spid="18440"/>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8440"/>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8440"/>
                        </p:tgtEl>
                        <p:attrNameLst>
                          <p:attrName>style.visibility</p:attrName>
                        </p:attrNameLst>
                      </p:cBhvr>
                      <p:to>
                        <p:strVal val="visible"/>
                      </p:to>
                    </p:set>
                    <p:animEffect transition="in" filter="fade">
                      <p:cBhvr>
                        <p:cTn dur="1000"/>
                        <p:tgtEl>
                          <p:spTgt spid="18440"/>
                        </p:tgtEl>
                      </p:cBhvr>
                    </p:animEffect>
                    <p:anim calcmode="lin" valueType="num">
                      <p:cBhvr>
                        <p:cTn dur="1000" fill="hold"/>
                        <p:tgtEl>
                          <p:spTgt spid="18440"/>
                        </p:tgtEl>
                        <p:attrNameLst>
                          <p:attrName>ppt_x</p:attrName>
                        </p:attrNameLst>
                      </p:cBhvr>
                      <p:tavLst>
                        <p:tav tm="0">
                          <p:val>
                            <p:strVal val="#ppt_x"/>
                          </p:val>
                        </p:tav>
                        <p:tav tm="100000">
                          <p:val>
                            <p:strVal val="#ppt_x"/>
                          </p:val>
                        </p:tav>
                      </p:tavLst>
                    </p:anim>
                    <p:anim calcmode="lin" valueType="num">
                      <p:cBhvr>
                        <p:cTn dur="898" decel="100000" fill="hold"/>
                        <p:tgtEl>
                          <p:spTgt spid="18440"/>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8440"/>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8440"/>
                        </p:tgtEl>
                        <p:attrNameLst>
                          <p:attrName>style.visibility</p:attrName>
                        </p:attrNameLst>
                      </p:cBhvr>
                      <p:to>
                        <p:strVal val="visible"/>
                      </p:to>
                    </p:set>
                    <p:animEffect transition="in" filter="fade">
                      <p:cBhvr>
                        <p:cTn dur="1000"/>
                        <p:tgtEl>
                          <p:spTgt spid="18440"/>
                        </p:tgtEl>
                      </p:cBhvr>
                    </p:animEffect>
                    <p:anim calcmode="lin" valueType="num">
                      <p:cBhvr>
                        <p:cTn dur="1000" fill="hold"/>
                        <p:tgtEl>
                          <p:spTgt spid="18440"/>
                        </p:tgtEl>
                        <p:attrNameLst>
                          <p:attrName>ppt_x</p:attrName>
                        </p:attrNameLst>
                      </p:cBhvr>
                      <p:tavLst>
                        <p:tav tm="0">
                          <p:val>
                            <p:strVal val="#ppt_x"/>
                          </p:val>
                        </p:tav>
                        <p:tav tm="100000">
                          <p:val>
                            <p:strVal val="#ppt_x"/>
                          </p:val>
                        </p:tav>
                      </p:tavLst>
                    </p:anim>
                    <p:anim calcmode="lin" valueType="num">
                      <p:cBhvr>
                        <p:cTn dur="898" decel="100000" fill="hold"/>
                        <p:tgtEl>
                          <p:spTgt spid="18440"/>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8440"/>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8440"/>
                        </p:tgtEl>
                        <p:attrNameLst>
                          <p:attrName>style.visibility</p:attrName>
                        </p:attrNameLst>
                      </p:cBhvr>
                      <p:to>
                        <p:strVal val="visible"/>
                      </p:to>
                    </p:set>
                    <p:animEffect transition="in" filter="fade">
                      <p:cBhvr>
                        <p:cTn dur="1000"/>
                        <p:tgtEl>
                          <p:spTgt spid="18440"/>
                        </p:tgtEl>
                      </p:cBhvr>
                    </p:animEffect>
                    <p:anim calcmode="lin" valueType="num">
                      <p:cBhvr>
                        <p:cTn dur="1000" fill="hold"/>
                        <p:tgtEl>
                          <p:spTgt spid="18440"/>
                        </p:tgtEl>
                        <p:attrNameLst>
                          <p:attrName>ppt_x</p:attrName>
                        </p:attrNameLst>
                      </p:cBhvr>
                      <p:tavLst>
                        <p:tav tm="0">
                          <p:val>
                            <p:strVal val="#ppt_x"/>
                          </p:val>
                        </p:tav>
                        <p:tav tm="100000">
                          <p:val>
                            <p:strVal val="#ppt_x"/>
                          </p:val>
                        </p:tav>
                      </p:tavLst>
                    </p:anim>
                    <p:anim calcmode="lin" valueType="num">
                      <p:cBhvr>
                        <p:cTn dur="898" decel="100000" fill="hold"/>
                        <p:tgtEl>
                          <p:spTgt spid="18440"/>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8440"/>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8440"/>
                        </p:tgtEl>
                        <p:attrNameLst>
                          <p:attrName>style.visibility</p:attrName>
                        </p:attrNameLst>
                      </p:cBhvr>
                      <p:to>
                        <p:strVal val="visible"/>
                      </p:to>
                    </p:set>
                    <p:animEffect transition="in" filter="fade">
                      <p:cBhvr>
                        <p:cTn dur="1000"/>
                        <p:tgtEl>
                          <p:spTgt spid="18440"/>
                        </p:tgtEl>
                      </p:cBhvr>
                    </p:animEffect>
                    <p:anim calcmode="lin" valueType="num">
                      <p:cBhvr>
                        <p:cTn dur="1000" fill="hold"/>
                        <p:tgtEl>
                          <p:spTgt spid="18440"/>
                        </p:tgtEl>
                        <p:attrNameLst>
                          <p:attrName>ppt_x</p:attrName>
                        </p:attrNameLst>
                      </p:cBhvr>
                      <p:tavLst>
                        <p:tav tm="0">
                          <p:val>
                            <p:strVal val="#ppt_x"/>
                          </p:val>
                        </p:tav>
                        <p:tav tm="100000">
                          <p:val>
                            <p:strVal val="#ppt_x"/>
                          </p:val>
                        </p:tav>
                      </p:tavLst>
                    </p:anim>
                    <p:anim calcmode="lin" valueType="num">
                      <p:cBhvr>
                        <p:cTn dur="898" decel="100000" fill="hold"/>
                        <p:tgtEl>
                          <p:spTgt spid="18440"/>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8440"/>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2.vml"/><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sz="quarter"/>
          </p:nvPr>
        </p:nvSpPr>
        <p:spPr>
          <a:xfrm>
            <a:off x="533400" y="533400"/>
            <a:ext cx="7772400" cy="1447800"/>
          </a:xfrm>
        </p:spPr>
        <p:txBody>
          <a:bodyPr/>
          <a:lstStyle/>
          <a:p>
            <a:pPr algn="ctr" eaLnBrk="1" hangingPunct="1"/>
            <a:r>
              <a:rPr lang="ar-SA" sz="6000" b="1" smtClean="0"/>
              <a:t>قانون الغاز المثالي            </a:t>
            </a:r>
            <a:endParaRPr lang="en-US" sz="6000" b="1" smtClean="0"/>
          </a:p>
        </p:txBody>
      </p:sp>
      <p:pic>
        <p:nvPicPr>
          <p:cNvPr id="8195" name="Picture 20" descr="j0323741"/>
          <p:cNvPicPr>
            <a:picLocks noChangeAspect="1" noChangeArrowheads="1"/>
          </p:cNvPicPr>
          <p:nvPr/>
        </p:nvPicPr>
        <p:blipFill>
          <a:blip r:embed="rId2" cstate="print"/>
          <a:srcRect/>
          <a:stretch>
            <a:fillRect/>
          </a:stretch>
        </p:blipFill>
        <p:spPr bwMode="auto">
          <a:xfrm>
            <a:off x="6400800" y="2590800"/>
            <a:ext cx="2362200" cy="2743200"/>
          </a:xfrm>
          <a:prstGeom prst="rect">
            <a:avLst/>
          </a:prstGeom>
          <a:noFill/>
          <a:ln w="9525">
            <a:noFill/>
            <a:miter lim="800000"/>
            <a:headEnd/>
            <a:tailEnd/>
          </a:ln>
        </p:spPr>
      </p:pic>
      <p:pic>
        <p:nvPicPr>
          <p:cNvPr id="8196" name="Picture 1036" descr="AG00571_"/>
          <p:cNvPicPr>
            <a:picLocks noChangeAspect="1" noChangeArrowheads="1"/>
          </p:cNvPicPr>
          <p:nvPr/>
        </p:nvPicPr>
        <p:blipFill>
          <a:blip r:embed="rId3" cstate="print"/>
          <a:srcRect/>
          <a:stretch>
            <a:fillRect/>
          </a:stretch>
        </p:blipFill>
        <p:spPr bwMode="auto">
          <a:xfrm>
            <a:off x="1752600" y="381000"/>
            <a:ext cx="577850" cy="2209800"/>
          </a:xfrm>
          <a:prstGeom prst="rect">
            <a:avLst/>
          </a:prstGeom>
          <a:noFill/>
          <a:ln w="9525">
            <a:noFill/>
            <a:miter lim="800000"/>
            <a:headEnd/>
            <a:tailEnd/>
          </a:ln>
        </p:spPr>
      </p:pic>
      <p:pic>
        <p:nvPicPr>
          <p:cNvPr id="8197" name="Picture 12" descr="j0336578"/>
          <p:cNvPicPr>
            <a:picLocks noChangeAspect="1" noChangeArrowheads="1"/>
          </p:cNvPicPr>
          <p:nvPr/>
        </p:nvPicPr>
        <p:blipFill>
          <a:blip r:embed="rId4" cstate="print"/>
          <a:srcRect/>
          <a:stretch>
            <a:fillRect/>
          </a:stretch>
        </p:blipFill>
        <p:spPr bwMode="auto">
          <a:xfrm>
            <a:off x="2057400" y="2743200"/>
            <a:ext cx="2816225" cy="3429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762000"/>
            <a:ext cx="9982200" cy="1143000"/>
          </a:xfrm>
          <a:noFill/>
        </p:spPr>
        <p:txBody>
          <a:bodyPr/>
          <a:lstStyle/>
          <a:p>
            <a:pPr algn="ctr"/>
            <a:r>
              <a:rPr lang="ar-SA" sz="3600" b="1" smtClean="0"/>
              <a:t>ماهي الظروف المعيارية </a:t>
            </a:r>
            <a:br>
              <a:rPr lang="ar-SA" sz="3600" b="1" smtClean="0"/>
            </a:br>
            <a:r>
              <a:rPr lang="ar-SA" sz="3600" b="1" smtClean="0"/>
              <a:t> </a:t>
            </a:r>
            <a:r>
              <a:rPr lang="en-US" sz="2400" b="1" smtClean="0"/>
              <a:t>Standard Temperature and Pressure</a:t>
            </a:r>
            <a:r>
              <a:rPr lang="ar-SA" sz="3600" b="1" smtClean="0"/>
              <a:t/>
            </a:r>
            <a:br>
              <a:rPr lang="ar-SA" sz="3600" b="1" smtClean="0"/>
            </a:br>
            <a:r>
              <a:rPr lang="en-US" sz="3600" b="1" smtClean="0"/>
              <a:t>STP</a:t>
            </a:r>
          </a:p>
        </p:txBody>
      </p:sp>
      <p:sp>
        <p:nvSpPr>
          <p:cNvPr id="13315" name="Rectangle 3"/>
          <p:cNvSpPr>
            <a:spLocks noGrp="1" noChangeArrowheads="1"/>
          </p:cNvSpPr>
          <p:nvPr>
            <p:ph type="body" idx="1"/>
          </p:nvPr>
        </p:nvSpPr>
        <p:spPr>
          <a:xfrm>
            <a:off x="762000" y="2133600"/>
            <a:ext cx="8305800" cy="4038600"/>
          </a:xfrm>
          <a:noFill/>
        </p:spPr>
        <p:txBody>
          <a:bodyPr/>
          <a:lstStyle/>
          <a:p>
            <a:r>
              <a:rPr lang="en-US" smtClean="0"/>
              <a:t>	</a:t>
            </a:r>
            <a:r>
              <a:rPr lang="en-US" i="1" smtClean="0"/>
              <a:t>P</a:t>
            </a:r>
            <a:r>
              <a:rPr lang="en-US" smtClean="0"/>
              <a:t> = 1 atmosphere</a:t>
            </a:r>
          </a:p>
          <a:p>
            <a:r>
              <a:rPr lang="en-US" smtClean="0"/>
              <a:t>	</a:t>
            </a:r>
            <a:r>
              <a:rPr lang="en-US" i="1" smtClean="0"/>
              <a:t>T</a:t>
            </a:r>
            <a:r>
              <a:rPr lang="en-US" smtClean="0"/>
              <a:t> = </a:t>
            </a:r>
            <a:r>
              <a:rPr lang="en-US" smtClean="0">
                <a:latin typeface="Symbol" pitchFamily="18" charset="2"/>
              </a:rPr>
              <a:t></a:t>
            </a:r>
            <a:r>
              <a:rPr lang="en-US" smtClean="0"/>
              <a:t>C</a:t>
            </a:r>
          </a:p>
          <a:p>
            <a:pPr algn="r" rtl="1">
              <a:buFontTx/>
              <a:buNone/>
            </a:pPr>
            <a:r>
              <a:rPr lang="en-US" smtClean="0"/>
              <a:t>	</a:t>
            </a:r>
            <a:r>
              <a:rPr lang="ar-SA" smtClean="0"/>
              <a:t>الحجم المولاري عند الظروف المعيارية  =</a:t>
            </a:r>
            <a:r>
              <a:rPr lang="en-US" smtClean="0"/>
              <a:t>22.42  L </a:t>
            </a:r>
          </a:p>
        </p:txBody>
      </p:sp>
      <p:pic>
        <p:nvPicPr>
          <p:cNvPr id="14340" name="Picture 2" descr="C:\Users\hp tec\Pictures\حجم 1.jpg"/>
          <p:cNvPicPr>
            <a:picLocks noChangeAspect="1" noChangeArrowheads="1"/>
          </p:cNvPicPr>
          <p:nvPr/>
        </p:nvPicPr>
        <p:blipFill>
          <a:blip r:embed="rId2" cstate="print"/>
          <a:srcRect/>
          <a:stretch>
            <a:fillRect/>
          </a:stretch>
        </p:blipFill>
        <p:spPr bwMode="auto">
          <a:xfrm>
            <a:off x="5981700" y="4038600"/>
            <a:ext cx="2781300" cy="2743200"/>
          </a:xfrm>
          <a:prstGeom prst="rect">
            <a:avLst/>
          </a:prstGeom>
          <a:noFill/>
          <a:ln w="9525">
            <a:noFill/>
            <a:miter lim="800000"/>
            <a:headEnd/>
            <a:tailEnd/>
          </a:ln>
        </p:spPr>
      </p:pic>
      <p:pic>
        <p:nvPicPr>
          <p:cNvPr id="5" name="Picture 21" descr="cha56011_0511"/>
          <p:cNvPicPr>
            <a:picLocks noChangeAspect="1" noChangeArrowheads="1"/>
          </p:cNvPicPr>
          <p:nvPr/>
        </p:nvPicPr>
        <p:blipFill>
          <a:blip r:embed="rId3" cstate="print"/>
          <a:srcRect/>
          <a:stretch>
            <a:fillRect/>
          </a:stretch>
        </p:blipFill>
        <p:spPr bwMode="auto">
          <a:xfrm>
            <a:off x="7010400" y="228600"/>
            <a:ext cx="1828800" cy="1638300"/>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00200" y="609600"/>
            <a:ext cx="6856365"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SA"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ماهو</a:t>
            </a:r>
            <a:r>
              <a:rPr lang="ar-S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الحجم </a:t>
            </a:r>
            <a:r>
              <a:rPr lang="ar-SA"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المولاري</a:t>
            </a:r>
            <a:r>
              <a:rPr lang="ar-S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لغاز ؟؟</a:t>
            </a:r>
          </a:p>
        </p:txBody>
      </p:sp>
      <p:sp>
        <p:nvSpPr>
          <p:cNvPr id="3" name="مربع نص 2"/>
          <p:cNvSpPr txBox="1"/>
          <p:nvPr/>
        </p:nvSpPr>
        <p:spPr>
          <a:xfrm>
            <a:off x="1981200" y="2057400"/>
            <a:ext cx="6019800" cy="1754188"/>
          </a:xfrm>
          <a:prstGeom prst="rect">
            <a:avLst/>
          </a:prstGeom>
          <a:solidFill>
            <a:schemeClr val="accent5"/>
          </a:solidFill>
        </p:spPr>
        <p:style>
          <a:lnRef idx="2">
            <a:schemeClr val="accent1"/>
          </a:lnRef>
          <a:fillRef idx="1">
            <a:schemeClr val="lt1"/>
          </a:fillRef>
          <a:effectRef idx="0">
            <a:schemeClr val="accent1"/>
          </a:effectRef>
          <a:fontRef idx="minor">
            <a:schemeClr val="dk1"/>
          </a:fontRef>
        </p:style>
        <p:txBody>
          <a:bodyPr rtlCol="1">
            <a:spAutoFit/>
          </a:bodyPr>
          <a:lstStyle/>
          <a:p>
            <a:pPr algn="ctr" rtl="1">
              <a:defRPr/>
            </a:pPr>
            <a:r>
              <a:rPr lang="ar-SA" sz="3600" b="1" dirty="0"/>
              <a:t>هو الحجم الذي يشغله</a:t>
            </a:r>
            <a:r>
              <a:rPr lang="en-US" sz="3600" b="1" dirty="0"/>
              <a:t> 1mol  </a:t>
            </a:r>
            <a:r>
              <a:rPr lang="ar-SA" sz="3600" b="1" dirty="0"/>
              <a:t> منه عند درجة حرارة </a:t>
            </a:r>
            <a:r>
              <a:rPr lang="en-US" sz="3600" b="1" dirty="0"/>
              <a:t>0.0 C</a:t>
            </a:r>
            <a:r>
              <a:rPr lang="en-US" sz="3600" b="1" baseline="30000" dirty="0"/>
              <a:t>O</a:t>
            </a:r>
            <a:r>
              <a:rPr lang="en-US" sz="3600" b="1" dirty="0"/>
              <a:t> </a:t>
            </a:r>
            <a:r>
              <a:rPr lang="ar-SA" sz="3600" b="1" dirty="0"/>
              <a:t> وضغط جوي </a:t>
            </a:r>
            <a:r>
              <a:rPr lang="en-US" sz="3600" b="1" dirty="0"/>
              <a:t>1atm </a:t>
            </a:r>
            <a:r>
              <a:rPr lang="ar-SA" sz="3600" b="1" dirty="0"/>
              <a:t>.  </a:t>
            </a:r>
          </a:p>
        </p:txBody>
      </p:sp>
      <p:pic>
        <p:nvPicPr>
          <p:cNvPr id="4" name="Picture 4" descr="MCj04244660000[1]"/>
          <p:cNvPicPr>
            <a:picLocks noChangeAspect="1" noChangeArrowheads="1"/>
          </p:cNvPicPr>
          <p:nvPr/>
        </p:nvPicPr>
        <p:blipFill>
          <a:blip r:embed="rId2" cstate="print"/>
          <a:srcRect/>
          <a:stretch>
            <a:fillRect/>
          </a:stretch>
        </p:blipFill>
        <p:spPr bwMode="auto">
          <a:xfrm>
            <a:off x="0" y="381000"/>
            <a:ext cx="1643063" cy="1243013"/>
          </a:xfrm>
          <a:prstGeom prst="rect">
            <a:avLst/>
          </a:prstGeom>
          <a:noFill/>
          <a:ln w="9525">
            <a:noFill/>
            <a:miter lim="800000"/>
            <a:headEnd/>
            <a:tailEnd/>
          </a:ln>
        </p:spPr>
      </p:pic>
      <p:pic>
        <p:nvPicPr>
          <p:cNvPr id="5" name="Picture 2" descr="C:\chem5eart\ch05\fig05_11"/>
          <p:cNvPicPr>
            <a:picLocks noChangeAspect="1" noChangeArrowheads="1"/>
          </p:cNvPicPr>
          <p:nvPr/>
        </p:nvPicPr>
        <p:blipFill>
          <a:blip r:embed="rId3" cstate="print"/>
          <a:srcRect/>
          <a:stretch>
            <a:fillRect/>
          </a:stretch>
        </p:blipFill>
        <p:spPr bwMode="auto">
          <a:xfrm>
            <a:off x="228600" y="4191000"/>
            <a:ext cx="8610600" cy="22796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5_15-06UN"/>
          <p:cNvPicPr>
            <a:picLocks noChangeAspect="1" noChangeArrowheads="1"/>
          </p:cNvPicPr>
          <p:nvPr/>
        </p:nvPicPr>
        <p:blipFill>
          <a:blip r:embed="rId3" cstate="print"/>
          <a:srcRect/>
          <a:stretch>
            <a:fillRect/>
          </a:stretch>
        </p:blipFill>
        <p:spPr bwMode="auto">
          <a:xfrm>
            <a:off x="1600200" y="1370013"/>
            <a:ext cx="7164388" cy="5487987"/>
          </a:xfrm>
          <a:prstGeom prst="rect">
            <a:avLst/>
          </a:prstGeom>
          <a:noFill/>
          <a:ln w="9525">
            <a:noFill/>
            <a:miter lim="800000"/>
            <a:headEnd/>
            <a:tailEnd/>
          </a:ln>
        </p:spPr>
      </p:pic>
      <p:sp>
        <p:nvSpPr>
          <p:cNvPr id="3" name="مستطيل 2"/>
          <p:cNvSpPr/>
          <p:nvPr/>
        </p:nvSpPr>
        <p:spPr>
          <a:xfrm>
            <a:off x="2062413" y="228600"/>
            <a:ext cx="6450805" cy="707886"/>
          </a:xfrm>
          <a:prstGeom prst="rect">
            <a:avLst/>
          </a:prstGeom>
          <a:noFill/>
        </p:spPr>
        <p:txBody>
          <a:bodyPr wrap="none">
            <a:spAutoFit/>
          </a:bodyPr>
          <a:lstStyle/>
          <a:p>
            <a:pPr algn="ctr">
              <a:defRPr/>
            </a:pPr>
            <a:r>
              <a:rPr lang="ar-SA"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فسري تشابه </a:t>
            </a:r>
            <a:r>
              <a:rPr lang="ar-SA"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حجوم</a:t>
            </a:r>
            <a:r>
              <a:rPr lang="ar-SA"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الغازات التالية ؟؟</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مستطيل 20"/>
          <p:cNvSpPr/>
          <p:nvPr/>
        </p:nvSpPr>
        <p:spPr>
          <a:xfrm>
            <a:off x="7288776" y="0"/>
            <a:ext cx="1550424" cy="646331"/>
          </a:xfrm>
          <a:prstGeom prst="rect">
            <a:avLst/>
          </a:prstGeom>
          <a:solidFill>
            <a:schemeClr val="accent5"/>
          </a:solid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defRPr/>
            </a:pPr>
            <a:r>
              <a:rPr lang="ar-SA"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مثال</a:t>
            </a:r>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7-5 </a:t>
            </a:r>
            <a:endParaRPr lang="ar-SA"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مستطيل 2"/>
          <p:cNvSpPr/>
          <p:nvPr/>
        </p:nvSpPr>
        <p:spPr>
          <a:xfrm>
            <a:off x="304800" y="599182"/>
            <a:ext cx="8686800" cy="1077218"/>
          </a:xfrm>
          <a:prstGeom prst="rect">
            <a:avLst/>
          </a:prstGeom>
          <a:solidFill>
            <a:schemeClr val="accent6">
              <a:lumMod val="20000"/>
              <a:lumOff val="80000"/>
            </a:schemeClr>
          </a:solidFill>
        </p:spPr>
        <p:txBody>
          <a:bodyPr>
            <a:spAutoFit/>
          </a:bodyPr>
          <a:lstStyle/>
          <a:p>
            <a:pPr algn="r" rtl="1" fontAlgn="auto">
              <a:spcBef>
                <a:spcPts val="0"/>
              </a:spcBef>
              <a:spcAft>
                <a:spcPts val="0"/>
              </a:spcAft>
              <a:defRPr/>
            </a:pPr>
            <a:r>
              <a:rPr lang="ar-SA" sz="3200" b="1" spc="100" dirty="0">
                <a:ln w="18000">
                  <a:solidFill>
                    <a:schemeClr val="accent1">
                      <a:satMod val="200000"/>
                      <a:tint val="72000"/>
                    </a:schemeClr>
                  </a:solidFill>
                  <a:prstDash val="solid"/>
                </a:ln>
                <a:solidFill>
                  <a:srgbClr val="002060"/>
                </a:solidFill>
                <a:effectLst>
                  <a:outerShdw blurRad="25000" dist="20000" dir="16020000" algn="tl">
                    <a:schemeClr val="accent1">
                      <a:satMod val="200000"/>
                      <a:shade val="1000"/>
                      <a:alpha val="60000"/>
                    </a:schemeClr>
                  </a:outerShdw>
                </a:effectLst>
                <a:latin typeface="+mn-lt"/>
              </a:rPr>
              <a:t>يستخدم غاز الميثان </a:t>
            </a:r>
            <a:r>
              <a:rPr lang="en-US" sz="3200" b="1" spc="100" dirty="0">
                <a:ln w="18000">
                  <a:solidFill>
                    <a:schemeClr val="accent1">
                      <a:satMod val="200000"/>
                      <a:tint val="72000"/>
                    </a:schemeClr>
                  </a:solidFill>
                  <a:prstDash val="solid"/>
                </a:ln>
                <a:solidFill>
                  <a:srgbClr val="002060"/>
                </a:solidFill>
                <a:effectLst>
                  <a:outerShdw blurRad="25000" dist="20000" dir="16020000" algn="tl">
                    <a:schemeClr val="accent1">
                      <a:satMod val="200000"/>
                      <a:shade val="1000"/>
                      <a:alpha val="60000"/>
                    </a:schemeClr>
                  </a:outerShdw>
                </a:effectLst>
                <a:latin typeface="+mn-lt"/>
              </a:rPr>
              <a:t>CH4</a:t>
            </a:r>
            <a:r>
              <a:rPr lang="ar-SA" sz="3200" b="1" spc="100" dirty="0">
                <a:ln w="18000">
                  <a:solidFill>
                    <a:schemeClr val="accent1">
                      <a:satMod val="200000"/>
                      <a:tint val="72000"/>
                    </a:schemeClr>
                  </a:solidFill>
                  <a:prstDash val="solid"/>
                </a:ln>
                <a:solidFill>
                  <a:srgbClr val="002060"/>
                </a:solidFill>
                <a:effectLst>
                  <a:outerShdw blurRad="25000" dist="20000" dir="16020000" algn="tl">
                    <a:schemeClr val="accent1">
                      <a:satMod val="200000"/>
                      <a:shade val="1000"/>
                      <a:alpha val="60000"/>
                    </a:schemeClr>
                  </a:outerShdw>
                </a:effectLst>
                <a:latin typeface="+mn-lt"/>
              </a:rPr>
              <a:t> . احسب حجم </a:t>
            </a:r>
            <a:r>
              <a:rPr lang="en-US" sz="3200" b="1" spc="100" dirty="0">
                <a:ln w="18000">
                  <a:solidFill>
                    <a:schemeClr val="accent1">
                      <a:satMod val="200000"/>
                      <a:tint val="72000"/>
                    </a:schemeClr>
                  </a:solidFill>
                  <a:prstDash val="solid"/>
                </a:ln>
                <a:solidFill>
                  <a:srgbClr val="002060"/>
                </a:solidFill>
                <a:effectLst>
                  <a:outerShdw blurRad="25000" dist="20000" dir="16020000" algn="tl">
                    <a:schemeClr val="accent1">
                      <a:satMod val="200000"/>
                      <a:shade val="1000"/>
                      <a:alpha val="60000"/>
                    </a:schemeClr>
                  </a:outerShdw>
                </a:effectLst>
                <a:latin typeface="+mn-lt"/>
              </a:rPr>
              <a:t>2.00 Kg</a:t>
            </a:r>
            <a:r>
              <a:rPr lang="ar-SA" sz="3200" b="1" spc="100" dirty="0">
                <a:ln w="18000">
                  <a:solidFill>
                    <a:schemeClr val="accent1">
                      <a:satMod val="200000"/>
                      <a:tint val="72000"/>
                    </a:schemeClr>
                  </a:solidFill>
                  <a:prstDash val="solid"/>
                </a:ln>
                <a:solidFill>
                  <a:srgbClr val="002060"/>
                </a:solidFill>
                <a:effectLst>
                  <a:outerShdw blurRad="25000" dist="20000" dir="16020000" algn="tl">
                    <a:schemeClr val="accent1">
                      <a:satMod val="200000"/>
                      <a:shade val="1000"/>
                      <a:alpha val="60000"/>
                    </a:schemeClr>
                  </a:outerShdw>
                </a:effectLst>
                <a:latin typeface="+mn-lt"/>
              </a:rPr>
              <a:t> من غاز الميثان في الظروف المعيارية </a:t>
            </a:r>
            <a:r>
              <a:rPr lang="en-US" sz="3200" b="1" spc="100" dirty="0">
                <a:ln w="18000">
                  <a:solidFill>
                    <a:schemeClr val="accent1">
                      <a:satMod val="200000"/>
                      <a:tint val="72000"/>
                    </a:schemeClr>
                  </a:solidFill>
                  <a:prstDash val="solid"/>
                </a:ln>
                <a:solidFill>
                  <a:srgbClr val="002060"/>
                </a:solidFill>
                <a:effectLst>
                  <a:outerShdw blurRad="25000" dist="20000" dir="16020000" algn="tl">
                    <a:schemeClr val="accent1">
                      <a:satMod val="200000"/>
                      <a:shade val="1000"/>
                      <a:alpha val="60000"/>
                    </a:schemeClr>
                  </a:outerShdw>
                </a:effectLst>
                <a:latin typeface="+mn-lt"/>
              </a:rPr>
              <a:t>STP</a:t>
            </a:r>
            <a:r>
              <a:rPr lang="ar-SA" sz="3200" b="1" spc="100" dirty="0">
                <a:ln w="18000">
                  <a:solidFill>
                    <a:schemeClr val="accent1">
                      <a:satMod val="200000"/>
                      <a:tint val="72000"/>
                    </a:schemeClr>
                  </a:solidFill>
                  <a:prstDash val="solid"/>
                </a:ln>
                <a:solidFill>
                  <a:srgbClr val="002060"/>
                </a:solidFill>
                <a:effectLst>
                  <a:outerShdw blurRad="25000" dist="20000" dir="16020000" algn="tl">
                    <a:schemeClr val="accent1">
                      <a:satMod val="200000"/>
                      <a:shade val="1000"/>
                      <a:alpha val="60000"/>
                    </a:schemeClr>
                  </a:outerShdw>
                </a:effectLst>
                <a:latin typeface="+mn-lt"/>
              </a:rPr>
              <a:t> ؟؟</a:t>
            </a:r>
          </a:p>
        </p:txBody>
      </p:sp>
      <p:sp>
        <p:nvSpPr>
          <p:cNvPr id="4" name="مستطيل 3"/>
          <p:cNvSpPr/>
          <p:nvPr/>
        </p:nvSpPr>
        <p:spPr>
          <a:xfrm>
            <a:off x="6705600" y="1524000"/>
            <a:ext cx="2016033" cy="646331"/>
          </a:xfrm>
          <a:prstGeom prst="rect">
            <a:avLst/>
          </a:prstGeom>
          <a:noFill/>
        </p:spPr>
        <p:txBody>
          <a:bodyPr>
            <a:spAutoFit/>
          </a:bodyPr>
          <a:lstStyle/>
          <a:p>
            <a:pPr fontAlgn="auto">
              <a:spcBef>
                <a:spcPts val="0"/>
              </a:spcBef>
              <a:spcAft>
                <a:spcPts val="0"/>
              </a:spcAft>
              <a:defRPr/>
            </a:pPr>
            <a:r>
              <a:rPr lang="ar-SA" sz="2000"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latin typeface="+mn-lt"/>
              </a:rPr>
              <a:t>المعطيات</a:t>
            </a:r>
            <a:r>
              <a:rPr lang="ar-SA" sz="3600"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latin typeface="+mn-lt"/>
              </a:rPr>
              <a:t> : </a:t>
            </a:r>
          </a:p>
        </p:txBody>
      </p:sp>
      <p:sp>
        <p:nvSpPr>
          <p:cNvPr id="5" name="مستطيل 4"/>
          <p:cNvSpPr/>
          <p:nvPr/>
        </p:nvSpPr>
        <p:spPr>
          <a:xfrm>
            <a:off x="5029200" y="1676400"/>
            <a:ext cx="2397033" cy="40011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Bef>
                <a:spcPts val="0"/>
              </a:spcBef>
              <a:spcAft>
                <a:spcPts val="0"/>
              </a:spcAft>
              <a:defRPr/>
            </a:pPr>
            <a:r>
              <a:rPr lang="en-US" sz="2000" b="1" dirty="0">
                <a:ln/>
                <a:solidFill>
                  <a:srgbClr val="002060"/>
                </a:solidFill>
                <a:latin typeface="+mn-lt"/>
              </a:rPr>
              <a:t>m= 2.00 kg</a:t>
            </a:r>
            <a:r>
              <a:rPr lang="ar-SA" sz="2000" b="1" dirty="0">
                <a:ln/>
                <a:solidFill>
                  <a:srgbClr val="002060"/>
                </a:solidFill>
                <a:latin typeface="+mn-lt"/>
              </a:rPr>
              <a:t> </a:t>
            </a:r>
          </a:p>
        </p:txBody>
      </p:sp>
      <p:sp>
        <p:nvSpPr>
          <p:cNvPr id="6" name="مستطيل 5"/>
          <p:cNvSpPr/>
          <p:nvPr/>
        </p:nvSpPr>
        <p:spPr>
          <a:xfrm>
            <a:off x="3352800" y="1676400"/>
            <a:ext cx="2397033" cy="40011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Bef>
                <a:spcPts val="0"/>
              </a:spcBef>
              <a:spcAft>
                <a:spcPts val="0"/>
              </a:spcAft>
              <a:defRPr/>
            </a:pPr>
            <a:r>
              <a:rPr lang="en-US" sz="2000" b="1" dirty="0">
                <a:ln/>
                <a:solidFill>
                  <a:srgbClr val="002060"/>
                </a:solidFill>
                <a:latin typeface="+mn-lt"/>
              </a:rPr>
              <a:t>T= 0.0°C</a:t>
            </a:r>
            <a:endParaRPr lang="ar-SA" sz="2000" b="1" dirty="0">
              <a:ln/>
              <a:solidFill>
                <a:srgbClr val="002060"/>
              </a:solidFill>
              <a:latin typeface="+mn-lt"/>
            </a:endParaRPr>
          </a:p>
        </p:txBody>
      </p:sp>
      <p:sp>
        <p:nvSpPr>
          <p:cNvPr id="7" name="مستطيل 6"/>
          <p:cNvSpPr/>
          <p:nvPr/>
        </p:nvSpPr>
        <p:spPr>
          <a:xfrm>
            <a:off x="1219200" y="1676400"/>
            <a:ext cx="2895600" cy="40011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Bef>
                <a:spcPts val="0"/>
              </a:spcBef>
              <a:spcAft>
                <a:spcPts val="0"/>
              </a:spcAft>
              <a:defRPr/>
            </a:pPr>
            <a:r>
              <a:rPr lang="en-US" sz="2000" b="1" dirty="0">
                <a:ln/>
                <a:solidFill>
                  <a:srgbClr val="002060"/>
                </a:solidFill>
                <a:latin typeface="+mn-lt"/>
              </a:rPr>
              <a:t>P = 1.00 </a:t>
            </a:r>
            <a:r>
              <a:rPr lang="en-US" sz="2000" b="1" dirty="0" err="1">
                <a:ln/>
                <a:solidFill>
                  <a:srgbClr val="002060"/>
                </a:solidFill>
                <a:latin typeface="+mn-lt"/>
              </a:rPr>
              <a:t>atm</a:t>
            </a:r>
            <a:r>
              <a:rPr lang="ar-SA" sz="2000" b="1" dirty="0">
                <a:ln/>
                <a:solidFill>
                  <a:srgbClr val="002060"/>
                </a:solidFill>
                <a:latin typeface="+mn-lt"/>
              </a:rPr>
              <a:t> </a:t>
            </a:r>
          </a:p>
        </p:txBody>
      </p:sp>
      <p:sp>
        <p:nvSpPr>
          <p:cNvPr id="8" name="مستطيل 7"/>
          <p:cNvSpPr/>
          <p:nvPr/>
        </p:nvSpPr>
        <p:spPr>
          <a:xfrm>
            <a:off x="6975567" y="2133600"/>
            <a:ext cx="2016033" cy="400110"/>
          </a:xfrm>
          <a:prstGeom prst="rect">
            <a:avLst/>
          </a:prstGeom>
          <a:noFill/>
        </p:spPr>
        <p:txBody>
          <a:bodyPr>
            <a:spAutoFit/>
          </a:bodyPr>
          <a:lstStyle/>
          <a:p>
            <a:pPr fontAlgn="auto">
              <a:spcBef>
                <a:spcPts val="0"/>
              </a:spcBef>
              <a:spcAft>
                <a:spcPts val="0"/>
              </a:spcAft>
              <a:defRPr/>
            </a:pPr>
            <a:r>
              <a:rPr lang="ar-SA" sz="2000"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latin typeface="+mn-lt"/>
              </a:rPr>
              <a:t>المطلوب : </a:t>
            </a:r>
          </a:p>
        </p:txBody>
      </p:sp>
      <p:sp>
        <p:nvSpPr>
          <p:cNvPr id="9" name="مستطيل 8"/>
          <p:cNvSpPr/>
          <p:nvPr/>
        </p:nvSpPr>
        <p:spPr>
          <a:xfrm>
            <a:off x="5105400" y="2133600"/>
            <a:ext cx="2397033" cy="400110"/>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Bef>
                <a:spcPts val="0"/>
              </a:spcBef>
              <a:spcAft>
                <a:spcPts val="0"/>
              </a:spcAft>
              <a:defRPr/>
            </a:pPr>
            <a:r>
              <a:rPr lang="en-US" sz="2000" b="1" dirty="0">
                <a:ln>
                  <a:prstDash val="solid"/>
                </a:ln>
                <a:solidFill>
                  <a:srgbClr val="002060"/>
                </a:solidFill>
                <a:effectLst>
                  <a:outerShdw blurRad="88000" dist="50800" dir="5040000" algn="tl">
                    <a:schemeClr val="accent4">
                      <a:tint val="80000"/>
                      <a:satMod val="250000"/>
                      <a:alpha val="45000"/>
                    </a:schemeClr>
                  </a:outerShdw>
                </a:effectLst>
                <a:latin typeface="+mn-lt"/>
              </a:rPr>
              <a:t>V = ? L</a:t>
            </a:r>
            <a:r>
              <a:rPr lang="ar-SA" sz="2000" b="1" dirty="0">
                <a:ln>
                  <a:prstDash val="solid"/>
                </a:ln>
                <a:solidFill>
                  <a:srgbClr val="002060"/>
                </a:solidFill>
                <a:effectLst>
                  <a:outerShdw blurRad="88000" dist="50800" dir="5040000" algn="tl">
                    <a:schemeClr val="accent4">
                      <a:tint val="80000"/>
                      <a:satMod val="250000"/>
                      <a:alpha val="45000"/>
                    </a:schemeClr>
                  </a:outerShdw>
                </a:effectLst>
                <a:latin typeface="+mn-lt"/>
              </a:rPr>
              <a:t> </a:t>
            </a:r>
          </a:p>
        </p:txBody>
      </p:sp>
      <p:sp>
        <p:nvSpPr>
          <p:cNvPr id="10" name="مستطيل 9"/>
          <p:cNvSpPr/>
          <p:nvPr/>
        </p:nvSpPr>
        <p:spPr>
          <a:xfrm>
            <a:off x="6019800" y="2514600"/>
            <a:ext cx="2625633" cy="461665"/>
          </a:xfrm>
          <a:prstGeom prst="rect">
            <a:avLst/>
          </a:prstGeom>
          <a:noFill/>
        </p:spPr>
        <p:txBody>
          <a:bodyPr>
            <a:spAutoFit/>
          </a:bodyPr>
          <a:lstStyle/>
          <a:p>
            <a:pPr fontAlgn="auto">
              <a:spcBef>
                <a:spcPts val="0"/>
              </a:spcBef>
              <a:spcAft>
                <a:spcPts val="0"/>
              </a:spcAft>
              <a:defRPr/>
            </a:pPr>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حساب المطلوب :</a:t>
            </a:r>
          </a:p>
        </p:txBody>
      </p:sp>
      <p:sp>
        <p:nvSpPr>
          <p:cNvPr id="11" name="مستطيل 10"/>
          <p:cNvSpPr/>
          <p:nvPr/>
        </p:nvSpPr>
        <p:spPr>
          <a:xfrm>
            <a:off x="4343400" y="2971800"/>
            <a:ext cx="4302033" cy="461665"/>
          </a:xfrm>
          <a:prstGeom prst="rect">
            <a:avLst/>
          </a:prstGeom>
          <a:noFill/>
        </p:spPr>
        <p:txBody>
          <a:bodyPr>
            <a:spAutoFit/>
          </a:bodyPr>
          <a:lstStyle/>
          <a:p>
            <a:pPr algn="r" rtl="1" fontAlgn="auto">
              <a:spcBef>
                <a:spcPts val="0"/>
              </a:spcBef>
              <a:spcAft>
                <a:spcPts val="0"/>
              </a:spcAft>
              <a:defRPr/>
            </a:pPr>
            <a:r>
              <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حساب الكتلة المولية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 (M)</a:t>
            </a:r>
            <a:r>
              <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للميثان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CH4</a:t>
            </a: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12" name="مستطيل 11"/>
          <p:cNvSpPr/>
          <p:nvPr/>
        </p:nvSpPr>
        <p:spPr>
          <a:xfrm>
            <a:off x="2286000" y="3429000"/>
            <a:ext cx="5978433" cy="461665"/>
          </a:xfrm>
          <a:prstGeom prst="rect">
            <a:avLst/>
          </a:prstGeom>
          <a:noFill/>
        </p:spPr>
        <p:txBody>
          <a:bodyPr>
            <a:spAutoFit/>
          </a:bodyPr>
          <a:lstStyle/>
          <a:p>
            <a:pPr fontAlgn="auto">
              <a:spcBef>
                <a:spcPts val="0"/>
              </a:spcBef>
              <a:spcAft>
                <a:spcPts val="0"/>
              </a:spcAft>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M = 1 C + 4 h = 12.01 + 4.04 = 16.05   </a:t>
            </a:r>
            <a:endParaRPr lang="ar-SA" b="1" cap="sm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13" name="مستطيل 12"/>
          <p:cNvSpPr/>
          <p:nvPr/>
        </p:nvSpPr>
        <p:spPr>
          <a:xfrm>
            <a:off x="4343400" y="3886200"/>
            <a:ext cx="4302033" cy="46166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fontAlgn="auto">
              <a:spcBef>
                <a:spcPts val="0"/>
              </a:spcBef>
              <a:spcAft>
                <a:spcPts val="0"/>
              </a:spcAft>
              <a:defRPr/>
            </a:pPr>
            <a:r>
              <a:rPr lang="ar-SA" b="1" cap="sm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تحويل الكتلة من </a:t>
            </a:r>
            <a:r>
              <a:rPr lang="en-US" b="1" cap="sm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K</a:t>
            </a:r>
            <a:r>
              <a:rPr lang="en-US" b="1" dirty="0">
                <a:ln w="10541" cmpd="sng">
                  <a:solidFill>
                    <a:schemeClr val="accent1">
                      <a:shade val="88000"/>
                      <a:satMod val="110000"/>
                    </a:schemeClr>
                  </a:solidFill>
                  <a:prstDash val="solid"/>
                </a:ln>
                <a:solidFill>
                  <a:srgbClr val="FF0000"/>
                </a:solidFill>
                <a:latin typeface="+mn-lt"/>
              </a:rPr>
              <a:t>g</a:t>
            </a:r>
            <a:r>
              <a:rPr lang="en-US" b="1" cap="sm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 </a:t>
            </a:r>
            <a:r>
              <a:rPr lang="ar-SA" b="1" cap="sm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 إلى </a:t>
            </a:r>
            <a:r>
              <a:rPr lang="en-US" b="1" dirty="0">
                <a:ln w="10541" cmpd="sng">
                  <a:solidFill>
                    <a:schemeClr val="accent1">
                      <a:shade val="88000"/>
                      <a:satMod val="110000"/>
                    </a:schemeClr>
                  </a:solidFill>
                  <a:prstDash val="solid"/>
                </a:ln>
                <a:solidFill>
                  <a:srgbClr val="FF0000"/>
                </a:solidFill>
                <a:latin typeface="+mn-lt"/>
              </a:rPr>
              <a:t>g</a:t>
            </a:r>
            <a:endParaRPr lang="ar-SA" b="1" cap="sm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
        <p:nvSpPr>
          <p:cNvPr id="15" name="مستطيل 14"/>
          <p:cNvSpPr/>
          <p:nvPr/>
        </p:nvSpPr>
        <p:spPr>
          <a:xfrm>
            <a:off x="4038600" y="4343400"/>
            <a:ext cx="3733800" cy="400110"/>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Bef>
                <a:spcPts val="0"/>
              </a:spcBef>
              <a:spcAft>
                <a:spcPts val="0"/>
              </a:spcAft>
              <a:defRPr/>
            </a:pPr>
            <a:r>
              <a:rPr lang="en-US"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m= 2.00 kg× 1000 = 2000 g</a:t>
            </a:r>
            <a:r>
              <a:rPr lang="ar-SA"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a:t>
            </a:r>
          </a:p>
        </p:txBody>
      </p:sp>
      <p:sp>
        <p:nvSpPr>
          <p:cNvPr id="16" name="مستطيل 15"/>
          <p:cNvSpPr/>
          <p:nvPr/>
        </p:nvSpPr>
        <p:spPr>
          <a:xfrm>
            <a:off x="4343400" y="4724400"/>
            <a:ext cx="4302033" cy="461665"/>
          </a:xfrm>
          <a:prstGeom prst="rect">
            <a:avLst/>
          </a:prstGeom>
          <a:noFill/>
        </p:spPr>
        <p:txBody>
          <a:bodyPr>
            <a:spAutoFit/>
          </a:bodyPr>
          <a:lstStyle/>
          <a:p>
            <a:pPr fontAlgn="auto">
              <a:spcBef>
                <a:spcPts val="0"/>
              </a:spcBef>
              <a:spcAft>
                <a:spcPts val="0"/>
              </a:spcAft>
              <a:defRPr/>
            </a:pPr>
            <a:r>
              <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حساب عدد </a:t>
            </a:r>
            <a:r>
              <a:rPr lang="ar-SA"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المولات</a:t>
            </a:r>
            <a:r>
              <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 </a:t>
            </a:r>
          </a:p>
        </p:txBody>
      </p:sp>
      <p:sp>
        <p:nvSpPr>
          <p:cNvPr id="17" name="مستطيل 16"/>
          <p:cNvSpPr/>
          <p:nvPr/>
        </p:nvSpPr>
        <p:spPr>
          <a:xfrm>
            <a:off x="3962400" y="5105400"/>
            <a:ext cx="4953000" cy="400110"/>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Bef>
                <a:spcPts val="0"/>
              </a:spcBef>
              <a:spcAft>
                <a:spcPts val="0"/>
              </a:spcAft>
              <a:defRPr/>
            </a:pPr>
            <a:r>
              <a:rPr lang="en-US"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n = m / M = 2000 / 16.05 = 125 mol</a:t>
            </a:r>
            <a:endParaRPr lang="ar-SA"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p:txBody>
      </p:sp>
      <p:sp>
        <p:nvSpPr>
          <p:cNvPr id="18" name="مستطيل 17"/>
          <p:cNvSpPr/>
          <p:nvPr/>
        </p:nvSpPr>
        <p:spPr>
          <a:xfrm>
            <a:off x="4343400" y="5486400"/>
            <a:ext cx="4302033" cy="461665"/>
          </a:xfrm>
          <a:prstGeom prst="rect">
            <a:avLst/>
          </a:prstGeom>
          <a:noFill/>
        </p:spPr>
        <p:txBody>
          <a:bodyPr>
            <a:spAutoFit/>
          </a:bodyPr>
          <a:lstStyle/>
          <a:p>
            <a:pPr fontAlgn="auto">
              <a:spcBef>
                <a:spcPts val="0"/>
              </a:spcBef>
              <a:spcAft>
                <a:spcPts val="0"/>
              </a:spcAft>
              <a:defRPr/>
            </a:pPr>
            <a:r>
              <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حساب الحجم </a:t>
            </a:r>
            <a:r>
              <a:rPr lang="ar-SA"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المولاري</a:t>
            </a: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19" name="مستطيل 18"/>
          <p:cNvSpPr/>
          <p:nvPr/>
        </p:nvSpPr>
        <p:spPr>
          <a:xfrm>
            <a:off x="4191000" y="5943600"/>
            <a:ext cx="4038600" cy="400110"/>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Bef>
                <a:spcPts val="0"/>
              </a:spcBef>
              <a:spcAft>
                <a:spcPts val="0"/>
              </a:spcAft>
              <a:defRPr/>
            </a:pPr>
            <a:r>
              <a:rPr lang="en-US"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V = 125 </a:t>
            </a:r>
            <a:r>
              <a:rPr lang="en-US" sz="2000" b="1" dirty="0">
                <a:ln>
                  <a:prstDash val="solid"/>
                </a:ln>
                <a:solidFill>
                  <a:srgbClr val="FF0000"/>
                </a:solidFill>
                <a:effectLst>
                  <a:outerShdw blurRad="88000" dist="50800" dir="5040000" algn="tl">
                    <a:schemeClr val="accent4">
                      <a:tint val="80000"/>
                      <a:satMod val="250000"/>
                      <a:alpha val="45000"/>
                    </a:schemeClr>
                  </a:outerShdw>
                </a:effectLst>
                <a:latin typeface="+mn-lt"/>
              </a:rPr>
              <a:t>× 22.4 L </a:t>
            </a:r>
            <a:r>
              <a:rPr lang="en-US"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28000 L</a:t>
            </a:r>
            <a:endParaRPr lang="ar-SA"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3000"/>
                                        <p:tgtEl>
                                          <p:spTgt spid="4"/>
                                        </p:tgtEl>
                                      </p:cBhvr>
                                    </p:animEffect>
                                  </p:childTnLst>
                                </p:cTn>
                              </p:par>
                            </p:childTnLst>
                          </p:cTn>
                        </p:par>
                        <p:par>
                          <p:cTn id="13" fill="hold">
                            <p:stCondLst>
                              <p:cond delay="3000"/>
                            </p:stCondLst>
                            <p:childTnLst>
                              <p:par>
                                <p:cTn id="14" presetID="18" presetClass="entr" presetSubtype="1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3000"/>
                                        <p:tgtEl>
                                          <p:spTgt spid="5"/>
                                        </p:tgtEl>
                                      </p:cBhvr>
                                    </p:animEffect>
                                  </p:childTnLst>
                                </p:cTn>
                              </p:par>
                            </p:childTnLst>
                          </p:cTn>
                        </p:par>
                        <p:par>
                          <p:cTn id="17" fill="hold">
                            <p:stCondLst>
                              <p:cond delay="6000"/>
                            </p:stCondLst>
                            <p:childTnLst>
                              <p:par>
                                <p:cTn id="18" presetID="18" presetClass="entr" presetSubtype="12"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3000"/>
                                        <p:tgtEl>
                                          <p:spTgt spid="6"/>
                                        </p:tgtEl>
                                      </p:cBhvr>
                                    </p:animEffect>
                                  </p:childTnLst>
                                </p:cTn>
                              </p:par>
                            </p:childTnLst>
                          </p:cTn>
                        </p:par>
                        <p:par>
                          <p:cTn id="21" fill="hold">
                            <p:stCondLst>
                              <p:cond delay="9000"/>
                            </p:stCondLst>
                            <p:childTnLst>
                              <p:par>
                                <p:cTn id="22" presetID="18" presetClass="entr" presetSubtype="12"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3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3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3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downLeft)">
                                      <p:cBhvr>
                                        <p:cTn id="39" dur="3000"/>
                                        <p:tgtEl>
                                          <p:spTgt spid="10"/>
                                        </p:tgtEl>
                                      </p:cBhvr>
                                    </p:animEffect>
                                  </p:childTnLst>
                                </p:cTn>
                              </p:par>
                            </p:childTnLst>
                          </p:cTn>
                        </p:par>
                        <p:par>
                          <p:cTn id="40" fill="hold">
                            <p:stCondLst>
                              <p:cond delay="3000"/>
                            </p:stCondLst>
                            <p:childTnLst>
                              <p:par>
                                <p:cTn id="41" presetID="18" presetClass="entr" presetSubtype="12"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trips(downLeft)">
                                      <p:cBhvr>
                                        <p:cTn id="43" dur="3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strips(upRight)">
                                      <p:cBhvr>
                                        <p:cTn id="48" dur="3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strips(downLeft)">
                                      <p:cBhvr>
                                        <p:cTn id="53" dur="3000"/>
                                        <p:tgtEl>
                                          <p:spTgt spid="13"/>
                                        </p:tgtEl>
                                      </p:cBhvr>
                                    </p:animEffect>
                                  </p:childTnLst>
                                </p:cTn>
                              </p:par>
                            </p:childTnLst>
                          </p:cTn>
                        </p:par>
                        <p:par>
                          <p:cTn id="54" fill="hold">
                            <p:stCondLst>
                              <p:cond delay="3000"/>
                            </p:stCondLst>
                            <p:childTnLst>
                              <p:par>
                                <p:cTn id="55" presetID="18" presetClass="entr" presetSubtype="3" fill="hold" nodeType="afterEffect">
                                  <p:stCondLst>
                                    <p:cond delay="0"/>
                                  </p:stCondLst>
                                  <p:iterate type="lt">
                                    <p:tmPct val="10000"/>
                                  </p:iterate>
                                  <p:childTnLst>
                                    <p:set>
                                      <p:cBhvr>
                                        <p:cTn id="56" dur="1" fill="hold">
                                          <p:stCondLst>
                                            <p:cond delay="0"/>
                                          </p:stCondLst>
                                        </p:cTn>
                                        <p:tgtEl>
                                          <p:spTgt spid="15"/>
                                        </p:tgtEl>
                                        <p:attrNameLst>
                                          <p:attrName>style.visibility</p:attrName>
                                        </p:attrNameLst>
                                      </p:cBhvr>
                                      <p:to>
                                        <p:strVal val="visible"/>
                                      </p:to>
                                    </p:set>
                                    <p:animEffect transition="in" filter="strips(upRight)">
                                      <p:cBhvr>
                                        <p:cTn id="57" dur="3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strips(downLeft)">
                                      <p:cBhvr>
                                        <p:cTn id="62" dur="3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3"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strips(upRight)">
                                      <p:cBhvr>
                                        <p:cTn id="67" dur="3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strips(downLeft)">
                                      <p:cBhvr>
                                        <p:cTn id="72" dur="30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strips(downLeft)">
                                      <p:cBhvr>
                                        <p:cTn id="77"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عنوان 1"/>
          <p:cNvSpPr>
            <a:spLocks noGrp="1"/>
          </p:cNvSpPr>
          <p:nvPr>
            <p:ph type="title"/>
          </p:nvPr>
        </p:nvSpPr>
        <p:spPr>
          <a:xfrm>
            <a:off x="1447800" y="1066800"/>
            <a:ext cx="7010400" cy="1143000"/>
          </a:xfrm>
        </p:spPr>
        <p:txBody>
          <a:bodyPr/>
          <a:lstStyle/>
          <a:p>
            <a:pPr algn="ctr"/>
            <a:r>
              <a:rPr lang="ar-SA" sz="5400" b="1" smtClean="0"/>
              <a:t>قانون الغاز المثالي</a:t>
            </a:r>
            <a:br>
              <a:rPr lang="ar-SA" sz="5400" b="1" smtClean="0"/>
            </a:br>
            <a:r>
              <a:rPr lang="en-US" sz="5400" b="1" smtClean="0"/>
              <a:t>The Ideal Gas Law</a:t>
            </a:r>
            <a:r>
              <a:rPr lang="ar-SA" sz="5400" b="1" smtClean="0"/>
              <a:t> </a:t>
            </a:r>
          </a:p>
        </p:txBody>
      </p:sp>
      <p:pic>
        <p:nvPicPr>
          <p:cNvPr id="18435" name="Picture 3" descr="C:\Users\hp tec\Pictures\غاز مثالي3.jpg"/>
          <p:cNvPicPr>
            <a:picLocks noChangeAspect="1" noChangeArrowheads="1"/>
          </p:cNvPicPr>
          <p:nvPr/>
        </p:nvPicPr>
        <p:blipFill>
          <a:blip r:embed="rId2" cstate="print"/>
          <a:srcRect/>
          <a:stretch>
            <a:fillRect/>
          </a:stretch>
        </p:blipFill>
        <p:spPr bwMode="auto">
          <a:xfrm>
            <a:off x="2057400" y="2438400"/>
            <a:ext cx="5486400" cy="384333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1828800" y="3581400"/>
            <a:ext cx="5943600" cy="1219200"/>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sz="7200" i="1">
                <a:effectLst>
                  <a:outerShdw blurRad="38100" dist="38100" dir="2700000" algn="tl">
                    <a:srgbClr val="FFFFFF"/>
                  </a:outerShdw>
                </a:effectLst>
              </a:rPr>
              <a:t>PV = nRT</a:t>
            </a:r>
          </a:p>
        </p:txBody>
      </p:sp>
      <p:sp>
        <p:nvSpPr>
          <p:cNvPr id="19459" name="مستطيل 6"/>
          <p:cNvSpPr>
            <a:spLocks noChangeArrowheads="1"/>
          </p:cNvSpPr>
          <p:nvPr/>
        </p:nvSpPr>
        <p:spPr bwMode="auto">
          <a:xfrm>
            <a:off x="1676400" y="838200"/>
            <a:ext cx="4572000" cy="1323975"/>
          </a:xfrm>
          <a:prstGeom prst="rect">
            <a:avLst/>
          </a:prstGeom>
          <a:noFill/>
          <a:ln w="9525">
            <a:noFill/>
            <a:miter lim="800000"/>
            <a:headEnd/>
            <a:tailEnd/>
          </a:ln>
        </p:spPr>
        <p:txBody>
          <a:bodyPr>
            <a:spAutoFit/>
          </a:bodyPr>
          <a:lstStyle/>
          <a:p>
            <a:pPr algn="ctr"/>
            <a:r>
              <a:rPr lang="ar-SA" sz="4000" b="1">
                <a:solidFill>
                  <a:srgbClr val="FF0000"/>
                </a:solidFill>
              </a:rPr>
              <a:t>قانون الغاز المثالي</a:t>
            </a:r>
            <a:br>
              <a:rPr lang="ar-SA" sz="4000" b="1">
                <a:solidFill>
                  <a:srgbClr val="FF0000"/>
                </a:solidFill>
              </a:rPr>
            </a:br>
            <a:r>
              <a:rPr lang="en-US" sz="4000" b="1">
                <a:solidFill>
                  <a:srgbClr val="FF0000"/>
                </a:solidFill>
              </a:rPr>
              <a:t>The Ideal Gas Law</a:t>
            </a:r>
            <a:r>
              <a:rPr lang="ar-SA" sz="4000" b="1">
                <a:solidFill>
                  <a:srgbClr val="FF0000"/>
                </a:solidFill>
              </a:rPr>
              <a:t> </a:t>
            </a:r>
            <a:endParaRPr lang="ar-SA" sz="4000">
              <a:solidFill>
                <a:srgbClr val="FF0000"/>
              </a:solidFill>
            </a:endParaRPr>
          </a:p>
        </p:txBody>
      </p:sp>
      <p:pic>
        <p:nvPicPr>
          <p:cNvPr id="19460" name="Picture 2" descr="C:\Users\hp tec\Pictures\ideal_gas_law_tshirt-p235883536766616539zvo2t_400.jpg"/>
          <p:cNvPicPr>
            <a:picLocks noChangeAspect="1" noChangeArrowheads="1"/>
          </p:cNvPicPr>
          <p:nvPr/>
        </p:nvPicPr>
        <p:blipFill>
          <a:blip r:embed="rId3" cstate="print"/>
          <a:srcRect/>
          <a:stretch>
            <a:fillRect/>
          </a:stretch>
        </p:blipFill>
        <p:spPr bwMode="auto">
          <a:xfrm>
            <a:off x="6248400" y="381000"/>
            <a:ext cx="2895600" cy="2895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Ideal Gas Equation"/>
          <p:cNvPicPr>
            <a:picLocks noChangeAspect="1" noChangeArrowheads="1"/>
          </p:cNvPicPr>
          <p:nvPr/>
        </p:nvPicPr>
        <p:blipFill>
          <a:blip r:embed="rId5" cstate="print">
            <a:clrChange>
              <a:clrFrom>
                <a:srgbClr val="F0EFF3"/>
              </a:clrFrom>
              <a:clrTo>
                <a:srgbClr val="F0EFF3">
                  <a:alpha val="0"/>
                </a:srgbClr>
              </a:clrTo>
            </a:clrChange>
            <a:lum bright="2000" contrast="12000"/>
          </a:blip>
          <a:srcRect l="64912" t="12302" b="8969"/>
          <a:stretch>
            <a:fillRect/>
          </a:stretch>
        </p:blipFill>
        <p:spPr bwMode="auto">
          <a:xfrm>
            <a:off x="5029200" y="4181475"/>
            <a:ext cx="2895600" cy="2600325"/>
          </a:xfrm>
          <a:prstGeom prst="rect">
            <a:avLst/>
          </a:prstGeom>
          <a:noFill/>
          <a:ln w="9525">
            <a:noFill/>
            <a:miter lim="800000"/>
            <a:headEnd/>
            <a:tailEnd/>
          </a:ln>
        </p:spPr>
      </p:pic>
      <p:sp>
        <p:nvSpPr>
          <p:cNvPr id="20483" name="Text Box 4"/>
          <p:cNvSpPr txBox="1">
            <a:spLocks noChangeArrowheads="1"/>
          </p:cNvSpPr>
          <p:nvPr/>
        </p:nvSpPr>
        <p:spPr bwMode="auto">
          <a:xfrm>
            <a:off x="2978150" y="2513013"/>
            <a:ext cx="2584450" cy="641350"/>
          </a:xfrm>
          <a:prstGeom prst="rect">
            <a:avLst/>
          </a:prstGeom>
          <a:noFill/>
          <a:ln w="9525">
            <a:noFill/>
            <a:miter lim="800000"/>
            <a:headEnd/>
            <a:tailEnd/>
          </a:ln>
        </p:spPr>
        <p:txBody>
          <a:bodyPr wrap="none">
            <a:spAutoFit/>
          </a:bodyPr>
          <a:lstStyle/>
          <a:p>
            <a:r>
              <a:rPr lang="en-US" sz="3600" b="1" i="1">
                <a:solidFill>
                  <a:srgbClr val="4545D1"/>
                </a:solidFill>
              </a:rPr>
              <a:t>P</a:t>
            </a:r>
            <a:r>
              <a:rPr lang="en-US" sz="3600" b="1" i="1"/>
              <a:t> </a:t>
            </a:r>
            <a:r>
              <a:rPr lang="en-US" sz="3600" b="1" i="1">
                <a:solidFill>
                  <a:srgbClr val="87D7AF"/>
                </a:solidFill>
              </a:rPr>
              <a:t>V</a:t>
            </a:r>
            <a:r>
              <a:rPr lang="en-US" sz="3600" b="1" i="1"/>
              <a:t> = </a:t>
            </a:r>
            <a:r>
              <a:rPr lang="en-US" sz="3600" b="1" i="1">
                <a:solidFill>
                  <a:srgbClr val="FF99FF"/>
                </a:solidFill>
              </a:rPr>
              <a:t>n</a:t>
            </a:r>
            <a:r>
              <a:rPr lang="en-US" sz="3600" b="1" i="1"/>
              <a:t> </a:t>
            </a:r>
            <a:r>
              <a:rPr lang="en-US" sz="3600" b="1" i="1">
                <a:solidFill>
                  <a:schemeClr val="folHlink"/>
                </a:solidFill>
              </a:rPr>
              <a:t>R</a:t>
            </a:r>
            <a:r>
              <a:rPr lang="en-US" sz="3600" b="1" i="1"/>
              <a:t> </a:t>
            </a:r>
            <a:r>
              <a:rPr lang="en-US" sz="3600" b="1" i="1">
                <a:solidFill>
                  <a:srgbClr val="CCCC00"/>
                </a:solidFill>
              </a:rPr>
              <a:t>T</a:t>
            </a:r>
          </a:p>
        </p:txBody>
      </p:sp>
      <p:sp>
        <p:nvSpPr>
          <p:cNvPr id="20484" name="AutoShape 5"/>
          <p:cNvSpPr>
            <a:spLocks/>
          </p:cNvSpPr>
          <p:nvPr/>
        </p:nvSpPr>
        <p:spPr bwMode="auto">
          <a:xfrm>
            <a:off x="5638800" y="1936750"/>
            <a:ext cx="2571750" cy="366713"/>
          </a:xfrm>
          <a:prstGeom prst="accentBorderCallout2">
            <a:avLst>
              <a:gd name="adj1" fmla="val 31167"/>
              <a:gd name="adj2" fmla="val -2963"/>
              <a:gd name="adj3" fmla="val 31167"/>
              <a:gd name="adj4" fmla="val -13829"/>
              <a:gd name="adj5" fmla="val 178787"/>
              <a:gd name="adj6" fmla="val -25060"/>
            </a:avLst>
          </a:prstGeom>
          <a:solidFill>
            <a:srgbClr val="C0C0C0">
              <a:alpha val="50195"/>
            </a:srgbClr>
          </a:solidFill>
          <a:ln w="9525">
            <a:solidFill>
              <a:schemeClr val="tx1"/>
            </a:solidFill>
            <a:miter lim="800000"/>
            <a:headEnd/>
            <a:tailEnd/>
          </a:ln>
        </p:spPr>
        <p:txBody>
          <a:bodyPr/>
          <a:lstStyle/>
          <a:p>
            <a:pPr algn="ctr"/>
            <a:r>
              <a:rPr lang="ar-SA" sz="2000" b="1"/>
              <a:t>ثابت الغاز المثالي </a:t>
            </a:r>
            <a:endParaRPr lang="en-US" sz="2000" b="1"/>
          </a:p>
        </p:txBody>
      </p:sp>
      <p:sp>
        <p:nvSpPr>
          <p:cNvPr id="20485" name="AutoShape 6"/>
          <p:cNvSpPr>
            <a:spLocks/>
          </p:cNvSpPr>
          <p:nvPr/>
        </p:nvSpPr>
        <p:spPr bwMode="auto">
          <a:xfrm>
            <a:off x="2133600" y="2012950"/>
            <a:ext cx="1219200" cy="381000"/>
          </a:xfrm>
          <a:prstGeom prst="accentBorderCallout1">
            <a:avLst>
              <a:gd name="adj1" fmla="val 30000"/>
              <a:gd name="adj2" fmla="val 106250"/>
              <a:gd name="adj3" fmla="val 144583"/>
              <a:gd name="adj4" fmla="val 125653"/>
            </a:avLst>
          </a:prstGeom>
          <a:solidFill>
            <a:schemeClr val="accent1">
              <a:alpha val="50195"/>
            </a:schemeClr>
          </a:solidFill>
          <a:ln w="9525">
            <a:solidFill>
              <a:schemeClr val="tx1"/>
            </a:solidFill>
            <a:miter lim="800000"/>
            <a:headEnd/>
            <a:tailEnd/>
          </a:ln>
        </p:spPr>
        <p:txBody>
          <a:bodyPr/>
          <a:lstStyle/>
          <a:p>
            <a:pPr algn="ctr"/>
            <a:r>
              <a:rPr lang="ar-SA" sz="2000" b="1"/>
              <a:t>الحجم </a:t>
            </a:r>
            <a:endParaRPr lang="en-US" sz="2000" b="1"/>
          </a:p>
        </p:txBody>
      </p:sp>
      <p:sp>
        <p:nvSpPr>
          <p:cNvPr id="20486" name="AutoShape 7"/>
          <p:cNvSpPr>
            <a:spLocks/>
          </p:cNvSpPr>
          <p:nvPr/>
        </p:nvSpPr>
        <p:spPr bwMode="auto">
          <a:xfrm>
            <a:off x="2438400" y="3308350"/>
            <a:ext cx="1839913" cy="349250"/>
          </a:xfrm>
          <a:prstGeom prst="accentBorderCallout3">
            <a:avLst>
              <a:gd name="adj1" fmla="val 32727"/>
              <a:gd name="adj2" fmla="val 104144"/>
              <a:gd name="adj3" fmla="val 32727"/>
              <a:gd name="adj4" fmla="val 119588"/>
              <a:gd name="adj5" fmla="val -10000"/>
              <a:gd name="adj6" fmla="val 119588"/>
              <a:gd name="adj7" fmla="val -53181"/>
              <a:gd name="adj8" fmla="val 115014"/>
            </a:avLst>
          </a:prstGeom>
          <a:solidFill>
            <a:srgbClr val="FF99CC">
              <a:alpha val="50195"/>
            </a:srgbClr>
          </a:solidFill>
          <a:ln w="9525">
            <a:solidFill>
              <a:schemeClr val="tx1"/>
            </a:solidFill>
            <a:miter lim="800000"/>
            <a:headEnd/>
            <a:tailEnd/>
          </a:ln>
        </p:spPr>
        <p:txBody>
          <a:bodyPr/>
          <a:lstStyle/>
          <a:p>
            <a:pPr algn="ctr"/>
            <a:r>
              <a:rPr lang="ar-SA" sz="2000" b="1"/>
              <a:t>عدد المولات </a:t>
            </a:r>
            <a:endParaRPr lang="en-US" sz="2000" b="1"/>
          </a:p>
        </p:txBody>
      </p:sp>
      <p:sp>
        <p:nvSpPr>
          <p:cNvPr id="20487" name="AutoShape 8"/>
          <p:cNvSpPr>
            <a:spLocks/>
          </p:cNvSpPr>
          <p:nvPr/>
        </p:nvSpPr>
        <p:spPr bwMode="auto">
          <a:xfrm>
            <a:off x="6248400" y="2927350"/>
            <a:ext cx="1752600" cy="357188"/>
          </a:xfrm>
          <a:prstGeom prst="accentBorderCallout2">
            <a:avLst>
              <a:gd name="adj1" fmla="val 32000"/>
              <a:gd name="adj2" fmla="val -4347"/>
              <a:gd name="adj3" fmla="val 32000"/>
              <a:gd name="adj4" fmla="val -22556"/>
              <a:gd name="adj5" fmla="val -9778"/>
              <a:gd name="adj6" fmla="val -41486"/>
            </a:avLst>
          </a:prstGeom>
          <a:solidFill>
            <a:srgbClr val="FFFF99">
              <a:alpha val="50195"/>
            </a:srgbClr>
          </a:solidFill>
          <a:ln w="9525">
            <a:solidFill>
              <a:schemeClr val="tx1"/>
            </a:solidFill>
            <a:miter lim="800000"/>
            <a:headEnd/>
            <a:tailEnd/>
          </a:ln>
        </p:spPr>
        <p:txBody>
          <a:bodyPr/>
          <a:lstStyle/>
          <a:p>
            <a:pPr algn="ctr"/>
            <a:r>
              <a:rPr lang="ar-SA" sz="2000" b="1"/>
              <a:t>درجة الحرارة </a:t>
            </a:r>
            <a:endParaRPr lang="en-US" sz="2000" b="1"/>
          </a:p>
        </p:txBody>
      </p:sp>
      <p:sp>
        <p:nvSpPr>
          <p:cNvPr id="20488" name="AutoShape 9"/>
          <p:cNvSpPr>
            <a:spLocks/>
          </p:cNvSpPr>
          <p:nvPr/>
        </p:nvSpPr>
        <p:spPr bwMode="auto">
          <a:xfrm>
            <a:off x="762000" y="2576513"/>
            <a:ext cx="1241425" cy="350837"/>
          </a:xfrm>
          <a:prstGeom prst="accentBorderCallout2">
            <a:avLst>
              <a:gd name="adj1" fmla="val 32579"/>
              <a:gd name="adj2" fmla="val 106139"/>
              <a:gd name="adj3" fmla="val 32579"/>
              <a:gd name="adj4" fmla="val 143736"/>
              <a:gd name="adj5" fmla="val 78731"/>
              <a:gd name="adj6" fmla="val 182736"/>
            </a:avLst>
          </a:prstGeom>
          <a:solidFill>
            <a:srgbClr val="3366FF">
              <a:alpha val="50195"/>
            </a:srgbClr>
          </a:solidFill>
          <a:ln w="9525">
            <a:solidFill>
              <a:schemeClr val="tx1"/>
            </a:solidFill>
            <a:miter lim="800000"/>
            <a:headEnd/>
            <a:tailEnd/>
          </a:ln>
        </p:spPr>
        <p:txBody>
          <a:bodyPr/>
          <a:lstStyle/>
          <a:p>
            <a:pPr algn="ctr"/>
            <a:r>
              <a:rPr lang="ar-SA" sz="2000" b="1"/>
              <a:t>الصغط </a:t>
            </a:r>
            <a:endParaRPr lang="en-US" sz="2000" b="1"/>
          </a:p>
        </p:txBody>
      </p:sp>
      <p:sp>
        <p:nvSpPr>
          <p:cNvPr id="23562" name="Text Box 10"/>
          <p:cNvSpPr txBox="1">
            <a:spLocks noChangeArrowheads="1"/>
          </p:cNvSpPr>
          <p:nvPr/>
        </p:nvSpPr>
        <p:spPr bwMode="auto">
          <a:xfrm>
            <a:off x="1676400" y="4495800"/>
            <a:ext cx="2941638" cy="1631950"/>
          </a:xfrm>
          <a:prstGeom prst="rect">
            <a:avLst/>
          </a:prstGeom>
          <a:noFill/>
          <a:ln w="9525">
            <a:noFill/>
            <a:miter lim="800000"/>
            <a:headEnd/>
            <a:tailEnd/>
          </a:ln>
        </p:spPr>
        <p:txBody>
          <a:bodyPr wrap="none">
            <a:spAutoFit/>
          </a:bodyPr>
          <a:lstStyle/>
          <a:p>
            <a:r>
              <a:rPr lang="en-US" sz="2000" b="1"/>
              <a:t>R = 0.0821 atm L / mol K</a:t>
            </a:r>
          </a:p>
          <a:p>
            <a:endParaRPr lang="en-US" sz="2000" b="1"/>
          </a:p>
          <a:p>
            <a:r>
              <a:rPr lang="en-US" sz="2000" b="1"/>
              <a:t>R  =  8.314 kPa L / mol K</a:t>
            </a:r>
          </a:p>
          <a:p>
            <a:endParaRPr lang="en-US" sz="2000" b="1"/>
          </a:p>
          <a:p>
            <a:r>
              <a:rPr lang="en-US" sz="2000" b="1"/>
              <a:t>R= 62.4 mmHg L / mol K</a:t>
            </a:r>
          </a:p>
        </p:txBody>
      </p:sp>
      <p:pic>
        <p:nvPicPr>
          <p:cNvPr id="23563" name="Picture 11" descr="Ideal Gas Equation"/>
          <p:cNvPicPr>
            <a:picLocks noChangeAspect="1" noChangeArrowheads="1"/>
          </p:cNvPicPr>
          <p:nvPr/>
        </p:nvPicPr>
        <p:blipFill>
          <a:blip r:embed="rId5" cstate="print">
            <a:clrChange>
              <a:clrFrom>
                <a:srgbClr val="F0EFF3"/>
              </a:clrFrom>
              <a:clrTo>
                <a:srgbClr val="F0EFF3">
                  <a:alpha val="0"/>
                </a:srgbClr>
              </a:clrTo>
            </a:clrChange>
            <a:lum bright="2000" contrast="12000"/>
          </a:blip>
          <a:srcRect l="73222" t="12302" b="8969"/>
          <a:stretch>
            <a:fillRect/>
          </a:stretch>
        </p:blipFill>
        <p:spPr bwMode="auto">
          <a:xfrm>
            <a:off x="5489575" y="3724275"/>
            <a:ext cx="2663825" cy="3133725"/>
          </a:xfrm>
          <a:prstGeom prst="rect">
            <a:avLst/>
          </a:prstGeom>
          <a:noFill/>
          <a:ln w="9525">
            <a:noFill/>
            <a:miter lim="800000"/>
            <a:headEnd/>
            <a:tailEnd/>
          </a:ln>
        </p:spPr>
      </p:pic>
      <p:pic>
        <p:nvPicPr>
          <p:cNvPr id="23564" name="Picture 12">
            <a:hlinkClick r:id="" action="ppaction://media"/>
          </p:cNvPr>
          <p:cNvPicPr>
            <a:picLocks noRot="1" noChangeAspect="1" noChangeArrowheads="1"/>
          </p:cNvPicPr>
          <p:nvPr>
            <a:wavAudioFile r:embed="rId2" name="~PP1259.WAV"/>
          </p:nvPr>
        </p:nvPicPr>
        <p:blipFill>
          <a:blip r:embed="rId6" cstate="print"/>
          <a:srcRect/>
          <a:stretch>
            <a:fillRect/>
          </a:stretch>
        </p:blipFill>
        <p:spPr bwMode="auto">
          <a:xfrm>
            <a:off x="8772525" y="6486525"/>
            <a:ext cx="304800" cy="304800"/>
          </a:xfrm>
          <a:prstGeom prst="rect">
            <a:avLst/>
          </a:prstGeom>
          <a:noFill/>
          <a:ln w="9525">
            <a:noFill/>
            <a:miter lim="800000"/>
            <a:headEnd/>
            <a:tailEnd/>
          </a:ln>
        </p:spPr>
      </p:pic>
      <p:sp>
        <p:nvSpPr>
          <p:cNvPr id="20492" name="Rectangle 13"/>
          <p:cNvSpPr>
            <a:spLocks noChangeArrowheads="1"/>
          </p:cNvSpPr>
          <p:nvPr/>
        </p:nvSpPr>
        <p:spPr bwMode="auto">
          <a:xfrm>
            <a:off x="76200" y="6567488"/>
            <a:ext cx="3182938" cy="214312"/>
          </a:xfrm>
          <a:prstGeom prst="rect">
            <a:avLst/>
          </a:prstGeom>
          <a:noFill/>
          <a:ln w="9525">
            <a:noFill/>
            <a:miter lim="800000"/>
            <a:headEnd/>
            <a:tailEnd/>
          </a:ln>
        </p:spPr>
        <p:txBody>
          <a:bodyPr wrap="none">
            <a:spAutoFit/>
          </a:bodyPr>
          <a:lstStyle/>
          <a:p>
            <a:r>
              <a:rPr lang="en-US" sz="800"/>
              <a:t>Kelter, Carr, Scott, </a:t>
            </a:r>
            <a:r>
              <a:rPr lang="en-US" sz="800" u="sng"/>
              <a:t>Chemistry A Wolrd of Choices </a:t>
            </a:r>
            <a:r>
              <a:rPr lang="en-US" sz="800"/>
              <a:t> 1999, page 366</a:t>
            </a:r>
          </a:p>
        </p:txBody>
      </p:sp>
      <p:sp>
        <p:nvSpPr>
          <p:cNvPr id="20493" name="AutoShape 14">
            <a:hlinkClick r:id="rId7"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ar-SA"/>
          </a:p>
        </p:txBody>
      </p:sp>
      <p:sp>
        <p:nvSpPr>
          <p:cNvPr id="20494" name="عنوان 1"/>
          <p:cNvSpPr>
            <a:spLocks noGrp="1"/>
          </p:cNvSpPr>
          <p:nvPr>
            <p:ph type="title"/>
          </p:nvPr>
        </p:nvSpPr>
        <p:spPr>
          <a:xfrm>
            <a:off x="1524000" y="304800"/>
            <a:ext cx="7010400" cy="1143000"/>
          </a:xfrm>
        </p:spPr>
        <p:txBody>
          <a:bodyPr/>
          <a:lstStyle/>
          <a:p>
            <a:pPr algn="ctr"/>
            <a:r>
              <a:rPr lang="ar-SA" sz="4000" b="1" smtClean="0"/>
              <a:t>قانون الغاز المثالي</a:t>
            </a:r>
            <a:br>
              <a:rPr lang="ar-SA" sz="4000" b="1" smtClean="0"/>
            </a:br>
            <a:r>
              <a:rPr lang="en-US" sz="4000" b="1" smtClean="0"/>
              <a:t>The Ideal Gas Law</a:t>
            </a:r>
            <a:r>
              <a:rPr lang="ar-SA" sz="4000" b="1" smtClean="0"/>
              <a:t> </a:t>
            </a: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56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3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5" fill="hold" display="0">
                  <p:stCondLst>
                    <p:cond delay="indefinite"/>
                  </p:stCondLst>
                  <p:endCondLst>
                    <p:cond evt="onPrev" delay="0">
                      <p:tgtEl>
                        <p:sldTgt/>
                      </p:tgtEl>
                    </p:cond>
                    <p:cond evt="onStopAudio" delay="0">
                      <p:tgtEl>
                        <p:sldTgt/>
                      </p:tgtEl>
                    </p:cond>
                  </p:endCondLst>
                </p:cTn>
                <p:tgtEl>
                  <p:spTgt spid="23564"/>
                </p:tgtEl>
              </p:cMediaNode>
            </p:audio>
          </p:childTnLst>
        </p:cTn>
      </p:par>
    </p:tnLst>
    <p:bldLst>
      <p:bldP spid="2356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3"/>
          <p:cNvSpPr>
            <a:spLocks noChangeArrowheads="1"/>
          </p:cNvSpPr>
          <p:nvPr/>
        </p:nvSpPr>
        <p:spPr bwMode="auto">
          <a:xfrm>
            <a:off x="3670300" y="2921000"/>
            <a:ext cx="508000" cy="228600"/>
          </a:xfrm>
          <a:prstGeom prst="rect">
            <a:avLst/>
          </a:prstGeom>
          <a:solidFill>
            <a:srgbClr val="DDDDDD"/>
          </a:solidFill>
          <a:ln w="9525" algn="ctr">
            <a:solidFill>
              <a:schemeClr val="tx1"/>
            </a:solidFill>
            <a:miter lim="800000"/>
            <a:headEnd/>
            <a:tailEnd/>
          </a:ln>
        </p:spPr>
        <p:txBody>
          <a:bodyPr wrap="none" anchor="ctr"/>
          <a:lstStyle/>
          <a:p>
            <a:endParaRPr lang="ar-SA"/>
          </a:p>
        </p:txBody>
      </p:sp>
      <p:sp>
        <p:nvSpPr>
          <p:cNvPr id="21507" name="Oval 11"/>
          <p:cNvSpPr>
            <a:spLocks noChangeArrowheads="1"/>
          </p:cNvSpPr>
          <p:nvPr/>
        </p:nvSpPr>
        <p:spPr bwMode="auto">
          <a:xfrm>
            <a:off x="4051300" y="2044700"/>
            <a:ext cx="1993900" cy="1993900"/>
          </a:xfrm>
          <a:prstGeom prst="ellipse">
            <a:avLst/>
          </a:prstGeom>
          <a:solidFill>
            <a:srgbClr val="DDDDDD"/>
          </a:solidFill>
          <a:ln w="9525" algn="ctr">
            <a:solidFill>
              <a:schemeClr val="tx1"/>
            </a:solidFill>
            <a:round/>
            <a:headEnd/>
            <a:tailEnd/>
          </a:ln>
        </p:spPr>
        <p:txBody>
          <a:bodyPr wrap="none" anchor="ctr"/>
          <a:lstStyle/>
          <a:p>
            <a:endParaRPr lang="ar-SA"/>
          </a:p>
        </p:txBody>
      </p:sp>
      <p:sp>
        <p:nvSpPr>
          <p:cNvPr id="92164" name="Rectangle 4"/>
          <p:cNvSpPr>
            <a:spLocks noChangeArrowheads="1"/>
          </p:cNvSpPr>
          <p:nvPr/>
        </p:nvSpPr>
        <p:spPr bwMode="auto">
          <a:xfrm>
            <a:off x="841375" y="1050925"/>
            <a:ext cx="2635250" cy="3657600"/>
          </a:xfrm>
          <a:prstGeom prst="rect">
            <a:avLst/>
          </a:prstGeom>
          <a:solidFill>
            <a:schemeClr val="bg1"/>
          </a:solidFill>
          <a:ln w="38100" algn="ctr">
            <a:solidFill>
              <a:schemeClr val="tx1"/>
            </a:solidFill>
            <a:miter lim="800000"/>
            <a:headEnd/>
            <a:tailEnd/>
          </a:ln>
        </p:spPr>
        <p:txBody>
          <a:bodyPr wrap="none" anchor="ctr"/>
          <a:lstStyle/>
          <a:p>
            <a:endParaRPr lang="ar-SA"/>
          </a:p>
        </p:txBody>
      </p:sp>
      <p:sp>
        <p:nvSpPr>
          <p:cNvPr id="92165" name="Oval 5"/>
          <p:cNvSpPr>
            <a:spLocks noChangeArrowheads="1"/>
          </p:cNvSpPr>
          <p:nvPr/>
        </p:nvSpPr>
        <p:spPr bwMode="auto">
          <a:xfrm>
            <a:off x="1879600" y="3937000"/>
            <a:ext cx="304800" cy="304800"/>
          </a:xfrm>
          <a:prstGeom prst="ellipse">
            <a:avLst/>
          </a:prstGeom>
          <a:solidFill>
            <a:schemeClr val="accent2"/>
          </a:solidFill>
          <a:ln w="9525" algn="ctr">
            <a:solidFill>
              <a:schemeClr val="tx1"/>
            </a:solidFill>
            <a:round/>
            <a:headEnd/>
            <a:tailEnd/>
          </a:ln>
        </p:spPr>
        <p:txBody>
          <a:bodyPr wrap="none" anchor="ctr"/>
          <a:lstStyle/>
          <a:p>
            <a:endParaRPr lang="ar-SA"/>
          </a:p>
        </p:txBody>
      </p:sp>
      <p:sp>
        <p:nvSpPr>
          <p:cNvPr id="92166" name="Oval 6"/>
          <p:cNvSpPr>
            <a:spLocks noChangeArrowheads="1"/>
          </p:cNvSpPr>
          <p:nvPr/>
        </p:nvSpPr>
        <p:spPr bwMode="auto">
          <a:xfrm>
            <a:off x="1879600" y="1320800"/>
            <a:ext cx="304800" cy="304800"/>
          </a:xfrm>
          <a:prstGeom prst="ellipse">
            <a:avLst/>
          </a:prstGeom>
          <a:solidFill>
            <a:schemeClr val="accent2"/>
          </a:solidFill>
          <a:ln w="9525" algn="ctr">
            <a:solidFill>
              <a:schemeClr val="tx1"/>
            </a:solidFill>
            <a:round/>
            <a:headEnd/>
            <a:tailEnd/>
          </a:ln>
        </p:spPr>
        <p:txBody>
          <a:bodyPr wrap="none" anchor="ctr"/>
          <a:lstStyle/>
          <a:p>
            <a:endParaRPr lang="ar-SA"/>
          </a:p>
        </p:txBody>
      </p:sp>
      <p:sp>
        <p:nvSpPr>
          <p:cNvPr id="92168" name="Oval 8"/>
          <p:cNvSpPr>
            <a:spLocks noChangeArrowheads="1"/>
          </p:cNvSpPr>
          <p:nvPr/>
        </p:nvSpPr>
        <p:spPr bwMode="auto">
          <a:xfrm>
            <a:off x="1892300" y="3213100"/>
            <a:ext cx="304800" cy="304800"/>
          </a:xfrm>
          <a:prstGeom prst="ellipse">
            <a:avLst/>
          </a:prstGeom>
          <a:solidFill>
            <a:schemeClr val="accent2"/>
          </a:solidFill>
          <a:ln w="9525" algn="ctr">
            <a:solidFill>
              <a:schemeClr val="tx1"/>
            </a:solidFill>
            <a:round/>
            <a:headEnd/>
            <a:tailEnd/>
          </a:ln>
        </p:spPr>
        <p:txBody>
          <a:bodyPr wrap="none" anchor="ctr"/>
          <a:lstStyle/>
          <a:p>
            <a:endParaRPr lang="ar-SA"/>
          </a:p>
        </p:txBody>
      </p:sp>
      <p:sp>
        <p:nvSpPr>
          <p:cNvPr id="92169" name="Oval 9"/>
          <p:cNvSpPr>
            <a:spLocks noChangeArrowheads="1"/>
          </p:cNvSpPr>
          <p:nvPr/>
        </p:nvSpPr>
        <p:spPr bwMode="auto">
          <a:xfrm>
            <a:off x="1879600" y="2184400"/>
            <a:ext cx="304800" cy="304800"/>
          </a:xfrm>
          <a:prstGeom prst="ellipse">
            <a:avLst/>
          </a:prstGeom>
          <a:solidFill>
            <a:schemeClr val="accent2"/>
          </a:solidFill>
          <a:ln w="9525" algn="ctr">
            <a:solidFill>
              <a:schemeClr val="tx1"/>
            </a:solidFill>
            <a:round/>
            <a:headEnd/>
            <a:tailEnd/>
          </a:ln>
        </p:spPr>
        <p:txBody>
          <a:bodyPr wrap="none" anchor="ctr"/>
          <a:lstStyle/>
          <a:p>
            <a:endParaRPr lang="ar-SA"/>
          </a:p>
        </p:txBody>
      </p:sp>
      <p:sp>
        <p:nvSpPr>
          <p:cNvPr id="21513" name="Rectangle 10"/>
          <p:cNvSpPr>
            <a:spLocks noChangeArrowheads="1"/>
          </p:cNvSpPr>
          <p:nvPr/>
        </p:nvSpPr>
        <p:spPr bwMode="auto">
          <a:xfrm>
            <a:off x="3479800" y="2324100"/>
            <a:ext cx="266700" cy="1346200"/>
          </a:xfrm>
          <a:prstGeom prst="rect">
            <a:avLst/>
          </a:prstGeom>
          <a:solidFill>
            <a:srgbClr val="F3ABAB"/>
          </a:solidFill>
          <a:ln w="9525" algn="ctr">
            <a:solidFill>
              <a:schemeClr val="tx1"/>
            </a:solidFill>
            <a:miter lim="800000"/>
            <a:headEnd/>
            <a:tailEnd/>
          </a:ln>
        </p:spPr>
        <p:txBody>
          <a:bodyPr wrap="none" anchor="ctr"/>
          <a:lstStyle/>
          <a:p>
            <a:endParaRPr lang="ar-SA"/>
          </a:p>
        </p:txBody>
      </p:sp>
      <p:grpSp>
        <p:nvGrpSpPr>
          <p:cNvPr id="2" name="Group 15"/>
          <p:cNvGrpSpPr>
            <a:grpSpLocks/>
          </p:cNvGrpSpPr>
          <p:nvPr/>
        </p:nvGrpSpPr>
        <p:grpSpPr bwMode="auto">
          <a:xfrm rot="-5400000">
            <a:off x="4152900" y="3022600"/>
            <a:ext cx="1841500" cy="0"/>
            <a:chOff x="2872" y="1904"/>
            <a:chExt cx="1160" cy="0"/>
          </a:xfrm>
        </p:grpSpPr>
        <p:sp>
          <p:nvSpPr>
            <p:cNvPr id="21540" name="Line 12"/>
            <p:cNvSpPr>
              <a:spLocks noChangeShapeType="1"/>
            </p:cNvSpPr>
            <p:nvPr/>
          </p:nvSpPr>
          <p:spPr bwMode="auto">
            <a:xfrm>
              <a:off x="3472" y="1904"/>
              <a:ext cx="560" cy="0"/>
            </a:xfrm>
            <a:prstGeom prst="line">
              <a:avLst/>
            </a:prstGeom>
            <a:noFill/>
            <a:ln w="76200">
              <a:solidFill>
                <a:schemeClr val="tx1"/>
              </a:solidFill>
              <a:round/>
              <a:headEnd/>
              <a:tailEnd type="triangle" w="med" len="med"/>
            </a:ln>
          </p:spPr>
          <p:txBody>
            <a:bodyPr wrap="none" anchor="ctr"/>
            <a:lstStyle/>
            <a:p>
              <a:endParaRPr lang="en-US"/>
            </a:p>
          </p:txBody>
        </p:sp>
        <p:sp>
          <p:nvSpPr>
            <p:cNvPr id="21541" name="Line 14"/>
            <p:cNvSpPr>
              <a:spLocks noChangeShapeType="1"/>
            </p:cNvSpPr>
            <p:nvPr/>
          </p:nvSpPr>
          <p:spPr bwMode="auto">
            <a:xfrm flipH="1">
              <a:off x="2872" y="1904"/>
              <a:ext cx="560" cy="0"/>
            </a:xfrm>
            <a:prstGeom prst="line">
              <a:avLst/>
            </a:prstGeom>
            <a:noFill/>
            <a:ln w="76200">
              <a:solidFill>
                <a:srgbClr val="000000">
                  <a:alpha val="0"/>
                </a:srgbClr>
              </a:solidFill>
              <a:round/>
              <a:headEnd/>
              <a:tailEnd type="triangle" w="med" len="med"/>
            </a:ln>
          </p:spPr>
          <p:txBody>
            <a:bodyPr wrap="none" anchor="ctr"/>
            <a:lstStyle/>
            <a:p>
              <a:endParaRPr lang="en-US"/>
            </a:p>
          </p:txBody>
        </p:sp>
      </p:grpSp>
      <p:sp>
        <p:nvSpPr>
          <p:cNvPr id="21515" name="Text Box 22"/>
          <p:cNvSpPr txBox="1">
            <a:spLocks noChangeArrowheads="1"/>
          </p:cNvSpPr>
          <p:nvPr/>
        </p:nvSpPr>
        <p:spPr bwMode="auto">
          <a:xfrm>
            <a:off x="6083300" y="2794000"/>
            <a:ext cx="660400" cy="457200"/>
          </a:xfrm>
          <a:prstGeom prst="rect">
            <a:avLst/>
          </a:prstGeom>
          <a:noFill/>
          <a:ln w="9525" algn="ctr">
            <a:noFill/>
            <a:miter lim="800000"/>
            <a:headEnd/>
            <a:tailEnd/>
          </a:ln>
        </p:spPr>
        <p:txBody>
          <a:bodyPr>
            <a:spAutoFit/>
          </a:bodyPr>
          <a:lstStyle/>
          <a:p>
            <a:pPr>
              <a:spcBef>
                <a:spcPct val="50000"/>
              </a:spcBef>
            </a:pPr>
            <a:r>
              <a:rPr lang="en-US"/>
              <a:t>9</a:t>
            </a:r>
          </a:p>
        </p:txBody>
      </p:sp>
      <p:sp>
        <p:nvSpPr>
          <p:cNvPr id="21516" name="Text Box 23"/>
          <p:cNvSpPr txBox="1">
            <a:spLocks noChangeArrowheads="1"/>
          </p:cNvSpPr>
          <p:nvPr/>
        </p:nvSpPr>
        <p:spPr bwMode="auto">
          <a:xfrm>
            <a:off x="4749800" y="1663700"/>
            <a:ext cx="609600" cy="420688"/>
          </a:xfrm>
          <a:prstGeom prst="rect">
            <a:avLst/>
          </a:prstGeom>
          <a:noFill/>
          <a:ln w="9525" algn="ctr">
            <a:noFill/>
            <a:miter lim="800000"/>
            <a:headEnd/>
            <a:tailEnd/>
          </a:ln>
        </p:spPr>
        <p:txBody>
          <a:bodyPr>
            <a:spAutoFit/>
          </a:bodyPr>
          <a:lstStyle/>
          <a:p>
            <a:pPr algn="ctr">
              <a:lnSpc>
                <a:spcPct val="90000"/>
              </a:lnSpc>
              <a:spcBef>
                <a:spcPct val="50000"/>
              </a:spcBef>
            </a:pPr>
            <a:r>
              <a:rPr lang="en-US"/>
              <a:t>0</a:t>
            </a:r>
          </a:p>
        </p:txBody>
      </p:sp>
      <p:sp>
        <p:nvSpPr>
          <p:cNvPr id="21517" name="Text Box 24"/>
          <p:cNvSpPr txBox="1">
            <a:spLocks noChangeArrowheads="1"/>
          </p:cNvSpPr>
          <p:nvPr/>
        </p:nvSpPr>
        <p:spPr bwMode="auto">
          <a:xfrm>
            <a:off x="4749800" y="4076700"/>
            <a:ext cx="660400" cy="457200"/>
          </a:xfrm>
          <a:prstGeom prst="rect">
            <a:avLst/>
          </a:prstGeom>
          <a:noFill/>
          <a:ln w="9525" algn="ctr">
            <a:noFill/>
            <a:miter lim="800000"/>
            <a:headEnd/>
            <a:tailEnd/>
          </a:ln>
        </p:spPr>
        <p:txBody>
          <a:bodyPr>
            <a:spAutoFit/>
          </a:bodyPr>
          <a:lstStyle/>
          <a:p>
            <a:pPr>
              <a:spcBef>
                <a:spcPct val="50000"/>
              </a:spcBef>
            </a:pPr>
            <a:r>
              <a:rPr lang="en-US"/>
              <a:t>18</a:t>
            </a:r>
          </a:p>
        </p:txBody>
      </p:sp>
      <p:grpSp>
        <p:nvGrpSpPr>
          <p:cNvPr id="3" name="Group 26"/>
          <p:cNvGrpSpPr>
            <a:grpSpLocks/>
          </p:cNvGrpSpPr>
          <p:nvPr/>
        </p:nvGrpSpPr>
        <p:grpSpPr bwMode="auto">
          <a:xfrm>
            <a:off x="4635500" y="546100"/>
            <a:ext cx="3073400" cy="981075"/>
            <a:chOff x="3176" y="344"/>
            <a:chExt cx="1936" cy="618"/>
          </a:xfrm>
        </p:grpSpPr>
        <p:grpSp>
          <p:nvGrpSpPr>
            <p:cNvPr id="21534" name="Group 18"/>
            <p:cNvGrpSpPr>
              <a:grpSpLocks/>
            </p:cNvGrpSpPr>
            <p:nvPr/>
          </p:nvGrpSpPr>
          <p:grpSpPr bwMode="auto">
            <a:xfrm>
              <a:off x="3176" y="352"/>
              <a:ext cx="936" cy="610"/>
              <a:chOff x="3176" y="352"/>
              <a:chExt cx="936" cy="610"/>
            </a:xfrm>
          </p:grpSpPr>
          <p:sp>
            <p:nvSpPr>
              <p:cNvPr id="21538" name="Text Box 16"/>
              <p:cNvSpPr txBox="1">
                <a:spLocks noChangeArrowheads="1"/>
              </p:cNvSpPr>
              <p:nvPr/>
            </p:nvSpPr>
            <p:spPr bwMode="auto">
              <a:xfrm>
                <a:off x="3176" y="352"/>
                <a:ext cx="936" cy="610"/>
              </a:xfrm>
              <a:prstGeom prst="rect">
                <a:avLst/>
              </a:prstGeom>
              <a:noFill/>
              <a:ln w="9525" algn="ctr">
                <a:noFill/>
                <a:miter lim="800000"/>
                <a:headEnd/>
                <a:tailEnd/>
              </a:ln>
            </p:spPr>
            <p:txBody>
              <a:bodyPr>
                <a:spAutoFit/>
              </a:bodyPr>
              <a:lstStyle/>
              <a:p>
                <a:pPr>
                  <a:lnSpc>
                    <a:spcPct val="90000"/>
                  </a:lnSpc>
                  <a:spcBef>
                    <a:spcPct val="50000"/>
                  </a:spcBef>
                </a:pPr>
                <a:r>
                  <a:rPr lang="en-US" sz="3200"/>
                  <a:t>9 hits</a:t>
                </a:r>
                <a:br>
                  <a:rPr lang="en-US" sz="3200"/>
                </a:br>
                <a:r>
                  <a:rPr lang="en-US" sz="3200"/>
                  <a:t>9 sec</a:t>
                </a:r>
              </a:p>
            </p:txBody>
          </p:sp>
          <p:sp>
            <p:nvSpPr>
              <p:cNvPr id="21539" name="Line 17"/>
              <p:cNvSpPr>
                <a:spLocks noChangeShapeType="1"/>
              </p:cNvSpPr>
              <p:nvPr/>
            </p:nvSpPr>
            <p:spPr bwMode="auto">
              <a:xfrm>
                <a:off x="3184" y="656"/>
                <a:ext cx="800" cy="0"/>
              </a:xfrm>
              <a:prstGeom prst="line">
                <a:avLst/>
              </a:prstGeom>
              <a:noFill/>
              <a:ln w="28575">
                <a:solidFill>
                  <a:schemeClr val="tx1"/>
                </a:solidFill>
                <a:round/>
                <a:headEnd/>
                <a:tailEnd/>
              </a:ln>
            </p:spPr>
            <p:txBody>
              <a:bodyPr wrap="none" anchor="ctr"/>
              <a:lstStyle/>
              <a:p>
                <a:endParaRPr lang="en-US"/>
              </a:p>
            </p:txBody>
          </p:sp>
        </p:grpSp>
        <p:sp>
          <p:nvSpPr>
            <p:cNvPr id="21535" name="Text Box 20"/>
            <p:cNvSpPr txBox="1">
              <a:spLocks noChangeArrowheads="1"/>
            </p:cNvSpPr>
            <p:nvPr/>
          </p:nvSpPr>
          <p:spPr bwMode="auto">
            <a:xfrm>
              <a:off x="4176" y="344"/>
              <a:ext cx="936" cy="610"/>
            </a:xfrm>
            <a:prstGeom prst="rect">
              <a:avLst/>
            </a:prstGeom>
            <a:noFill/>
            <a:ln w="9525" algn="ctr">
              <a:noFill/>
              <a:miter lim="800000"/>
              <a:headEnd/>
              <a:tailEnd/>
            </a:ln>
          </p:spPr>
          <p:txBody>
            <a:bodyPr>
              <a:spAutoFit/>
            </a:bodyPr>
            <a:lstStyle/>
            <a:p>
              <a:pPr algn="ctr">
                <a:lnSpc>
                  <a:spcPct val="90000"/>
                </a:lnSpc>
                <a:spcBef>
                  <a:spcPct val="50000"/>
                </a:spcBef>
              </a:pPr>
              <a:r>
                <a:rPr lang="en-US" sz="3200"/>
                <a:t>1 hit</a:t>
              </a:r>
              <a:br>
                <a:rPr lang="en-US" sz="3200"/>
              </a:br>
              <a:r>
                <a:rPr lang="en-US" sz="3200"/>
                <a:t>sec</a:t>
              </a:r>
            </a:p>
          </p:txBody>
        </p:sp>
        <p:sp>
          <p:nvSpPr>
            <p:cNvPr id="21536" name="Line 21"/>
            <p:cNvSpPr>
              <a:spLocks noChangeShapeType="1"/>
            </p:cNvSpPr>
            <p:nvPr/>
          </p:nvSpPr>
          <p:spPr bwMode="auto">
            <a:xfrm>
              <a:off x="4320" y="648"/>
              <a:ext cx="664" cy="0"/>
            </a:xfrm>
            <a:prstGeom prst="line">
              <a:avLst/>
            </a:prstGeom>
            <a:noFill/>
            <a:ln w="28575">
              <a:solidFill>
                <a:schemeClr val="tx1"/>
              </a:solidFill>
              <a:round/>
              <a:headEnd/>
              <a:tailEnd/>
            </a:ln>
          </p:spPr>
          <p:txBody>
            <a:bodyPr wrap="none" anchor="ctr"/>
            <a:lstStyle/>
            <a:p>
              <a:endParaRPr lang="en-US"/>
            </a:p>
          </p:txBody>
        </p:sp>
        <p:sp>
          <p:nvSpPr>
            <p:cNvPr id="21537" name="Text Box 25"/>
            <p:cNvSpPr txBox="1">
              <a:spLocks noChangeArrowheads="1"/>
            </p:cNvSpPr>
            <p:nvPr/>
          </p:nvSpPr>
          <p:spPr bwMode="auto">
            <a:xfrm>
              <a:off x="4064" y="501"/>
              <a:ext cx="280" cy="288"/>
            </a:xfrm>
            <a:prstGeom prst="rect">
              <a:avLst/>
            </a:prstGeom>
            <a:noFill/>
            <a:ln w="9525" algn="ctr">
              <a:noFill/>
              <a:miter lim="800000"/>
              <a:headEnd/>
              <a:tailEnd/>
            </a:ln>
          </p:spPr>
          <p:txBody>
            <a:bodyPr>
              <a:spAutoFit/>
            </a:bodyPr>
            <a:lstStyle/>
            <a:p>
              <a:pPr>
                <a:spcBef>
                  <a:spcPct val="50000"/>
                </a:spcBef>
              </a:pPr>
              <a:r>
                <a:rPr lang="en-US"/>
                <a:t>=</a:t>
              </a:r>
            </a:p>
          </p:txBody>
        </p:sp>
      </p:grpSp>
      <p:grpSp>
        <p:nvGrpSpPr>
          <p:cNvPr id="5" name="Group 27"/>
          <p:cNvGrpSpPr>
            <a:grpSpLocks/>
          </p:cNvGrpSpPr>
          <p:nvPr/>
        </p:nvGrpSpPr>
        <p:grpSpPr bwMode="auto">
          <a:xfrm>
            <a:off x="4438650" y="4652963"/>
            <a:ext cx="3073400" cy="981075"/>
            <a:chOff x="3176" y="344"/>
            <a:chExt cx="1936" cy="618"/>
          </a:xfrm>
        </p:grpSpPr>
        <p:grpSp>
          <p:nvGrpSpPr>
            <p:cNvPr id="21528" name="Group 28"/>
            <p:cNvGrpSpPr>
              <a:grpSpLocks/>
            </p:cNvGrpSpPr>
            <p:nvPr/>
          </p:nvGrpSpPr>
          <p:grpSpPr bwMode="auto">
            <a:xfrm>
              <a:off x="3176" y="352"/>
              <a:ext cx="936" cy="610"/>
              <a:chOff x="3176" y="352"/>
              <a:chExt cx="936" cy="610"/>
            </a:xfrm>
          </p:grpSpPr>
          <p:sp>
            <p:nvSpPr>
              <p:cNvPr id="21532" name="Text Box 29"/>
              <p:cNvSpPr txBox="1">
                <a:spLocks noChangeArrowheads="1"/>
              </p:cNvSpPr>
              <p:nvPr/>
            </p:nvSpPr>
            <p:spPr bwMode="auto">
              <a:xfrm>
                <a:off x="3176" y="352"/>
                <a:ext cx="936" cy="610"/>
              </a:xfrm>
              <a:prstGeom prst="rect">
                <a:avLst/>
              </a:prstGeom>
              <a:noFill/>
              <a:ln w="9525" algn="ctr">
                <a:noFill/>
                <a:miter lim="800000"/>
                <a:headEnd/>
                <a:tailEnd/>
              </a:ln>
            </p:spPr>
            <p:txBody>
              <a:bodyPr>
                <a:spAutoFit/>
              </a:bodyPr>
              <a:lstStyle/>
              <a:p>
                <a:pPr>
                  <a:lnSpc>
                    <a:spcPct val="90000"/>
                  </a:lnSpc>
                  <a:spcBef>
                    <a:spcPct val="50000"/>
                  </a:spcBef>
                </a:pPr>
                <a:r>
                  <a:rPr lang="en-US" sz="3200"/>
                  <a:t>18 hits</a:t>
                </a:r>
                <a:br>
                  <a:rPr lang="en-US" sz="3200"/>
                </a:br>
                <a:r>
                  <a:rPr lang="en-US" sz="3200"/>
                  <a:t>9 sec</a:t>
                </a:r>
              </a:p>
            </p:txBody>
          </p:sp>
          <p:sp>
            <p:nvSpPr>
              <p:cNvPr id="21533" name="Line 30"/>
              <p:cNvSpPr>
                <a:spLocks noChangeShapeType="1"/>
              </p:cNvSpPr>
              <p:nvPr/>
            </p:nvSpPr>
            <p:spPr bwMode="auto">
              <a:xfrm>
                <a:off x="3184" y="656"/>
                <a:ext cx="800" cy="0"/>
              </a:xfrm>
              <a:prstGeom prst="line">
                <a:avLst/>
              </a:prstGeom>
              <a:noFill/>
              <a:ln w="28575">
                <a:solidFill>
                  <a:schemeClr val="tx1"/>
                </a:solidFill>
                <a:round/>
                <a:headEnd/>
                <a:tailEnd/>
              </a:ln>
            </p:spPr>
            <p:txBody>
              <a:bodyPr wrap="none" anchor="ctr"/>
              <a:lstStyle/>
              <a:p>
                <a:endParaRPr lang="en-US"/>
              </a:p>
            </p:txBody>
          </p:sp>
        </p:grpSp>
        <p:sp>
          <p:nvSpPr>
            <p:cNvPr id="21529" name="Text Box 31"/>
            <p:cNvSpPr txBox="1">
              <a:spLocks noChangeArrowheads="1"/>
            </p:cNvSpPr>
            <p:nvPr/>
          </p:nvSpPr>
          <p:spPr bwMode="auto">
            <a:xfrm>
              <a:off x="4176" y="344"/>
              <a:ext cx="936" cy="610"/>
            </a:xfrm>
            <a:prstGeom prst="rect">
              <a:avLst/>
            </a:prstGeom>
            <a:noFill/>
            <a:ln w="9525" algn="ctr">
              <a:noFill/>
              <a:miter lim="800000"/>
              <a:headEnd/>
              <a:tailEnd/>
            </a:ln>
          </p:spPr>
          <p:txBody>
            <a:bodyPr>
              <a:spAutoFit/>
            </a:bodyPr>
            <a:lstStyle/>
            <a:p>
              <a:pPr algn="ctr">
                <a:lnSpc>
                  <a:spcPct val="90000"/>
                </a:lnSpc>
                <a:spcBef>
                  <a:spcPct val="50000"/>
                </a:spcBef>
              </a:pPr>
              <a:r>
                <a:rPr lang="en-US" sz="3200"/>
                <a:t>2 hits</a:t>
              </a:r>
              <a:br>
                <a:rPr lang="en-US" sz="3200"/>
              </a:br>
              <a:r>
                <a:rPr lang="en-US" sz="3200"/>
                <a:t>sec</a:t>
              </a:r>
            </a:p>
          </p:txBody>
        </p:sp>
        <p:sp>
          <p:nvSpPr>
            <p:cNvPr id="21530" name="Line 32"/>
            <p:cNvSpPr>
              <a:spLocks noChangeShapeType="1"/>
            </p:cNvSpPr>
            <p:nvPr/>
          </p:nvSpPr>
          <p:spPr bwMode="auto">
            <a:xfrm>
              <a:off x="4320" y="648"/>
              <a:ext cx="664" cy="0"/>
            </a:xfrm>
            <a:prstGeom prst="line">
              <a:avLst/>
            </a:prstGeom>
            <a:noFill/>
            <a:ln w="28575">
              <a:solidFill>
                <a:schemeClr val="tx1"/>
              </a:solidFill>
              <a:round/>
              <a:headEnd/>
              <a:tailEnd/>
            </a:ln>
          </p:spPr>
          <p:txBody>
            <a:bodyPr wrap="none" anchor="ctr"/>
            <a:lstStyle/>
            <a:p>
              <a:endParaRPr lang="en-US"/>
            </a:p>
          </p:txBody>
        </p:sp>
        <p:sp>
          <p:nvSpPr>
            <p:cNvPr id="21531" name="Text Box 33"/>
            <p:cNvSpPr txBox="1">
              <a:spLocks noChangeArrowheads="1"/>
            </p:cNvSpPr>
            <p:nvPr/>
          </p:nvSpPr>
          <p:spPr bwMode="auto">
            <a:xfrm>
              <a:off x="4064" y="501"/>
              <a:ext cx="280" cy="288"/>
            </a:xfrm>
            <a:prstGeom prst="rect">
              <a:avLst/>
            </a:prstGeom>
            <a:noFill/>
            <a:ln w="9525" algn="ctr">
              <a:noFill/>
              <a:miter lim="800000"/>
              <a:headEnd/>
              <a:tailEnd/>
            </a:ln>
          </p:spPr>
          <p:txBody>
            <a:bodyPr>
              <a:spAutoFit/>
            </a:bodyPr>
            <a:lstStyle/>
            <a:p>
              <a:pPr>
                <a:spcBef>
                  <a:spcPct val="50000"/>
                </a:spcBef>
              </a:pPr>
              <a:r>
                <a:rPr lang="en-US"/>
                <a:t>=</a:t>
              </a:r>
            </a:p>
          </p:txBody>
        </p:sp>
      </p:grpSp>
      <p:sp>
        <p:nvSpPr>
          <p:cNvPr id="92198" name="Text Box 38"/>
          <p:cNvSpPr txBox="1">
            <a:spLocks noChangeArrowheads="1"/>
          </p:cNvSpPr>
          <p:nvPr/>
        </p:nvSpPr>
        <p:spPr bwMode="auto">
          <a:xfrm>
            <a:off x="8072438" y="2792413"/>
            <a:ext cx="817562" cy="4965700"/>
          </a:xfrm>
          <a:prstGeom prst="rect">
            <a:avLst/>
          </a:prstGeom>
          <a:noFill/>
          <a:ln w="9525" algn="ctr">
            <a:noFill/>
            <a:miter lim="800000"/>
            <a:headEnd/>
            <a:tailEnd/>
          </a:ln>
        </p:spPr>
        <p:txBody>
          <a:bodyPr>
            <a:spAutoFit/>
          </a:bodyPr>
          <a:lstStyle/>
          <a:p>
            <a:pPr algn="ctr">
              <a:spcBef>
                <a:spcPct val="50000"/>
              </a:spcBef>
            </a:pPr>
            <a:r>
              <a:rPr lang="en-US" sz="3200"/>
              <a:t>00</a:t>
            </a:r>
            <a:br>
              <a:rPr lang="en-US" sz="3200"/>
            </a:br>
            <a:r>
              <a:rPr lang="en-US" sz="3200"/>
              <a:t>01</a:t>
            </a:r>
            <a:br>
              <a:rPr lang="en-US" sz="3200"/>
            </a:br>
            <a:r>
              <a:rPr lang="en-US" sz="3200"/>
              <a:t>02</a:t>
            </a:r>
            <a:br>
              <a:rPr lang="en-US" sz="3200"/>
            </a:br>
            <a:r>
              <a:rPr lang="en-US" sz="3200"/>
              <a:t>03</a:t>
            </a:r>
            <a:br>
              <a:rPr lang="en-US" sz="3200"/>
            </a:br>
            <a:r>
              <a:rPr lang="en-US" sz="3200"/>
              <a:t>04</a:t>
            </a:r>
            <a:br>
              <a:rPr lang="en-US" sz="3200"/>
            </a:br>
            <a:r>
              <a:rPr lang="en-US" sz="3200"/>
              <a:t>05</a:t>
            </a:r>
            <a:br>
              <a:rPr lang="en-US" sz="3200"/>
            </a:br>
            <a:r>
              <a:rPr lang="en-US" sz="3200"/>
              <a:t>06</a:t>
            </a:r>
            <a:br>
              <a:rPr lang="en-US" sz="3200"/>
            </a:br>
            <a:r>
              <a:rPr lang="en-US" sz="3200"/>
              <a:t>07</a:t>
            </a:r>
            <a:br>
              <a:rPr lang="en-US" sz="3200"/>
            </a:br>
            <a:r>
              <a:rPr lang="en-US" sz="3200"/>
              <a:t>08</a:t>
            </a:r>
            <a:br>
              <a:rPr lang="en-US" sz="3200"/>
            </a:br>
            <a:r>
              <a:rPr lang="en-US" sz="3200"/>
              <a:t>09</a:t>
            </a:r>
          </a:p>
        </p:txBody>
      </p:sp>
      <p:sp>
        <p:nvSpPr>
          <p:cNvPr id="21521" name="Rectangle 39"/>
          <p:cNvSpPr>
            <a:spLocks noChangeArrowheads="1"/>
          </p:cNvSpPr>
          <p:nvPr/>
        </p:nvSpPr>
        <p:spPr bwMode="auto">
          <a:xfrm>
            <a:off x="8118475" y="3432175"/>
            <a:ext cx="898525" cy="3425825"/>
          </a:xfrm>
          <a:prstGeom prst="rect">
            <a:avLst/>
          </a:prstGeom>
          <a:solidFill>
            <a:schemeClr val="bg1"/>
          </a:solidFill>
          <a:ln w="9525" algn="ctr">
            <a:noFill/>
            <a:miter lim="800000"/>
            <a:headEnd/>
            <a:tailEnd/>
          </a:ln>
        </p:spPr>
        <p:txBody>
          <a:bodyPr wrap="none" anchor="ctr"/>
          <a:lstStyle/>
          <a:p>
            <a:endParaRPr lang="ar-SA"/>
          </a:p>
        </p:txBody>
      </p:sp>
      <p:sp>
        <p:nvSpPr>
          <p:cNvPr id="21522" name="Rectangle 40"/>
          <p:cNvSpPr>
            <a:spLocks noChangeArrowheads="1"/>
          </p:cNvSpPr>
          <p:nvPr/>
        </p:nvSpPr>
        <p:spPr bwMode="auto">
          <a:xfrm>
            <a:off x="8078788" y="0"/>
            <a:ext cx="938212" cy="2701925"/>
          </a:xfrm>
          <a:prstGeom prst="rect">
            <a:avLst/>
          </a:prstGeom>
          <a:solidFill>
            <a:schemeClr val="bg1"/>
          </a:solidFill>
          <a:ln w="9525" algn="ctr">
            <a:noFill/>
            <a:miter lim="800000"/>
            <a:headEnd/>
            <a:tailEnd/>
          </a:ln>
        </p:spPr>
        <p:txBody>
          <a:bodyPr wrap="none" anchor="ctr"/>
          <a:lstStyle/>
          <a:p>
            <a:endParaRPr lang="ar-SA"/>
          </a:p>
        </p:txBody>
      </p:sp>
      <p:sp>
        <p:nvSpPr>
          <p:cNvPr id="21523" name="Rectangle 41"/>
          <p:cNvSpPr>
            <a:spLocks noChangeArrowheads="1"/>
          </p:cNvSpPr>
          <p:nvPr/>
        </p:nvSpPr>
        <p:spPr bwMode="auto">
          <a:xfrm>
            <a:off x="8078788" y="2671763"/>
            <a:ext cx="938212" cy="136525"/>
          </a:xfrm>
          <a:prstGeom prst="rect">
            <a:avLst/>
          </a:prstGeom>
          <a:gradFill rotWithShape="1">
            <a:gsLst>
              <a:gs pos="0">
                <a:srgbClr val="DDDDDD"/>
              </a:gs>
              <a:gs pos="100000">
                <a:srgbClr val="2A2A2A">
                  <a:alpha val="0"/>
                </a:srgbClr>
              </a:gs>
            </a:gsLst>
            <a:lin ang="5400000" scaled="1"/>
          </a:gradFill>
          <a:ln w="9525" algn="ctr">
            <a:noFill/>
            <a:miter lim="800000"/>
            <a:headEnd/>
            <a:tailEnd/>
          </a:ln>
        </p:spPr>
        <p:txBody>
          <a:bodyPr wrap="none" anchor="ctr"/>
          <a:lstStyle/>
          <a:p>
            <a:endParaRPr lang="ar-SA"/>
          </a:p>
        </p:txBody>
      </p:sp>
      <p:sp>
        <p:nvSpPr>
          <p:cNvPr id="21524" name="Rectangle 42"/>
          <p:cNvSpPr>
            <a:spLocks noChangeArrowheads="1"/>
          </p:cNvSpPr>
          <p:nvPr/>
        </p:nvSpPr>
        <p:spPr bwMode="auto">
          <a:xfrm>
            <a:off x="8078788" y="3305175"/>
            <a:ext cx="938212" cy="136525"/>
          </a:xfrm>
          <a:prstGeom prst="rect">
            <a:avLst/>
          </a:prstGeom>
          <a:gradFill rotWithShape="1">
            <a:gsLst>
              <a:gs pos="0">
                <a:srgbClr val="2A2A2A">
                  <a:alpha val="0"/>
                </a:srgbClr>
              </a:gs>
              <a:gs pos="100000">
                <a:srgbClr val="DDDDDD"/>
              </a:gs>
            </a:gsLst>
            <a:lin ang="5400000" scaled="1"/>
          </a:gradFill>
          <a:ln w="9525" algn="ctr">
            <a:noFill/>
            <a:miter lim="800000"/>
            <a:headEnd/>
            <a:tailEnd/>
          </a:ln>
        </p:spPr>
        <p:txBody>
          <a:bodyPr wrap="none" anchor="ctr"/>
          <a:lstStyle/>
          <a:p>
            <a:endParaRPr lang="ar-SA"/>
          </a:p>
        </p:txBody>
      </p:sp>
      <p:sp>
        <p:nvSpPr>
          <p:cNvPr id="21525" name="Text Box 44"/>
          <p:cNvSpPr txBox="1">
            <a:spLocks noChangeArrowheads="1"/>
          </p:cNvSpPr>
          <p:nvPr/>
        </p:nvSpPr>
        <p:spPr bwMode="auto">
          <a:xfrm>
            <a:off x="7974013" y="2309813"/>
            <a:ext cx="1011237" cy="274637"/>
          </a:xfrm>
          <a:prstGeom prst="rect">
            <a:avLst/>
          </a:prstGeom>
          <a:noFill/>
          <a:ln w="9525" algn="ctr">
            <a:noFill/>
            <a:miter lim="800000"/>
            <a:headEnd/>
            <a:tailEnd/>
          </a:ln>
        </p:spPr>
        <p:txBody>
          <a:bodyPr lIns="0" tIns="0" rIns="0" bIns="0">
            <a:spAutoFit/>
          </a:bodyPr>
          <a:lstStyle/>
          <a:p>
            <a:pPr algn="ctr">
              <a:spcBef>
                <a:spcPct val="50000"/>
              </a:spcBef>
            </a:pPr>
            <a:r>
              <a:rPr lang="en-US"/>
              <a:t>Seconds</a:t>
            </a:r>
          </a:p>
        </p:txBody>
      </p:sp>
      <p:sp>
        <p:nvSpPr>
          <p:cNvPr id="21526" name="WordArt 4"/>
          <p:cNvSpPr>
            <a:spLocks noChangeArrowheads="1" noChangeShapeType="1" noTextEdit="1"/>
          </p:cNvSpPr>
          <p:nvPr/>
        </p:nvSpPr>
        <p:spPr bwMode="auto">
          <a:xfrm>
            <a:off x="152400" y="4922838"/>
            <a:ext cx="2549525" cy="792162"/>
          </a:xfrm>
          <a:prstGeom prst="rect">
            <a:avLst/>
          </a:prstGeom>
        </p:spPr>
        <p:txBody>
          <a:bodyPr wrap="none" fromWordArt="1">
            <a:prstTxWarp prst="textFadeRight">
              <a:avLst>
                <a:gd name="adj" fmla="val 33333"/>
              </a:avLst>
            </a:prstTxWarp>
          </a:bodyPr>
          <a:lstStyle/>
          <a:p>
            <a:pPr algn="ctr" rtl="1"/>
            <a:r>
              <a:rPr lang="ar-EG"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mn-cs"/>
                <a:ea typeface="+mn-cs"/>
              </a:rPr>
              <a:t>الحجم يقل </a:t>
            </a:r>
            <a:endPar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mn-cs"/>
              <a:ea typeface="+mn-cs"/>
            </a:endParaRPr>
          </a:p>
        </p:txBody>
      </p:sp>
      <p:sp>
        <p:nvSpPr>
          <p:cNvPr id="37" name="WordArt 5"/>
          <p:cNvSpPr>
            <a:spLocks noChangeArrowheads="1" noChangeShapeType="1" noTextEdit="1"/>
          </p:cNvSpPr>
          <p:nvPr/>
        </p:nvSpPr>
        <p:spPr bwMode="auto">
          <a:xfrm>
            <a:off x="211138" y="5791200"/>
            <a:ext cx="2532062" cy="838200"/>
          </a:xfrm>
          <a:prstGeom prst="rect">
            <a:avLst/>
          </a:prstGeom>
        </p:spPr>
        <p:txBody>
          <a:bodyPr wrap="none" fromWordArt="1">
            <a:prstTxWarp prst="textFadeLeft">
              <a:avLst>
                <a:gd name="adj" fmla="val 33333"/>
              </a:avLst>
            </a:prstTxWarp>
          </a:bodyPr>
          <a:lstStyle/>
          <a:p>
            <a:pPr algn="ctr" rtl="1"/>
            <a:r>
              <a:rPr lang="ar-EG"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mn-cs"/>
                <a:ea typeface="+mn-cs"/>
              </a:rPr>
              <a:t>الضغط يزيد </a:t>
            </a:r>
            <a:endPar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mn-cs"/>
              <a:ea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fill="hold" grpId="0" nodeType="clickEffect">
                                  <p:stCondLst>
                                    <p:cond delay="0"/>
                                  </p:stCondLst>
                                  <p:childTnLst>
                                    <p:animMotion origin="layout" path="M 1.66667E-6 -3.69942E-6 L 1.66667E-6 -0.6578 " pathEditMode="relative" rAng="0" ptsTypes="AA">
                                      <p:cBhvr>
                                        <p:cTn id="6" dur="9000" fill="hold"/>
                                        <p:tgtEl>
                                          <p:spTgt spid="92198"/>
                                        </p:tgtEl>
                                        <p:attrNameLst>
                                          <p:attrName>ppt_x</p:attrName>
                                          <p:attrName>ppt_y</p:attrName>
                                        </p:attrNameLst>
                                      </p:cBhvr>
                                      <p:rCtr x="0" y="-329"/>
                                    </p:animMotion>
                                  </p:childTnLst>
                                </p:cTn>
                              </p:par>
                              <p:par>
                                <p:cTn id="7" presetID="0" presetClass="path" presetSubtype="0" repeatCount="3000" fill="hold" grpId="0" nodeType="withEffect">
                                  <p:stCondLst>
                                    <p:cond delay="0"/>
                                  </p:stCondLst>
                                  <p:childTnLst>
                                    <p:animMotion origin="layout" path="M 0.00139 3.7037E-6 L -0.10312 -0.08565 L 0.12917 -0.31713 L 0.07066 -0.37361 L -0.10312 -0.27824 L 0.13472 -0.13218 L -0.10555 -0.02593 L 0.02049 0.06713 L 0.10608 0.06203 L 0.00139 3.7037E-6 Z " pathEditMode="relative" rAng="0" ptsTypes="AAAAAAAAAA">
                                      <p:cBhvr>
                                        <p:cTn id="8" dur="3000" fill="hold"/>
                                        <p:tgtEl>
                                          <p:spTgt spid="92165"/>
                                        </p:tgtEl>
                                        <p:attrNameLst>
                                          <p:attrName>ppt_x</p:attrName>
                                          <p:attrName>ppt_y</p:attrName>
                                        </p:attrNameLst>
                                      </p:cBhvr>
                                      <p:rCtr x="13" y="-153"/>
                                    </p:animMotion>
                                  </p:childTnLst>
                                </p:cTn>
                              </p:par>
                              <p:par>
                                <p:cTn id="9" presetID="0" presetClass="path" presetSubtype="0" repeatCount="3000" fill="hold" grpId="0" nodeType="withEffect">
                                  <p:stCondLst>
                                    <p:cond delay="0"/>
                                  </p:stCondLst>
                                  <p:childTnLst>
                                    <p:animMotion origin="layout" path="M -1.11111E-6 -0.00139 L -0.04323 -0.04444 L -0.11597 0.03102 L 0.14167 0.17662 L -0.11962 0.26296 L 0.14566 0.36921 L -0.01771 0.45556 L -0.11719 0.34398 L 0.13889 0.14074 L -1.11111E-6 -0.00139 Z " pathEditMode="relative" rAng="0" ptsTypes="AAAAAAAAAA">
                                      <p:cBhvr>
                                        <p:cTn id="10" dur="3000" fill="hold"/>
                                        <p:tgtEl>
                                          <p:spTgt spid="92166"/>
                                        </p:tgtEl>
                                        <p:attrNameLst>
                                          <p:attrName>ppt_x</p:attrName>
                                          <p:attrName>ppt_y</p:attrName>
                                        </p:attrNameLst>
                                      </p:cBhvr>
                                      <p:rCtr x="13" y="207"/>
                                    </p:animMotion>
                                  </p:childTnLst>
                                </p:cTn>
                              </p:par>
                              <p:par>
                                <p:cTn id="11" presetID="8" presetClass="emph" presetSubtype="0" fill="hold" nodeType="withEffect">
                                  <p:stCondLst>
                                    <p:cond delay="0"/>
                                  </p:stCondLst>
                                  <p:childTnLst>
                                    <p:animRot by="5400000">
                                      <p:cBhvr>
                                        <p:cTn id="12" dur="9000" fill="hold"/>
                                        <p:tgtEl>
                                          <p:spTgt spid="2"/>
                                        </p:tgtEl>
                                        <p:attrNameLst>
                                          <p:attrName>r</p:attrName>
                                        </p:attrNameLst>
                                      </p:cBhvr>
                                    </p:animRot>
                                  </p:childTnLst>
                                </p:cTn>
                              </p:par>
                            </p:childTnLst>
                          </p:cTn>
                        </p:par>
                        <p:par>
                          <p:cTn id="13" fill="hold">
                            <p:stCondLst>
                              <p:cond delay="9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33333E-6 -0.00139 L 3.33333E-6 0.12824 " pathEditMode="relative" rAng="0" ptsTypes="AA">
                                      <p:cBhvr>
                                        <p:cTn id="20" dur="2000" fill="hold"/>
                                        <p:tgtEl>
                                          <p:spTgt spid="92166"/>
                                        </p:tgtEl>
                                        <p:attrNameLst>
                                          <p:attrName>ppt_x</p:attrName>
                                          <p:attrName>ppt_y</p:attrName>
                                        </p:attrNameLst>
                                      </p:cBhvr>
                                      <p:rCtr x="0" y="65"/>
                                    </p:animMotion>
                                  </p:childTnLst>
                                </p:cTn>
                              </p:par>
                              <p:par>
                                <p:cTn id="21" presetID="8" presetClass="emph" presetSubtype="0" fill="hold" nodeType="withEffect">
                                  <p:stCondLst>
                                    <p:cond delay="0"/>
                                  </p:stCondLst>
                                  <p:childTnLst>
                                    <p:animRot by="-5400000">
                                      <p:cBhvr>
                                        <p:cTn id="22" dur="500" fill="hold"/>
                                        <p:tgtEl>
                                          <p:spTgt spid="2"/>
                                        </p:tgtEl>
                                        <p:attrNameLst>
                                          <p:attrName>r</p:attrName>
                                        </p:attrNameLst>
                                      </p:cBhvr>
                                    </p:animRot>
                                  </p:childTnLst>
                                </p:cTn>
                              </p:par>
                              <p:par>
                                <p:cTn id="23" presetID="6" presetClass="emph" presetSubtype="0" fill="hold" grpId="0" nodeType="withEffect">
                                  <p:stCondLst>
                                    <p:cond delay="0"/>
                                  </p:stCondLst>
                                  <p:childTnLst>
                                    <p:animScale>
                                      <p:cBhvr>
                                        <p:cTn id="24" dur="2000" fill="hold"/>
                                        <p:tgtEl>
                                          <p:spTgt spid="92164"/>
                                        </p:tgtEl>
                                      </p:cBhvr>
                                      <p:by x="100000" y="50000"/>
                                    </p:animScale>
                                  </p:childTnLst>
                                </p:cTn>
                              </p:par>
                              <p:par>
                                <p:cTn id="25" presetID="64" presetClass="path" presetSubtype="0" accel="50000" decel="50000" fill="hold" grpId="1" nodeType="withEffect">
                                  <p:stCondLst>
                                    <p:cond delay="0"/>
                                  </p:stCondLst>
                                  <p:childTnLst>
                                    <p:animMotion origin="layout" path="M 0.00139 3.7037E-6 L 0.00139 -0.10741 " pathEditMode="relative" rAng="0" ptsTypes="AA">
                                      <p:cBhvr>
                                        <p:cTn id="26" dur="2000" fill="hold"/>
                                        <p:tgtEl>
                                          <p:spTgt spid="92165"/>
                                        </p:tgtEl>
                                        <p:attrNameLst>
                                          <p:attrName>ppt_x</p:attrName>
                                          <p:attrName>ppt_y</p:attrName>
                                        </p:attrNameLst>
                                      </p:cBhvr>
                                      <p:rCtr x="0" y="-54"/>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2" nodeType="clickEffect">
                                  <p:stCondLst>
                                    <p:cond delay="0"/>
                                  </p:stCondLst>
                                  <p:childTnLst>
                                    <p:animEffect transition="out" filter="fade">
                                      <p:cBhvr>
                                        <p:cTn id="30" dur="500"/>
                                        <p:tgtEl>
                                          <p:spTgt spid="92165"/>
                                        </p:tgtEl>
                                      </p:cBhvr>
                                    </p:animEffect>
                                    <p:set>
                                      <p:cBhvr>
                                        <p:cTn id="31" dur="1" fill="hold">
                                          <p:stCondLst>
                                            <p:cond delay="499"/>
                                          </p:stCondLst>
                                        </p:cTn>
                                        <p:tgtEl>
                                          <p:spTgt spid="92165"/>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500"/>
                                        <p:tgtEl>
                                          <p:spTgt spid="92166"/>
                                        </p:tgtEl>
                                      </p:cBhvr>
                                    </p:animEffect>
                                    <p:set>
                                      <p:cBhvr>
                                        <p:cTn id="34" dur="1" fill="hold">
                                          <p:stCondLst>
                                            <p:cond delay="499"/>
                                          </p:stCondLst>
                                        </p:cTn>
                                        <p:tgtEl>
                                          <p:spTgt spid="92166"/>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92168"/>
                                        </p:tgtEl>
                                        <p:attrNameLst>
                                          <p:attrName>style.visibility</p:attrName>
                                        </p:attrNameLst>
                                      </p:cBhvr>
                                      <p:to>
                                        <p:strVal val="visible"/>
                                      </p:to>
                                    </p:set>
                                    <p:animEffect transition="in" filter="fade">
                                      <p:cBhvr>
                                        <p:cTn id="37" dur="500"/>
                                        <p:tgtEl>
                                          <p:spTgt spid="9216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2169"/>
                                        </p:tgtEl>
                                        <p:attrNameLst>
                                          <p:attrName>style.visibility</p:attrName>
                                        </p:attrNameLst>
                                      </p:cBhvr>
                                      <p:to>
                                        <p:strVal val="visible"/>
                                      </p:to>
                                    </p:set>
                                    <p:animEffect transition="in" filter="fade">
                                      <p:cBhvr>
                                        <p:cTn id="40" dur="500"/>
                                        <p:tgtEl>
                                          <p:spTgt spid="92169"/>
                                        </p:tgtEl>
                                      </p:cBhvr>
                                    </p:animEffect>
                                  </p:childTnLst>
                                </p:cTn>
                              </p:par>
                            </p:childTnLst>
                          </p:cTn>
                        </p:par>
                      </p:childTnLst>
                    </p:cTn>
                  </p:par>
                  <p:par>
                    <p:cTn id="41" fill="hold">
                      <p:stCondLst>
                        <p:cond delay="indefinite"/>
                      </p:stCondLst>
                      <p:childTnLst>
                        <p:par>
                          <p:cTn id="42" fill="hold">
                            <p:stCondLst>
                              <p:cond delay="0"/>
                            </p:stCondLst>
                            <p:childTnLst>
                              <p:par>
                                <p:cTn id="43" presetID="0" presetClass="path" presetSubtype="0" repeatCount="3000" fill="hold" grpId="1" nodeType="clickEffect">
                                  <p:stCondLst>
                                    <p:cond delay="0"/>
                                  </p:stCondLst>
                                  <p:childTnLst>
                                    <p:animMotion origin="layout" path="M -0.00417 -7.40741E-7 L 0.13194 -0.03333 L -0.11806 -0.13889 L -0.0665 -0.17106 L 0.13472 -0.12407 L -0.11389 -0.05741 L 0.13472 0.02222 L -0.11528 0.02593 L -0.00417 -7.40741E-7 Z " pathEditMode="relative" rAng="0" ptsTypes="AAAAAAAAA">
                                      <p:cBhvr>
                                        <p:cTn id="44" dur="3000" fill="hold"/>
                                        <p:tgtEl>
                                          <p:spTgt spid="92168"/>
                                        </p:tgtEl>
                                        <p:attrNameLst>
                                          <p:attrName>ppt_x</p:attrName>
                                          <p:attrName>ppt_y</p:attrName>
                                        </p:attrNameLst>
                                      </p:cBhvr>
                                      <p:rCtr x="13" y="-73"/>
                                    </p:animMotion>
                                  </p:childTnLst>
                                </p:cTn>
                              </p:par>
                              <p:par>
                                <p:cTn id="45" presetID="0" presetClass="path" presetSubtype="0" repeatCount="3000" fill="hold" grpId="1" nodeType="withEffect">
                                  <p:stCondLst>
                                    <p:cond delay="0"/>
                                  </p:stCondLst>
                                  <p:childTnLst>
                                    <p:animMotion origin="layout" path="M 0.0 -1.48148E-6 L -0.04323 -0.01736 L -0.11597 0.01296 L 0.14167 0.07176 L -0.11962 0.10671 L 0.14566 0.14954 L -0.01771 0.18449 L -0.11719 0.13935 L 0.13889 0.05718 L 0.0 -1.48148E-6 Z " pathEditMode="relative" rAng="0" ptsTypes="AAAAAAAAAA">
                                      <p:cBhvr>
                                        <p:cTn id="46" dur="3000" fill="hold"/>
                                        <p:tgtEl>
                                          <p:spTgt spid="92169"/>
                                        </p:tgtEl>
                                        <p:attrNameLst>
                                          <p:attrName>ppt_x</p:attrName>
                                          <p:attrName>ppt_y</p:attrName>
                                        </p:attrNameLst>
                                      </p:cBhvr>
                                      <p:rCtr x="13" y="84"/>
                                    </p:animMotion>
                                  </p:childTnLst>
                                </p:cTn>
                              </p:par>
                              <p:par>
                                <p:cTn id="47" presetID="8" presetClass="emph" presetSubtype="0" fill="hold" nodeType="withEffect">
                                  <p:stCondLst>
                                    <p:cond delay="0"/>
                                  </p:stCondLst>
                                  <p:childTnLst>
                                    <p:animRot by="10800000">
                                      <p:cBhvr>
                                        <p:cTn id="48" dur="9000" fill="hold"/>
                                        <p:tgtEl>
                                          <p:spTgt spid="2"/>
                                        </p:tgtEl>
                                        <p:attrNameLst>
                                          <p:attrName>r</p:attrName>
                                        </p:attrNameLst>
                                      </p:cBhvr>
                                    </p:animRot>
                                  </p:childTnLst>
                                </p:cTn>
                              </p:par>
                            </p:childTnLst>
                          </p:cTn>
                        </p:par>
                        <p:par>
                          <p:cTn id="49" fill="hold">
                            <p:stCondLst>
                              <p:cond delay="9000"/>
                            </p:stCondLst>
                            <p:childTnLst>
                              <p:par>
                                <p:cTn id="50" presetID="1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2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nimBg="1"/>
      <p:bldP spid="92165" grpId="0" animBg="1"/>
      <p:bldP spid="92165" grpId="1" animBg="1"/>
      <p:bldP spid="92165" grpId="2" animBg="1"/>
      <p:bldP spid="92166" grpId="0" animBg="1"/>
      <p:bldP spid="92166" grpId="1" animBg="1"/>
      <p:bldP spid="92166" grpId="2" animBg="1"/>
      <p:bldP spid="92168" grpId="0" animBg="1"/>
      <p:bldP spid="92168" grpId="1" animBg="1"/>
      <p:bldP spid="92169" grpId="0" animBg="1"/>
      <p:bldP spid="92169" grpId="1" animBg="1"/>
      <p:bldP spid="92198" grpId="0"/>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4"/>
          <p:cNvSpPr>
            <a:spLocks noChangeArrowheads="1" noChangeShapeType="1" noTextEdit="1"/>
          </p:cNvSpPr>
          <p:nvPr/>
        </p:nvSpPr>
        <p:spPr bwMode="auto">
          <a:xfrm>
            <a:off x="3581400" y="2116138"/>
            <a:ext cx="587375" cy="998537"/>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000000"/>
                  </a:outerShdw>
                </a:effectLst>
                <a:latin typeface="Impact"/>
              </a:rPr>
              <a:t>P</a:t>
            </a:r>
          </a:p>
        </p:txBody>
      </p:sp>
      <p:sp>
        <p:nvSpPr>
          <p:cNvPr id="22531" name="WordArt 5"/>
          <p:cNvSpPr>
            <a:spLocks noChangeArrowheads="1" noChangeShapeType="1" noTextEdit="1"/>
          </p:cNvSpPr>
          <p:nvPr/>
        </p:nvSpPr>
        <p:spPr bwMode="auto">
          <a:xfrm>
            <a:off x="1609725" y="1397000"/>
            <a:ext cx="1371600" cy="998538"/>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000000"/>
                  </a:outerShdw>
                </a:effectLst>
                <a:latin typeface="Impact"/>
              </a:rPr>
              <a:t>V =</a:t>
            </a:r>
          </a:p>
        </p:txBody>
      </p:sp>
      <p:sp>
        <p:nvSpPr>
          <p:cNvPr id="22532" name="WordArt 7"/>
          <p:cNvSpPr>
            <a:spLocks noChangeArrowheads="1" noChangeShapeType="1" noTextEdit="1"/>
          </p:cNvSpPr>
          <p:nvPr/>
        </p:nvSpPr>
        <p:spPr bwMode="auto">
          <a:xfrm>
            <a:off x="3592513" y="698500"/>
            <a:ext cx="344487" cy="998538"/>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000000"/>
                  </a:outerShdw>
                </a:effectLst>
                <a:latin typeface="+mn-cs"/>
                <a:ea typeface="+mn-cs"/>
              </a:rPr>
              <a:t>1</a:t>
            </a:r>
          </a:p>
        </p:txBody>
      </p:sp>
      <p:sp>
        <p:nvSpPr>
          <p:cNvPr id="94217" name="Text Box 9"/>
          <p:cNvSpPr txBox="1">
            <a:spLocks noChangeArrowheads="1"/>
          </p:cNvSpPr>
          <p:nvPr/>
        </p:nvSpPr>
        <p:spPr bwMode="auto">
          <a:xfrm>
            <a:off x="5765800" y="455613"/>
            <a:ext cx="3171825" cy="2530475"/>
          </a:xfrm>
          <a:prstGeom prst="rect">
            <a:avLst/>
          </a:prstGeom>
          <a:noFill/>
          <a:ln w="9525" algn="ctr">
            <a:noFill/>
            <a:miter lim="800000"/>
            <a:headEnd/>
            <a:tailEnd/>
          </a:ln>
        </p:spPr>
        <p:txBody>
          <a:bodyPr>
            <a:spAutoFit/>
          </a:bodyPr>
          <a:lstStyle/>
          <a:p>
            <a:pPr>
              <a:spcBef>
                <a:spcPct val="50000"/>
              </a:spcBef>
            </a:pPr>
            <a:r>
              <a:rPr lang="en-US" sz="4000"/>
              <a:t>V=0.5 , P=2</a:t>
            </a:r>
          </a:p>
          <a:p>
            <a:pPr>
              <a:spcBef>
                <a:spcPct val="50000"/>
              </a:spcBef>
            </a:pPr>
            <a:r>
              <a:rPr lang="en-US" sz="4000"/>
              <a:t>V=0.1, P=10</a:t>
            </a:r>
          </a:p>
          <a:p>
            <a:pPr>
              <a:spcBef>
                <a:spcPct val="50000"/>
              </a:spcBef>
            </a:pPr>
            <a:r>
              <a:rPr lang="en-US" sz="4000"/>
              <a:t>V=10, P=0.1</a:t>
            </a:r>
          </a:p>
        </p:txBody>
      </p:sp>
      <p:sp>
        <p:nvSpPr>
          <p:cNvPr id="94219" name="WordArt 11"/>
          <p:cNvSpPr>
            <a:spLocks noChangeArrowheads="1" noChangeShapeType="1" noTextEdit="1"/>
          </p:cNvSpPr>
          <p:nvPr/>
        </p:nvSpPr>
        <p:spPr bwMode="auto">
          <a:xfrm>
            <a:off x="4540250" y="1282700"/>
            <a:ext cx="1171575" cy="1057275"/>
          </a:xfrm>
          <a:prstGeom prst="rect">
            <a:avLst/>
          </a:prstGeom>
        </p:spPr>
        <p:txBody>
          <a:bodyPr wrap="none" fromWordArt="1">
            <a:prstTxWarp prst="textPlain">
              <a:avLst>
                <a:gd name="adj" fmla="val 50000"/>
              </a:avLst>
            </a:prstTxWarp>
          </a:bodyPr>
          <a:lstStyle/>
          <a:p>
            <a:pPr algn="ctr"/>
            <a:r>
              <a:rPr lang="en-US" sz="3600" kern="10">
                <a:ln w="19050">
                  <a:solidFill>
                    <a:srgbClr val="003366"/>
                  </a:solidFill>
                  <a:round/>
                  <a:headEnd/>
                  <a:tailEnd/>
                </a:ln>
                <a:solidFill>
                  <a:srgbClr val="30611F"/>
                </a:solidFill>
                <a:effectLst>
                  <a:outerShdw dist="35921" dir="2700000" algn="ctr" rotWithShape="0">
                    <a:srgbClr val="000000"/>
                  </a:outerShdw>
                </a:effectLst>
                <a:latin typeface="Impact"/>
              </a:rPr>
              <a:t>x P</a:t>
            </a:r>
          </a:p>
        </p:txBody>
      </p:sp>
      <p:sp>
        <p:nvSpPr>
          <p:cNvPr id="94223" name="WordArt 15"/>
          <p:cNvSpPr>
            <a:spLocks noChangeArrowheads="1" noChangeShapeType="1" noTextEdit="1"/>
          </p:cNvSpPr>
          <p:nvPr/>
        </p:nvSpPr>
        <p:spPr bwMode="auto">
          <a:xfrm>
            <a:off x="323850" y="1408113"/>
            <a:ext cx="1171575" cy="963612"/>
          </a:xfrm>
          <a:prstGeom prst="rect">
            <a:avLst/>
          </a:prstGeom>
        </p:spPr>
        <p:txBody>
          <a:bodyPr wrap="none" fromWordArt="1">
            <a:prstTxWarp prst="textPlain">
              <a:avLst>
                <a:gd name="adj" fmla="val 50000"/>
              </a:avLst>
            </a:prstTxWarp>
          </a:bodyPr>
          <a:lstStyle/>
          <a:p>
            <a:pPr algn="ctr"/>
            <a:r>
              <a:rPr lang="en-US" sz="3600" kern="10">
                <a:ln w="19050">
                  <a:solidFill>
                    <a:srgbClr val="003366"/>
                  </a:solidFill>
                  <a:round/>
                  <a:headEnd/>
                  <a:tailEnd/>
                </a:ln>
                <a:solidFill>
                  <a:srgbClr val="30611F"/>
                </a:solidFill>
                <a:effectLst>
                  <a:outerShdw dist="35921" dir="2700000" algn="ctr" rotWithShape="0">
                    <a:srgbClr val="000000"/>
                  </a:outerShdw>
                </a:effectLst>
                <a:latin typeface="Impact"/>
              </a:rPr>
              <a:t>P x</a:t>
            </a:r>
          </a:p>
        </p:txBody>
      </p:sp>
      <p:grpSp>
        <p:nvGrpSpPr>
          <p:cNvPr id="2" name="Group 19"/>
          <p:cNvGrpSpPr>
            <a:grpSpLocks/>
          </p:cNvGrpSpPr>
          <p:nvPr/>
        </p:nvGrpSpPr>
        <p:grpSpPr bwMode="auto">
          <a:xfrm>
            <a:off x="1004888" y="3486150"/>
            <a:ext cx="2847975" cy="912813"/>
            <a:chOff x="633" y="2308"/>
            <a:chExt cx="1794" cy="575"/>
          </a:xfrm>
        </p:grpSpPr>
        <p:sp>
          <p:nvSpPr>
            <p:cNvPr id="22542" name="WordArt 12"/>
            <p:cNvSpPr>
              <a:spLocks noChangeArrowheads="1" noChangeShapeType="1" noTextEdit="1"/>
            </p:cNvSpPr>
            <p:nvPr/>
          </p:nvSpPr>
          <p:spPr bwMode="auto">
            <a:xfrm>
              <a:off x="1070" y="2308"/>
              <a:ext cx="1357" cy="574"/>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000000"/>
                    </a:outerShdw>
                  </a:effectLst>
                  <a:latin typeface="Impact"/>
                </a:rPr>
                <a:t>V = 1</a:t>
              </a:r>
            </a:p>
          </p:txBody>
        </p:sp>
        <p:sp>
          <p:nvSpPr>
            <p:cNvPr id="22543" name="WordArt 17"/>
            <p:cNvSpPr>
              <a:spLocks noChangeArrowheads="1" noChangeShapeType="1" noTextEdit="1"/>
            </p:cNvSpPr>
            <p:nvPr/>
          </p:nvSpPr>
          <p:spPr bwMode="auto">
            <a:xfrm>
              <a:off x="633" y="2309"/>
              <a:ext cx="348" cy="574"/>
            </a:xfrm>
            <a:prstGeom prst="rect">
              <a:avLst/>
            </a:prstGeom>
          </p:spPr>
          <p:txBody>
            <a:bodyPr wrap="none" fromWordArt="1">
              <a:prstTxWarp prst="textPlain">
                <a:avLst>
                  <a:gd name="adj" fmla="val 50000"/>
                </a:avLst>
              </a:prstTxWarp>
            </a:bodyPr>
            <a:lstStyle/>
            <a:p>
              <a:pPr algn="ctr"/>
              <a:r>
                <a:rPr lang="en-US" sz="3600" kern="10">
                  <a:ln w="19050">
                    <a:solidFill>
                      <a:srgbClr val="003366"/>
                    </a:solidFill>
                    <a:round/>
                    <a:headEnd/>
                    <a:tailEnd/>
                  </a:ln>
                  <a:solidFill>
                    <a:srgbClr val="30611F"/>
                  </a:solidFill>
                  <a:effectLst>
                    <a:outerShdw dist="35921" dir="2700000" algn="ctr" rotWithShape="0">
                      <a:srgbClr val="000000"/>
                    </a:outerShdw>
                  </a:effectLst>
                  <a:latin typeface="Impact"/>
                </a:rPr>
                <a:t>P</a:t>
              </a:r>
            </a:p>
          </p:txBody>
        </p:sp>
      </p:grpSp>
      <p:sp>
        <p:nvSpPr>
          <p:cNvPr id="22537" name="WordArt 18"/>
          <p:cNvSpPr>
            <a:spLocks noChangeArrowheads="1" noChangeShapeType="1" noTextEdit="1"/>
          </p:cNvSpPr>
          <p:nvPr/>
        </p:nvSpPr>
        <p:spPr bwMode="auto">
          <a:xfrm>
            <a:off x="5334000" y="4191000"/>
            <a:ext cx="2835275" cy="911225"/>
          </a:xfrm>
          <a:prstGeom prst="rect">
            <a:avLst/>
          </a:prstGeom>
        </p:spPr>
        <p:txBody>
          <a:bodyPr wrap="none" fromWordArt="1">
            <a:prstTxWarp prst="textPlain">
              <a:avLst>
                <a:gd name="adj" fmla="val 50000"/>
              </a:avLst>
            </a:prstTxWarp>
          </a:bodyPr>
          <a:lstStyle/>
          <a:p>
            <a:pPr algn="ctr" rtl="1"/>
            <a:r>
              <a:rPr lang="ar-EG" sz="3600" b="1" kern="10">
                <a:ln w="19050">
                  <a:solidFill>
                    <a:srgbClr val="003366"/>
                  </a:solidFill>
                  <a:round/>
                  <a:headEnd/>
                  <a:tailEnd/>
                </a:ln>
                <a:solidFill>
                  <a:srgbClr val="30611F"/>
                </a:solidFill>
                <a:effectLst>
                  <a:outerShdw dist="35921" dir="2700000" algn="ctr" rotWithShape="0">
                    <a:srgbClr val="000000"/>
                  </a:outerShdw>
                </a:effectLst>
                <a:latin typeface="+mn-cs"/>
                <a:ea typeface="+mn-cs"/>
              </a:rPr>
              <a:t>قانون بويل </a:t>
            </a:r>
            <a:endParaRPr lang="en-US" sz="3600" b="1" kern="10">
              <a:ln w="19050">
                <a:solidFill>
                  <a:srgbClr val="003366"/>
                </a:solidFill>
                <a:round/>
                <a:headEnd/>
                <a:tailEnd/>
              </a:ln>
              <a:solidFill>
                <a:srgbClr val="30611F"/>
              </a:solidFill>
              <a:effectLst>
                <a:outerShdw dist="35921" dir="2700000" algn="ctr" rotWithShape="0">
                  <a:srgbClr val="000000"/>
                </a:outerShdw>
              </a:effectLst>
              <a:latin typeface="+mn-cs"/>
              <a:ea typeface="+mn-cs"/>
            </a:endParaRPr>
          </a:p>
        </p:txBody>
      </p:sp>
      <p:sp>
        <p:nvSpPr>
          <p:cNvPr id="94229" name="Text Box 21"/>
          <p:cNvSpPr txBox="1">
            <a:spLocks noChangeArrowheads="1"/>
          </p:cNvSpPr>
          <p:nvPr/>
        </p:nvSpPr>
        <p:spPr bwMode="auto">
          <a:xfrm>
            <a:off x="5753100" y="457200"/>
            <a:ext cx="3105150" cy="2530475"/>
          </a:xfrm>
          <a:prstGeom prst="rect">
            <a:avLst/>
          </a:prstGeom>
          <a:noFill/>
          <a:ln w="9525" algn="ctr">
            <a:noFill/>
            <a:miter lim="800000"/>
            <a:headEnd/>
            <a:tailEnd/>
          </a:ln>
        </p:spPr>
        <p:txBody>
          <a:bodyPr>
            <a:spAutoFit/>
          </a:bodyPr>
          <a:lstStyle/>
          <a:p>
            <a:pPr>
              <a:spcBef>
                <a:spcPct val="50000"/>
              </a:spcBef>
            </a:pPr>
            <a:r>
              <a:rPr lang="en-US" sz="4000"/>
              <a:t>V=6 , P=5</a:t>
            </a:r>
          </a:p>
          <a:p>
            <a:pPr>
              <a:spcBef>
                <a:spcPct val="50000"/>
              </a:spcBef>
            </a:pPr>
            <a:r>
              <a:rPr lang="en-US" sz="4000"/>
              <a:t>V=3, P=10</a:t>
            </a:r>
          </a:p>
          <a:p>
            <a:pPr>
              <a:spcBef>
                <a:spcPct val="50000"/>
              </a:spcBef>
            </a:pPr>
            <a:r>
              <a:rPr lang="en-US" sz="4000"/>
              <a:t>V=30, P=2</a:t>
            </a:r>
          </a:p>
        </p:txBody>
      </p:sp>
      <p:sp>
        <p:nvSpPr>
          <p:cNvPr id="94214" name="Rectangle 6"/>
          <p:cNvSpPr>
            <a:spLocks noChangeArrowheads="1"/>
          </p:cNvSpPr>
          <p:nvPr/>
        </p:nvSpPr>
        <p:spPr bwMode="auto">
          <a:xfrm>
            <a:off x="3289300" y="1839913"/>
            <a:ext cx="1228725" cy="173037"/>
          </a:xfrm>
          <a:prstGeom prst="rect">
            <a:avLst/>
          </a:prstGeom>
          <a:solidFill>
            <a:srgbClr val="0066CC"/>
          </a:solidFill>
          <a:ln w="19050" algn="ctr">
            <a:solidFill>
              <a:srgbClr val="99CCFF"/>
            </a:solidFill>
            <a:miter lim="800000"/>
            <a:headEnd/>
            <a:tailEnd/>
          </a:ln>
          <a:effectLst>
            <a:outerShdw dist="35921" dir="2700000" algn="ctr" rotWithShape="0">
              <a:srgbClr val="000000"/>
            </a:outerShdw>
          </a:effectLst>
        </p:spPr>
        <p:txBody>
          <a:bodyPr wrap="none" anchor="ctr"/>
          <a:lstStyle/>
          <a:p>
            <a:pPr>
              <a:defRPr/>
            </a:pPr>
            <a:endParaRPr lang="ar-SA"/>
          </a:p>
        </p:txBody>
      </p:sp>
      <p:sp>
        <p:nvSpPr>
          <p:cNvPr id="94237" name="Rectangle 29"/>
          <p:cNvSpPr>
            <a:spLocks noChangeArrowheads="1"/>
          </p:cNvSpPr>
          <p:nvPr/>
        </p:nvSpPr>
        <p:spPr bwMode="auto">
          <a:xfrm>
            <a:off x="2324100" y="1644650"/>
            <a:ext cx="831850" cy="668338"/>
          </a:xfrm>
          <a:prstGeom prst="rect">
            <a:avLst/>
          </a:prstGeom>
          <a:solidFill>
            <a:schemeClr val="bg1"/>
          </a:solidFill>
          <a:ln w="9525" algn="ctr">
            <a:noFill/>
            <a:miter lim="800000"/>
            <a:headEnd/>
            <a:tailEnd/>
          </a:ln>
        </p:spPr>
        <p:txBody>
          <a:bodyPr wrap="none" anchor="ctr"/>
          <a:lstStyle/>
          <a:p>
            <a:endParaRPr lang="ar-SA"/>
          </a:p>
        </p:txBody>
      </p:sp>
      <p:sp>
        <p:nvSpPr>
          <p:cNvPr id="94236" name="Freeform 28"/>
          <p:cNvSpPr>
            <a:spLocks/>
          </p:cNvSpPr>
          <p:nvPr/>
        </p:nvSpPr>
        <p:spPr bwMode="auto">
          <a:xfrm>
            <a:off x="2474913" y="1711325"/>
            <a:ext cx="606425" cy="461963"/>
          </a:xfrm>
          <a:custGeom>
            <a:avLst/>
            <a:gdLst>
              <a:gd name="T0" fmla="*/ 2147483647 w 301"/>
              <a:gd name="T1" fmla="*/ 0 h 225"/>
              <a:gd name="T2" fmla="*/ 2147483647 w 301"/>
              <a:gd name="T3" fmla="*/ 2147483647 h 225"/>
              <a:gd name="T4" fmla="*/ 2147483647 w 301"/>
              <a:gd name="T5" fmla="*/ 2147483647 h 225"/>
              <a:gd name="T6" fmla="*/ 2147483647 w 301"/>
              <a:gd name="T7" fmla="*/ 2147483647 h 225"/>
              <a:gd name="T8" fmla="*/ 2147483647 w 301"/>
              <a:gd name="T9" fmla="*/ 2147483647 h 225"/>
              <a:gd name="T10" fmla="*/ 0 60000 65536"/>
              <a:gd name="T11" fmla="*/ 0 60000 65536"/>
              <a:gd name="T12" fmla="*/ 0 60000 65536"/>
              <a:gd name="T13" fmla="*/ 0 60000 65536"/>
              <a:gd name="T14" fmla="*/ 0 60000 65536"/>
              <a:gd name="T15" fmla="*/ 0 w 301"/>
              <a:gd name="T16" fmla="*/ 0 h 225"/>
              <a:gd name="T17" fmla="*/ 301 w 301"/>
              <a:gd name="T18" fmla="*/ 225 h 225"/>
            </a:gdLst>
            <a:ahLst/>
            <a:cxnLst>
              <a:cxn ang="T10">
                <a:pos x="T0" y="T1"/>
              </a:cxn>
              <a:cxn ang="T11">
                <a:pos x="T2" y="T3"/>
              </a:cxn>
              <a:cxn ang="T12">
                <a:pos x="T4" y="T5"/>
              </a:cxn>
              <a:cxn ang="T13">
                <a:pos x="T6" y="T7"/>
              </a:cxn>
              <a:cxn ang="T14">
                <a:pos x="T8" y="T9"/>
              </a:cxn>
            </a:cxnLst>
            <a:rect l="T15" t="T16" r="T17" b="T18"/>
            <a:pathLst>
              <a:path w="301" h="225">
                <a:moveTo>
                  <a:pt x="301" y="0"/>
                </a:moveTo>
                <a:cubicBezTo>
                  <a:pt x="265" y="34"/>
                  <a:pt x="138" y="189"/>
                  <a:pt x="88" y="207"/>
                </a:cubicBezTo>
                <a:cubicBezTo>
                  <a:pt x="38" y="225"/>
                  <a:pt x="4" y="141"/>
                  <a:pt x="2" y="109"/>
                </a:cubicBezTo>
                <a:cubicBezTo>
                  <a:pt x="0" y="77"/>
                  <a:pt x="26" y="5"/>
                  <a:pt x="76" y="17"/>
                </a:cubicBezTo>
                <a:cubicBezTo>
                  <a:pt x="126" y="29"/>
                  <a:pt x="213" y="106"/>
                  <a:pt x="301" y="184"/>
                </a:cubicBezTo>
              </a:path>
            </a:pathLst>
          </a:custGeom>
          <a:noFill/>
          <a:ln w="76200">
            <a:solidFill>
              <a:srgbClr val="0066CC"/>
            </a:solidFill>
            <a:round/>
            <a:headEnd/>
            <a:tailEnd/>
          </a:ln>
        </p:spPr>
        <p:txBody>
          <a:bodyPr wrap="none" anchor="ctr"/>
          <a:lstStyle/>
          <a:p>
            <a:endParaRPr lang="ar-SA"/>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94236"/>
                                        </p:tgtEl>
                                      </p:cBhvr>
                                    </p:animEffect>
                                    <p:set>
                                      <p:cBhvr>
                                        <p:cTn id="7" dur="1" fill="hold">
                                          <p:stCondLst>
                                            <p:cond delay="1999"/>
                                          </p:stCondLst>
                                        </p:cTn>
                                        <p:tgtEl>
                                          <p:spTgt spid="9423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94237"/>
                                        </p:tgtEl>
                                      </p:cBhvr>
                                    </p:animEffect>
                                    <p:set>
                                      <p:cBhvr>
                                        <p:cTn id="10" dur="1" fill="hold">
                                          <p:stCondLst>
                                            <p:cond delay="1999"/>
                                          </p:stCondLst>
                                        </p:cTn>
                                        <p:tgtEl>
                                          <p:spTgt spid="9423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94217"/>
                                        </p:tgtEl>
                                        <p:attrNameLst>
                                          <p:attrName>style.visibility</p:attrName>
                                        </p:attrNameLst>
                                      </p:cBhvr>
                                      <p:to>
                                        <p:strVal val="visible"/>
                                      </p:to>
                                    </p:set>
                                    <p:anim calcmode="lin" valueType="num">
                                      <p:cBhvr>
                                        <p:cTn id="15" dur="1000" fill="hold"/>
                                        <p:tgtEl>
                                          <p:spTgt spid="94217"/>
                                        </p:tgtEl>
                                        <p:attrNameLst>
                                          <p:attrName>ppt_w</p:attrName>
                                        </p:attrNameLst>
                                      </p:cBhvr>
                                      <p:tavLst>
                                        <p:tav tm="0">
                                          <p:val>
                                            <p:strVal val="#ppt_w+.3"/>
                                          </p:val>
                                        </p:tav>
                                        <p:tav tm="100000">
                                          <p:val>
                                            <p:strVal val="#ppt_w"/>
                                          </p:val>
                                        </p:tav>
                                      </p:tavLst>
                                    </p:anim>
                                    <p:anim calcmode="lin" valueType="num">
                                      <p:cBhvr>
                                        <p:cTn id="16" dur="1000" fill="hold"/>
                                        <p:tgtEl>
                                          <p:spTgt spid="94217"/>
                                        </p:tgtEl>
                                        <p:attrNameLst>
                                          <p:attrName>ppt_h</p:attrName>
                                        </p:attrNameLst>
                                      </p:cBhvr>
                                      <p:tavLst>
                                        <p:tav tm="0">
                                          <p:val>
                                            <p:strVal val="#ppt_h"/>
                                          </p:val>
                                        </p:tav>
                                        <p:tav tm="100000">
                                          <p:val>
                                            <p:strVal val="#ppt_h"/>
                                          </p:val>
                                        </p:tav>
                                      </p:tavLst>
                                    </p:anim>
                                    <p:animEffect transition="in" filter="fade">
                                      <p:cBhvr>
                                        <p:cTn id="17" dur="1000"/>
                                        <p:tgtEl>
                                          <p:spTgt spid="942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94219"/>
                                        </p:tgtEl>
                                        <p:attrNameLst>
                                          <p:attrName>style.visibility</p:attrName>
                                        </p:attrNameLst>
                                      </p:cBhvr>
                                      <p:to>
                                        <p:strVal val="visible"/>
                                      </p:to>
                                    </p:set>
                                    <p:anim calcmode="lin" valueType="num">
                                      <p:cBhvr additive="base">
                                        <p:cTn id="22" dur="500" fill="hold"/>
                                        <p:tgtEl>
                                          <p:spTgt spid="94219"/>
                                        </p:tgtEl>
                                        <p:attrNameLst>
                                          <p:attrName>ppt_x</p:attrName>
                                        </p:attrNameLst>
                                      </p:cBhvr>
                                      <p:tavLst>
                                        <p:tav tm="0">
                                          <p:val>
                                            <p:strVal val="#ppt_x"/>
                                          </p:val>
                                        </p:tav>
                                        <p:tav tm="100000">
                                          <p:val>
                                            <p:strVal val="#ppt_x"/>
                                          </p:val>
                                        </p:tav>
                                      </p:tavLst>
                                    </p:anim>
                                    <p:anim calcmode="lin" valueType="num">
                                      <p:cBhvr additive="base">
                                        <p:cTn id="23" dur="500" fill="hold"/>
                                        <p:tgtEl>
                                          <p:spTgt spid="9421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94223"/>
                                        </p:tgtEl>
                                        <p:attrNameLst>
                                          <p:attrName>style.visibility</p:attrName>
                                        </p:attrNameLst>
                                      </p:cBhvr>
                                      <p:to>
                                        <p:strVal val="visible"/>
                                      </p:to>
                                    </p:set>
                                    <p:anim calcmode="lin" valueType="num">
                                      <p:cBhvr additive="base">
                                        <p:cTn id="28" dur="500" fill="hold"/>
                                        <p:tgtEl>
                                          <p:spTgt spid="94223"/>
                                        </p:tgtEl>
                                        <p:attrNameLst>
                                          <p:attrName>ppt_x</p:attrName>
                                        </p:attrNameLst>
                                      </p:cBhvr>
                                      <p:tavLst>
                                        <p:tav tm="0">
                                          <p:val>
                                            <p:strVal val="#ppt_x"/>
                                          </p:val>
                                        </p:tav>
                                        <p:tav tm="100000">
                                          <p:val>
                                            <p:strVal val="#ppt_x"/>
                                          </p:val>
                                        </p:tav>
                                      </p:tavLst>
                                    </p:anim>
                                    <p:anim calcmode="lin" valueType="num">
                                      <p:cBhvr additive="base">
                                        <p:cTn id="29" dur="500" fill="hold"/>
                                        <p:tgtEl>
                                          <p:spTgt spid="94223"/>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94229"/>
                                        </p:tgtEl>
                                        <p:attrNameLst>
                                          <p:attrName>style.visibility</p:attrName>
                                        </p:attrNameLst>
                                      </p:cBhvr>
                                      <p:to>
                                        <p:strVal val="visible"/>
                                      </p:to>
                                    </p:set>
                                    <p:anim calcmode="lin" valueType="num">
                                      <p:cBhvr>
                                        <p:cTn id="41" dur="1000" fill="hold"/>
                                        <p:tgtEl>
                                          <p:spTgt spid="94229"/>
                                        </p:tgtEl>
                                        <p:attrNameLst>
                                          <p:attrName>ppt_w</p:attrName>
                                        </p:attrNameLst>
                                      </p:cBhvr>
                                      <p:tavLst>
                                        <p:tav tm="0">
                                          <p:val>
                                            <p:strVal val="#ppt_w+.3"/>
                                          </p:val>
                                        </p:tav>
                                        <p:tav tm="100000">
                                          <p:val>
                                            <p:strVal val="#ppt_w"/>
                                          </p:val>
                                        </p:tav>
                                      </p:tavLst>
                                    </p:anim>
                                    <p:anim calcmode="lin" valueType="num">
                                      <p:cBhvr>
                                        <p:cTn id="42" dur="1000" fill="hold"/>
                                        <p:tgtEl>
                                          <p:spTgt spid="94229"/>
                                        </p:tgtEl>
                                        <p:attrNameLst>
                                          <p:attrName>ppt_h</p:attrName>
                                        </p:attrNameLst>
                                      </p:cBhvr>
                                      <p:tavLst>
                                        <p:tav tm="0">
                                          <p:val>
                                            <p:strVal val="#ppt_h"/>
                                          </p:val>
                                        </p:tav>
                                        <p:tav tm="100000">
                                          <p:val>
                                            <p:strVal val="#ppt_h"/>
                                          </p:val>
                                        </p:tav>
                                      </p:tavLst>
                                    </p:anim>
                                    <p:animEffect transition="in" filter="fade">
                                      <p:cBhvr>
                                        <p:cTn id="43" dur="1000"/>
                                        <p:tgtEl>
                                          <p:spTgt spid="94229"/>
                                        </p:tgtEl>
                                      </p:cBhvr>
                                    </p:animEffect>
                                  </p:childTnLst>
                                </p:cTn>
                              </p:par>
                              <p:par>
                                <p:cTn id="44" presetID="10" presetClass="exit" presetSubtype="0" fill="hold" grpId="1" nodeType="withEffect">
                                  <p:stCondLst>
                                    <p:cond delay="0"/>
                                  </p:stCondLst>
                                  <p:childTnLst>
                                    <p:animEffect transition="out" filter="fade">
                                      <p:cBhvr>
                                        <p:cTn id="45" dur="2000"/>
                                        <p:tgtEl>
                                          <p:spTgt spid="94217"/>
                                        </p:tgtEl>
                                      </p:cBhvr>
                                    </p:animEffect>
                                    <p:set>
                                      <p:cBhvr>
                                        <p:cTn id="46" dur="1" fill="hold">
                                          <p:stCondLst>
                                            <p:cond delay="1999"/>
                                          </p:stCondLst>
                                        </p:cTn>
                                        <p:tgtEl>
                                          <p:spTgt spid="942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7" grpId="0"/>
      <p:bldP spid="94217" grpId="1"/>
      <p:bldP spid="94219" grpId="0" animBg="1"/>
      <p:bldP spid="94223" grpId="0" animBg="1"/>
      <p:bldP spid="94229" grpId="0"/>
      <p:bldP spid="94237" grpId="0" animBg="1"/>
      <p:bldP spid="942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432175" y="2921000"/>
            <a:ext cx="508000" cy="228600"/>
          </a:xfrm>
          <a:prstGeom prst="rect">
            <a:avLst/>
          </a:prstGeom>
          <a:solidFill>
            <a:srgbClr val="DDDDDD"/>
          </a:solidFill>
          <a:ln w="9525" algn="ctr">
            <a:solidFill>
              <a:schemeClr val="tx1"/>
            </a:solidFill>
            <a:miter lim="800000"/>
            <a:headEnd/>
            <a:tailEnd/>
          </a:ln>
        </p:spPr>
        <p:txBody>
          <a:bodyPr wrap="none" anchor="ctr"/>
          <a:lstStyle/>
          <a:p>
            <a:endParaRPr lang="ar-SA">
              <a:solidFill>
                <a:srgbClr val="002060"/>
              </a:solidFill>
            </a:endParaRPr>
          </a:p>
        </p:txBody>
      </p:sp>
      <p:sp>
        <p:nvSpPr>
          <p:cNvPr id="23555" name="Oval 3"/>
          <p:cNvSpPr>
            <a:spLocks noChangeArrowheads="1"/>
          </p:cNvSpPr>
          <p:nvPr/>
        </p:nvSpPr>
        <p:spPr bwMode="auto">
          <a:xfrm>
            <a:off x="3813175" y="2044700"/>
            <a:ext cx="1993900" cy="1993900"/>
          </a:xfrm>
          <a:prstGeom prst="ellipse">
            <a:avLst/>
          </a:prstGeom>
          <a:solidFill>
            <a:srgbClr val="DDDDDD"/>
          </a:solidFill>
          <a:ln w="9525" algn="ctr">
            <a:solidFill>
              <a:schemeClr val="tx1"/>
            </a:solidFill>
            <a:round/>
            <a:headEnd/>
            <a:tailEnd/>
          </a:ln>
        </p:spPr>
        <p:txBody>
          <a:bodyPr wrap="none" anchor="ctr"/>
          <a:lstStyle/>
          <a:p>
            <a:endParaRPr lang="ar-SA">
              <a:solidFill>
                <a:srgbClr val="002060"/>
              </a:solidFill>
            </a:endParaRPr>
          </a:p>
        </p:txBody>
      </p:sp>
      <p:sp>
        <p:nvSpPr>
          <p:cNvPr id="23556" name="Rectangle 4"/>
          <p:cNvSpPr>
            <a:spLocks noChangeArrowheads="1"/>
          </p:cNvSpPr>
          <p:nvPr/>
        </p:nvSpPr>
        <p:spPr bwMode="auto">
          <a:xfrm>
            <a:off x="603250" y="1050925"/>
            <a:ext cx="2635250" cy="3657600"/>
          </a:xfrm>
          <a:prstGeom prst="rect">
            <a:avLst/>
          </a:prstGeom>
          <a:solidFill>
            <a:schemeClr val="tx1"/>
          </a:solidFill>
          <a:ln w="38100" algn="ctr">
            <a:solidFill>
              <a:srgbClr val="DDDDDD"/>
            </a:solidFill>
            <a:miter lim="800000"/>
            <a:headEnd/>
            <a:tailEnd/>
          </a:ln>
        </p:spPr>
        <p:txBody>
          <a:bodyPr wrap="none" anchor="ctr"/>
          <a:lstStyle/>
          <a:p>
            <a:endParaRPr lang="ar-SA">
              <a:solidFill>
                <a:srgbClr val="002060"/>
              </a:solidFill>
            </a:endParaRPr>
          </a:p>
        </p:txBody>
      </p:sp>
      <p:sp>
        <p:nvSpPr>
          <p:cNvPr id="23557" name="Rectangle 9"/>
          <p:cNvSpPr>
            <a:spLocks noChangeArrowheads="1"/>
          </p:cNvSpPr>
          <p:nvPr/>
        </p:nvSpPr>
        <p:spPr bwMode="auto">
          <a:xfrm>
            <a:off x="3241675" y="2324100"/>
            <a:ext cx="266700" cy="1346200"/>
          </a:xfrm>
          <a:prstGeom prst="rect">
            <a:avLst/>
          </a:prstGeom>
          <a:solidFill>
            <a:srgbClr val="F3ABAB"/>
          </a:solidFill>
          <a:ln w="9525" algn="ctr">
            <a:solidFill>
              <a:schemeClr val="tx1"/>
            </a:solidFill>
            <a:miter lim="800000"/>
            <a:headEnd/>
            <a:tailEnd/>
          </a:ln>
        </p:spPr>
        <p:txBody>
          <a:bodyPr wrap="none" anchor="ctr"/>
          <a:lstStyle/>
          <a:p>
            <a:endParaRPr lang="ar-SA">
              <a:solidFill>
                <a:srgbClr val="002060"/>
              </a:solidFill>
            </a:endParaRPr>
          </a:p>
        </p:txBody>
      </p:sp>
      <p:sp>
        <p:nvSpPr>
          <p:cNvPr id="23558" name="Text Box 13"/>
          <p:cNvSpPr txBox="1">
            <a:spLocks noChangeArrowheads="1"/>
          </p:cNvSpPr>
          <p:nvPr/>
        </p:nvSpPr>
        <p:spPr bwMode="auto">
          <a:xfrm>
            <a:off x="5845175" y="2794000"/>
            <a:ext cx="660400" cy="457200"/>
          </a:xfrm>
          <a:prstGeom prst="rect">
            <a:avLst/>
          </a:prstGeom>
          <a:noFill/>
          <a:ln w="9525" algn="ctr">
            <a:noFill/>
            <a:miter lim="800000"/>
            <a:headEnd/>
            <a:tailEnd/>
          </a:ln>
        </p:spPr>
        <p:txBody>
          <a:bodyPr>
            <a:spAutoFit/>
          </a:bodyPr>
          <a:lstStyle/>
          <a:p>
            <a:pPr>
              <a:spcBef>
                <a:spcPct val="50000"/>
              </a:spcBef>
            </a:pPr>
            <a:r>
              <a:rPr lang="en-US">
                <a:solidFill>
                  <a:srgbClr val="002060"/>
                </a:solidFill>
              </a:rPr>
              <a:t>9</a:t>
            </a:r>
          </a:p>
        </p:txBody>
      </p:sp>
      <p:sp>
        <p:nvSpPr>
          <p:cNvPr id="23559" name="Text Box 14"/>
          <p:cNvSpPr txBox="1">
            <a:spLocks noChangeArrowheads="1"/>
          </p:cNvSpPr>
          <p:nvPr/>
        </p:nvSpPr>
        <p:spPr bwMode="auto">
          <a:xfrm>
            <a:off x="4511675" y="1663700"/>
            <a:ext cx="609600" cy="420688"/>
          </a:xfrm>
          <a:prstGeom prst="rect">
            <a:avLst/>
          </a:prstGeom>
          <a:noFill/>
          <a:ln w="9525" algn="ctr">
            <a:noFill/>
            <a:miter lim="800000"/>
            <a:headEnd/>
            <a:tailEnd/>
          </a:ln>
        </p:spPr>
        <p:txBody>
          <a:bodyPr>
            <a:spAutoFit/>
          </a:bodyPr>
          <a:lstStyle/>
          <a:p>
            <a:pPr algn="ctr">
              <a:lnSpc>
                <a:spcPct val="90000"/>
              </a:lnSpc>
              <a:spcBef>
                <a:spcPct val="50000"/>
              </a:spcBef>
            </a:pPr>
            <a:r>
              <a:rPr lang="en-US">
                <a:solidFill>
                  <a:srgbClr val="002060"/>
                </a:solidFill>
              </a:rPr>
              <a:t>0</a:t>
            </a:r>
          </a:p>
        </p:txBody>
      </p:sp>
      <p:sp>
        <p:nvSpPr>
          <p:cNvPr id="23560" name="Text Box 15"/>
          <p:cNvSpPr txBox="1">
            <a:spLocks noChangeArrowheads="1"/>
          </p:cNvSpPr>
          <p:nvPr/>
        </p:nvSpPr>
        <p:spPr bwMode="auto">
          <a:xfrm>
            <a:off x="4511675" y="4013200"/>
            <a:ext cx="660400" cy="457200"/>
          </a:xfrm>
          <a:prstGeom prst="rect">
            <a:avLst/>
          </a:prstGeom>
          <a:noFill/>
          <a:ln w="9525" algn="ctr">
            <a:noFill/>
            <a:miter lim="800000"/>
            <a:headEnd/>
            <a:tailEnd/>
          </a:ln>
        </p:spPr>
        <p:txBody>
          <a:bodyPr>
            <a:spAutoFit/>
          </a:bodyPr>
          <a:lstStyle/>
          <a:p>
            <a:pPr>
              <a:spcBef>
                <a:spcPct val="50000"/>
              </a:spcBef>
            </a:pPr>
            <a:r>
              <a:rPr lang="en-US">
                <a:solidFill>
                  <a:srgbClr val="002060"/>
                </a:solidFill>
              </a:rPr>
              <a:t>18</a:t>
            </a:r>
          </a:p>
        </p:txBody>
      </p:sp>
      <p:grpSp>
        <p:nvGrpSpPr>
          <p:cNvPr id="2" name="Group 16"/>
          <p:cNvGrpSpPr>
            <a:grpSpLocks/>
          </p:cNvGrpSpPr>
          <p:nvPr/>
        </p:nvGrpSpPr>
        <p:grpSpPr bwMode="auto">
          <a:xfrm>
            <a:off x="3530600" y="496888"/>
            <a:ext cx="3073400" cy="992187"/>
            <a:chOff x="3176" y="344"/>
            <a:chExt cx="1936" cy="625"/>
          </a:xfrm>
        </p:grpSpPr>
        <p:grpSp>
          <p:nvGrpSpPr>
            <p:cNvPr id="23601" name="Group 17"/>
            <p:cNvGrpSpPr>
              <a:grpSpLocks/>
            </p:cNvGrpSpPr>
            <p:nvPr/>
          </p:nvGrpSpPr>
          <p:grpSpPr bwMode="auto">
            <a:xfrm>
              <a:off x="3176" y="352"/>
              <a:ext cx="936" cy="617"/>
              <a:chOff x="3176" y="352"/>
              <a:chExt cx="936" cy="617"/>
            </a:xfrm>
          </p:grpSpPr>
          <p:sp>
            <p:nvSpPr>
              <p:cNvPr id="23605" name="Text Box 18"/>
              <p:cNvSpPr txBox="1">
                <a:spLocks noChangeArrowheads="1"/>
              </p:cNvSpPr>
              <p:nvPr/>
            </p:nvSpPr>
            <p:spPr bwMode="auto">
              <a:xfrm>
                <a:off x="3176" y="352"/>
                <a:ext cx="936" cy="617"/>
              </a:xfrm>
              <a:prstGeom prst="rect">
                <a:avLst/>
              </a:prstGeom>
              <a:noFill/>
              <a:ln w="9525" algn="ctr">
                <a:noFill/>
                <a:miter lim="800000"/>
                <a:headEnd/>
                <a:tailEnd/>
              </a:ln>
            </p:spPr>
            <p:txBody>
              <a:bodyPr>
                <a:spAutoFit/>
              </a:bodyPr>
              <a:lstStyle/>
              <a:p>
                <a:pPr>
                  <a:lnSpc>
                    <a:spcPct val="90000"/>
                  </a:lnSpc>
                  <a:spcBef>
                    <a:spcPct val="50000"/>
                  </a:spcBef>
                </a:pPr>
                <a:r>
                  <a:rPr lang="en-US" sz="3200">
                    <a:solidFill>
                      <a:srgbClr val="002060"/>
                    </a:solidFill>
                  </a:rPr>
                  <a:t>9 hits</a:t>
                </a:r>
                <a:br>
                  <a:rPr lang="en-US" sz="3200">
                    <a:solidFill>
                      <a:srgbClr val="002060"/>
                    </a:solidFill>
                  </a:rPr>
                </a:br>
                <a:r>
                  <a:rPr lang="en-US" sz="3200">
                    <a:solidFill>
                      <a:srgbClr val="002060"/>
                    </a:solidFill>
                  </a:rPr>
                  <a:t>9 sec</a:t>
                </a:r>
              </a:p>
            </p:txBody>
          </p:sp>
          <p:sp>
            <p:nvSpPr>
              <p:cNvPr id="23606" name="Line 19"/>
              <p:cNvSpPr>
                <a:spLocks noChangeShapeType="1"/>
              </p:cNvSpPr>
              <p:nvPr/>
            </p:nvSpPr>
            <p:spPr bwMode="auto">
              <a:xfrm>
                <a:off x="3184" y="656"/>
                <a:ext cx="800" cy="0"/>
              </a:xfrm>
              <a:prstGeom prst="line">
                <a:avLst/>
              </a:prstGeom>
              <a:noFill/>
              <a:ln w="28575">
                <a:solidFill>
                  <a:srgbClr val="002060"/>
                </a:solidFill>
                <a:round/>
                <a:headEnd/>
                <a:tailEnd/>
              </a:ln>
            </p:spPr>
            <p:txBody>
              <a:bodyPr wrap="none" anchor="ctr"/>
              <a:lstStyle/>
              <a:p>
                <a:endParaRPr lang="en-US"/>
              </a:p>
            </p:txBody>
          </p:sp>
        </p:grpSp>
        <p:sp>
          <p:nvSpPr>
            <p:cNvPr id="23602" name="Text Box 20"/>
            <p:cNvSpPr txBox="1">
              <a:spLocks noChangeArrowheads="1"/>
            </p:cNvSpPr>
            <p:nvPr/>
          </p:nvSpPr>
          <p:spPr bwMode="auto">
            <a:xfrm>
              <a:off x="4176" y="344"/>
              <a:ext cx="936" cy="617"/>
            </a:xfrm>
            <a:prstGeom prst="rect">
              <a:avLst/>
            </a:prstGeom>
            <a:noFill/>
            <a:ln w="9525" algn="ctr">
              <a:noFill/>
              <a:miter lim="800000"/>
              <a:headEnd/>
              <a:tailEnd/>
            </a:ln>
          </p:spPr>
          <p:txBody>
            <a:bodyPr>
              <a:spAutoFit/>
            </a:bodyPr>
            <a:lstStyle/>
            <a:p>
              <a:pPr algn="ctr">
                <a:lnSpc>
                  <a:spcPct val="90000"/>
                </a:lnSpc>
                <a:spcBef>
                  <a:spcPct val="50000"/>
                </a:spcBef>
              </a:pPr>
              <a:r>
                <a:rPr lang="en-US" sz="3200">
                  <a:solidFill>
                    <a:srgbClr val="002060"/>
                  </a:solidFill>
                </a:rPr>
                <a:t>1 hit</a:t>
              </a:r>
              <a:br>
                <a:rPr lang="en-US" sz="3200">
                  <a:solidFill>
                    <a:srgbClr val="002060"/>
                  </a:solidFill>
                </a:rPr>
              </a:br>
              <a:r>
                <a:rPr lang="en-US" sz="3200">
                  <a:solidFill>
                    <a:srgbClr val="002060"/>
                  </a:solidFill>
                </a:rPr>
                <a:t>sec</a:t>
              </a:r>
            </a:p>
          </p:txBody>
        </p:sp>
        <p:sp>
          <p:nvSpPr>
            <p:cNvPr id="23603" name="Line 21"/>
            <p:cNvSpPr>
              <a:spLocks noChangeShapeType="1"/>
            </p:cNvSpPr>
            <p:nvPr/>
          </p:nvSpPr>
          <p:spPr bwMode="auto">
            <a:xfrm>
              <a:off x="4320" y="648"/>
              <a:ext cx="664" cy="0"/>
            </a:xfrm>
            <a:prstGeom prst="line">
              <a:avLst/>
            </a:prstGeom>
            <a:noFill/>
            <a:ln w="28575">
              <a:solidFill>
                <a:srgbClr val="002060"/>
              </a:solidFill>
              <a:round/>
              <a:headEnd/>
              <a:tailEnd/>
            </a:ln>
          </p:spPr>
          <p:txBody>
            <a:bodyPr wrap="none" anchor="ctr"/>
            <a:lstStyle/>
            <a:p>
              <a:endParaRPr lang="en-US"/>
            </a:p>
          </p:txBody>
        </p:sp>
        <p:sp>
          <p:nvSpPr>
            <p:cNvPr id="23604" name="Text Box 22"/>
            <p:cNvSpPr txBox="1">
              <a:spLocks noChangeArrowheads="1"/>
            </p:cNvSpPr>
            <p:nvPr/>
          </p:nvSpPr>
          <p:spPr bwMode="auto">
            <a:xfrm>
              <a:off x="4064" y="501"/>
              <a:ext cx="280" cy="288"/>
            </a:xfrm>
            <a:prstGeom prst="rect">
              <a:avLst/>
            </a:prstGeom>
            <a:noFill/>
            <a:ln w="9525" algn="ctr">
              <a:noFill/>
              <a:miter lim="800000"/>
              <a:headEnd/>
              <a:tailEnd/>
            </a:ln>
          </p:spPr>
          <p:txBody>
            <a:bodyPr>
              <a:spAutoFit/>
            </a:bodyPr>
            <a:lstStyle/>
            <a:p>
              <a:pPr>
                <a:spcBef>
                  <a:spcPct val="50000"/>
                </a:spcBef>
              </a:pPr>
              <a:r>
                <a:rPr lang="en-US">
                  <a:solidFill>
                    <a:srgbClr val="002060"/>
                  </a:solidFill>
                </a:rPr>
                <a:t>=</a:t>
              </a:r>
            </a:p>
          </p:txBody>
        </p:sp>
      </p:grpSp>
      <p:grpSp>
        <p:nvGrpSpPr>
          <p:cNvPr id="4" name="Group 23"/>
          <p:cNvGrpSpPr>
            <a:grpSpLocks/>
          </p:cNvGrpSpPr>
          <p:nvPr/>
        </p:nvGrpSpPr>
        <p:grpSpPr bwMode="auto">
          <a:xfrm>
            <a:off x="3157538" y="5118100"/>
            <a:ext cx="3073400" cy="992188"/>
            <a:chOff x="3176" y="344"/>
            <a:chExt cx="1936" cy="625"/>
          </a:xfrm>
        </p:grpSpPr>
        <p:grpSp>
          <p:nvGrpSpPr>
            <p:cNvPr id="23595" name="Group 24"/>
            <p:cNvGrpSpPr>
              <a:grpSpLocks/>
            </p:cNvGrpSpPr>
            <p:nvPr/>
          </p:nvGrpSpPr>
          <p:grpSpPr bwMode="auto">
            <a:xfrm>
              <a:off x="3176" y="352"/>
              <a:ext cx="936" cy="617"/>
              <a:chOff x="3176" y="352"/>
              <a:chExt cx="936" cy="617"/>
            </a:xfrm>
          </p:grpSpPr>
          <p:sp>
            <p:nvSpPr>
              <p:cNvPr id="23599" name="Text Box 25"/>
              <p:cNvSpPr txBox="1">
                <a:spLocks noChangeArrowheads="1"/>
              </p:cNvSpPr>
              <p:nvPr/>
            </p:nvSpPr>
            <p:spPr bwMode="auto">
              <a:xfrm>
                <a:off x="3176" y="352"/>
                <a:ext cx="936" cy="617"/>
              </a:xfrm>
              <a:prstGeom prst="rect">
                <a:avLst/>
              </a:prstGeom>
              <a:noFill/>
              <a:ln w="9525" algn="ctr">
                <a:noFill/>
                <a:miter lim="800000"/>
                <a:headEnd/>
                <a:tailEnd/>
              </a:ln>
            </p:spPr>
            <p:txBody>
              <a:bodyPr>
                <a:spAutoFit/>
              </a:bodyPr>
              <a:lstStyle/>
              <a:p>
                <a:pPr>
                  <a:lnSpc>
                    <a:spcPct val="90000"/>
                  </a:lnSpc>
                  <a:spcBef>
                    <a:spcPct val="50000"/>
                  </a:spcBef>
                </a:pPr>
                <a:r>
                  <a:rPr lang="en-US" sz="3200">
                    <a:solidFill>
                      <a:srgbClr val="002060"/>
                    </a:solidFill>
                  </a:rPr>
                  <a:t>18 hits</a:t>
                </a:r>
                <a:br>
                  <a:rPr lang="en-US" sz="3200">
                    <a:solidFill>
                      <a:srgbClr val="002060"/>
                    </a:solidFill>
                  </a:rPr>
                </a:br>
                <a:r>
                  <a:rPr lang="en-US" sz="3200">
                    <a:solidFill>
                      <a:srgbClr val="002060"/>
                    </a:solidFill>
                  </a:rPr>
                  <a:t>9 sec</a:t>
                </a:r>
              </a:p>
            </p:txBody>
          </p:sp>
          <p:sp>
            <p:nvSpPr>
              <p:cNvPr id="23600" name="Line 26"/>
              <p:cNvSpPr>
                <a:spLocks noChangeShapeType="1"/>
              </p:cNvSpPr>
              <p:nvPr/>
            </p:nvSpPr>
            <p:spPr bwMode="auto">
              <a:xfrm>
                <a:off x="3184" y="656"/>
                <a:ext cx="800" cy="0"/>
              </a:xfrm>
              <a:prstGeom prst="line">
                <a:avLst/>
              </a:prstGeom>
              <a:noFill/>
              <a:ln w="28575">
                <a:solidFill>
                  <a:srgbClr val="002060"/>
                </a:solidFill>
                <a:round/>
                <a:headEnd/>
                <a:tailEnd/>
              </a:ln>
            </p:spPr>
            <p:txBody>
              <a:bodyPr wrap="none" anchor="ctr"/>
              <a:lstStyle/>
              <a:p>
                <a:endParaRPr lang="en-US"/>
              </a:p>
            </p:txBody>
          </p:sp>
        </p:grpSp>
        <p:sp>
          <p:nvSpPr>
            <p:cNvPr id="23596" name="Text Box 27"/>
            <p:cNvSpPr txBox="1">
              <a:spLocks noChangeArrowheads="1"/>
            </p:cNvSpPr>
            <p:nvPr/>
          </p:nvSpPr>
          <p:spPr bwMode="auto">
            <a:xfrm>
              <a:off x="4176" y="344"/>
              <a:ext cx="936" cy="617"/>
            </a:xfrm>
            <a:prstGeom prst="rect">
              <a:avLst/>
            </a:prstGeom>
            <a:noFill/>
            <a:ln w="9525" algn="ctr">
              <a:noFill/>
              <a:miter lim="800000"/>
              <a:headEnd/>
              <a:tailEnd/>
            </a:ln>
          </p:spPr>
          <p:txBody>
            <a:bodyPr>
              <a:spAutoFit/>
            </a:bodyPr>
            <a:lstStyle/>
            <a:p>
              <a:pPr algn="ctr">
                <a:lnSpc>
                  <a:spcPct val="90000"/>
                </a:lnSpc>
                <a:spcBef>
                  <a:spcPct val="50000"/>
                </a:spcBef>
              </a:pPr>
              <a:r>
                <a:rPr lang="en-US" sz="3200">
                  <a:solidFill>
                    <a:srgbClr val="002060"/>
                  </a:solidFill>
                </a:rPr>
                <a:t>2 hits</a:t>
              </a:r>
              <a:br>
                <a:rPr lang="en-US" sz="3200">
                  <a:solidFill>
                    <a:srgbClr val="002060"/>
                  </a:solidFill>
                </a:rPr>
              </a:br>
              <a:r>
                <a:rPr lang="en-US" sz="3200">
                  <a:solidFill>
                    <a:srgbClr val="002060"/>
                  </a:solidFill>
                </a:rPr>
                <a:t>sec</a:t>
              </a:r>
            </a:p>
          </p:txBody>
        </p:sp>
        <p:sp>
          <p:nvSpPr>
            <p:cNvPr id="23597" name="Line 28"/>
            <p:cNvSpPr>
              <a:spLocks noChangeShapeType="1"/>
            </p:cNvSpPr>
            <p:nvPr/>
          </p:nvSpPr>
          <p:spPr bwMode="auto">
            <a:xfrm>
              <a:off x="4320" y="648"/>
              <a:ext cx="664" cy="0"/>
            </a:xfrm>
            <a:prstGeom prst="line">
              <a:avLst/>
            </a:prstGeom>
            <a:noFill/>
            <a:ln w="28575">
              <a:solidFill>
                <a:srgbClr val="002060"/>
              </a:solidFill>
              <a:round/>
              <a:headEnd/>
              <a:tailEnd/>
            </a:ln>
          </p:spPr>
          <p:txBody>
            <a:bodyPr wrap="none" anchor="ctr"/>
            <a:lstStyle/>
            <a:p>
              <a:endParaRPr lang="en-US"/>
            </a:p>
          </p:txBody>
        </p:sp>
        <p:sp>
          <p:nvSpPr>
            <p:cNvPr id="23598" name="Text Box 29"/>
            <p:cNvSpPr txBox="1">
              <a:spLocks noChangeArrowheads="1"/>
            </p:cNvSpPr>
            <p:nvPr/>
          </p:nvSpPr>
          <p:spPr bwMode="auto">
            <a:xfrm>
              <a:off x="4064" y="501"/>
              <a:ext cx="280" cy="288"/>
            </a:xfrm>
            <a:prstGeom prst="rect">
              <a:avLst/>
            </a:prstGeom>
            <a:noFill/>
            <a:ln w="9525" algn="ctr">
              <a:noFill/>
              <a:miter lim="800000"/>
              <a:headEnd/>
              <a:tailEnd/>
            </a:ln>
          </p:spPr>
          <p:txBody>
            <a:bodyPr>
              <a:spAutoFit/>
            </a:bodyPr>
            <a:lstStyle/>
            <a:p>
              <a:pPr>
                <a:spcBef>
                  <a:spcPct val="50000"/>
                </a:spcBef>
              </a:pPr>
              <a:r>
                <a:rPr lang="en-US">
                  <a:solidFill>
                    <a:srgbClr val="002060"/>
                  </a:solidFill>
                </a:rPr>
                <a:t>=</a:t>
              </a:r>
            </a:p>
          </p:txBody>
        </p:sp>
      </p:grpSp>
      <p:sp>
        <p:nvSpPr>
          <p:cNvPr id="100382" name="Text Box 30"/>
          <p:cNvSpPr txBox="1">
            <a:spLocks noChangeArrowheads="1"/>
          </p:cNvSpPr>
          <p:nvPr/>
        </p:nvSpPr>
        <p:spPr bwMode="auto">
          <a:xfrm>
            <a:off x="8183563" y="2792413"/>
            <a:ext cx="817562" cy="5016500"/>
          </a:xfrm>
          <a:prstGeom prst="rect">
            <a:avLst/>
          </a:prstGeom>
          <a:solidFill>
            <a:schemeClr val="accent2"/>
          </a:solidFill>
          <a:ln w="9525" algn="ctr">
            <a:noFill/>
            <a:miter lim="800000"/>
            <a:headEnd/>
            <a:tailEnd/>
          </a:ln>
        </p:spPr>
        <p:txBody>
          <a:bodyPr>
            <a:spAutoFit/>
          </a:bodyPr>
          <a:lstStyle/>
          <a:p>
            <a:pPr algn="ctr">
              <a:spcBef>
                <a:spcPct val="50000"/>
              </a:spcBef>
            </a:pPr>
            <a:r>
              <a:rPr lang="en-US" sz="3200">
                <a:solidFill>
                  <a:srgbClr val="002060"/>
                </a:solidFill>
              </a:rPr>
              <a:t>00</a:t>
            </a:r>
            <a:br>
              <a:rPr lang="en-US" sz="3200">
                <a:solidFill>
                  <a:srgbClr val="002060"/>
                </a:solidFill>
              </a:rPr>
            </a:br>
            <a:r>
              <a:rPr lang="en-US" sz="3200">
                <a:solidFill>
                  <a:srgbClr val="002060"/>
                </a:solidFill>
              </a:rPr>
              <a:t>01</a:t>
            </a:r>
            <a:br>
              <a:rPr lang="en-US" sz="3200">
                <a:solidFill>
                  <a:srgbClr val="002060"/>
                </a:solidFill>
              </a:rPr>
            </a:br>
            <a:r>
              <a:rPr lang="en-US" sz="3200">
                <a:solidFill>
                  <a:srgbClr val="002060"/>
                </a:solidFill>
              </a:rPr>
              <a:t>02</a:t>
            </a:r>
            <a:br>
              <a:rPr lang="en-US" sz="3200">
                <a:solidFill>
                  <a:srgbClr val="002060"/>
                </a:solidFill>
              </a:rPr>
            </a:br>
            <a:r>
              <a:rPr lang="en-US" sz="3200">
                <a:solidFill>
                  <a:srgbClr val="002060"/>
                </a:solidFill>
              </a:rPr>
              <a:t>03</a:t>
            </a:r>
            <a:br>
              <a:rPr lang="en-US" sz="3200">
                <a:solidFill>
                  <a:srgbClr val="002060"/>
                </a:solidFill>
              </a:rPr>
            </a:br>
            <a:r>
              <a:rPr lang="en-US" sz="3200">
                <a:solidFill>
                  <a:srgbClr val="002060"/>
                </a:solidFill>
              </a:rPr>
              <a:t>04</a:t>
            </a:r>
            <a:br>
              <a:rPr lang="en-US" sz="3200">
                <a:solidFill>
                  <a:srgbClr val="002060"/>
                </a:solidFill>
              </a:rPr>
            </a:br>
            <a:r>
              <a:rPr lang="en-US" sz="3200">
                <a:solidFill>
                  <a:srgbClr val="002060"/>
                </a:solidFill>
              </a:rPr>
              <a:t>05</a:t>
            </a:r>
            <a:br>
              <a:rPr lang="en-US" sz="3200">
                <a:solidFill>
                  <a:srgbClr val="002060"/>
                </a:solidFill>
              </a:rPr>
            </a:br>
            <a:r>
              <a:rPr lang="en-US" sz="3200">
                <a:solidFill>
                  <a:srgbClr val="002060"/>
                </a:solidFill>
              </a:rPr>
              <a:t>06</a:t>
            </a:r>
            <a:br>
              <a:rPr lang="en-US" sz="3200">
                <a:solidFill>
                  <a:srgbClr val="002060"/>
                </a:solidFill>
              </a:rPr>
            </a:br>
            <a:r>
              <a:rPr lang="en-US" sz="3200">
                <a:solidFill>
                  <a:srgbClr val="002060"/>
                </a:solidFill>
              </a:rPr>
              <a:t>07</a:t>
            </a:r>
            <a:br>
              <a:rPr lang="en-US" sz="3200">
                <a:solidFill>
                  <a:srgbClr val="002060"/>
                </a:solidFill>
              </a:rPr>
            </a:br>
            <a:r>
              <a:rPr lang="en-US" sz="3200">
                <a:solidFill>
                  <a:srgbClr val="002060"/>
                </a:solidFill>
              </a:rPr>
              <a:t>08</a:t>
            </a:r>
            <a:br>
              <a:rPr lang="en-US" sz="3200">
                <a:solidFill>
                  <a:srgbClr val="002060"/>
                </a:solidFill>
              </a:rPr>
            </a:br>
            <a:r>
              <a:rPr lang="en-US" sz="3200">
                <a:solidFill>
                  <a:srgbClr val="002060"/>
                </a:solidFill>
              </a:rPr>
              <a:t>09</a:t>
            </a:r>
          </a:p>
        </p:txBody>
      </p:sp>
      <p:sp>
        <p:nvSpPr>
          <p:cNvPr id="23564" name="Rectangle 31"/>
          <p:cNvSpPr>
            <a:spLocks noChangeArrowheads="1"/>
          </p:cNvSpPr>
          <p:nvPr/>
        </p:nvSpPr>
        <p:spPr bwMode="auto">
          <a:xfrm>
            <a:off x="8118475" y="3382963"/>
            <a:ext cx="898525" cy="3475037"/>
          </a:xfrm>
          <a:prstGeom prst="rect">
            <a:avLst/>
          </a:prstGeom>
          <a:solidFill>
            <a:schemeClr val="tx1"/>
          </a:solidFill>
          <a:ln w="9525" algn="ctr">
            <a:noFill/>
            <a:miter lim="800000"/>
            <a:headEnd/>
            <a:tailEnd/>
          </a:ln>
        </p:spPr>
        <p:txBody>
          <a:bodyPr wrap="none" anchor="ctr"/>
          <a:lstStyle/>
          <a:p>
            <a:endParaRPr lang="ar-SA">
              <a:solidFill>
                <a:srgbClr val="002060"/>
              </a:solidFill>
            </a:endParaRPr>
          </a:p>
        </p:txBody>
      </p:sp>
      <p:sp>
        <p:nvSpPr>
          <p:cNvPr id="23565" name="Rectangle 32"/>
          <p:cNvSpPr>
            <a:spLocks noChangeArrowheads="1"/>
          </p:cNvSpPr>
          <p:nvPr/>
        </p:nvSpPr>
        <p:spPr bwMode="auto">
          <a:xfrm>
            <a:off x="8078788" y="0"/>
            <a:ext cx="938212" cy="2701925"/>
          </a:xfrm>
          <a:prstGeom prst="rect">
            <a:avLst/>
          </a:prstGeom>
          <a:solidFill>
            <a:schemeClr val="tx1"/>
          </a:solidFill>
          <a:ln w="9525" algn="ctr">
            <a:noFill/>
            <a:miter lim="800000"/>
            <a:headEnd/>
            <a:tailEnd/>
          </a:ln>
        </p:spPr>
        <p:txBody>
          <a:bodyPr wrap="none" anchor="ctr"/>
          <a:lstStyle/>
          <a:p>
            <a:endParaRPr lang="ar-SA">
              <a:solidFill>
                <a:srgbClr val="002060"/>
              </a:solidFill>
            </a:endParaRPr>
          </a:p>
        </p:txBody>
      </p:sp>
      <p:sp>
        <p:nvSpPr>
          <p:cNvPr id="100385" name="Rectangle 33"/>
          <p:cNvSpPr>
            <a:spLocks noChangeArrowheads="1"/>
          </p:cNvSpPr>
          <p:nvPr/>
        </p:nvSpPr>
        <p:spPr bwMode="auto">
          <a:xfrm>
            <a:off x="8078788" y="2671763"/>
            <a:ext cx="938212" cy="136525"/>
          </a:xfrm>
          <a:prstGeom prst="rect">
            <a:avLst/>
          </a:prstGeom>
          <a:gradFill rotWithShape="1">
            <a:gsLst>
              <a:gs pos="0">
                <a:schemeClr val="tx1"/>
              </a:gs>
              <a:gs pos="100000">
                <a:schemeClr val="tx1">
                  <a:gamma/>
                  <a:shade val="19216"/>
                  <a:invGamma/>
                  <a:alpha val="0"/>
                </a:schemeClr>
              </a:gs>
            </a:gsLst>
            <a:lin ang="5400000" scaled="1"/>
          </a:gradFill>
          <a:ln w="9525" algn="ctr">
            <a:noFill/>
            <a:miter lim="800000"/>
            <a:headEnd/>
            <a:tailEnd/>
          </a:ln>
          <a:effectLst/>
        </p:spPr>
        <p:txBody>
          <a:bodyPr wrap="none" anchor="ctr"/>
          <a:lstStyle/>
          <a:p>
            <a:pPr>
              <a:defRPr/>
            </a:pPr>
            <a:endParaRPr lang="ar-SA">
              <a:solidFill>
                <a:srgbClr val="002060"/>
              </a:solidFill>
            </a:endParaRPr>
          </a:p>
        </p:txBody>
      </p:sp>
      <p:sp>
        <p:nvSpPr>
          <p:cNvPr id="100386" name="Rectangle 34"/>
          <p:cNvSpPr>
            <a:spLocks noChangeArrowheads="1"/>
          </p:cNvSpPr>
          <p:nvPr/>
        </p:nvSpPr>
        <p:spPr bwMode="auto">
          <a:xfrm>
            <a:off x="8078788" y="3273425"/>
            <a:ext cx="938212" cy="136525"/>
          </a:xfrm>
          <a:prstGeom prst="rect">
            <a:avLst/>
          </a:prstGeom>
          <a:gradFill rotWithShape="1">
            <a:gsLst>
              <a:gs pos="0">
                <a:schemeClr val="tx1">
                  <a:gamma/>
                  <a:shade val="19216"/>
                  <a:invGamma/>
                  <a:alpha val="0"/>
                </a:schemeClr>
              </a:gs>
              <a:gs pos="100000">
                <a:schemeClr val="tx1"/>
              </a:gs>
            </a:gsLst>
            <a:lin ang="5400000" scaled="1"/>
          </a:gradFill>
          <a:ln w="9525" algn="ctr">
            <a:noFill/>
            <a:miter lim="800000"/>
            <a:headEnd/>
            <a:tailEnd/>
          </a:ln>
          <a:effectLst/>
        </p:spPr>
        <p:txBody>
          <a:bodyPr wrap="none" anchor="ctr"/>
          <a:lstStyle/>
          <a:p>
            <a:pPr>
              <a:defRPr/>
            </a:pPr>
            <a:endParaRPr lang="ar-SA">
              <a:solidFill>
                <a:srgbClr val="002060"/>
              </a:solidFill>
            </a:endParaRPr>
          </a:p>
        </p:txBody>
      </p:sp>
      <p:sp>
        <p:nvSpPr>
          <p:cNvPr id="23568" name="Text Box 35"/>
          <p:cNvSpPr txBox="1">
            <a:spLocks noChangeArrowheads="1"/>
          </p:cNvSpPr>
          <p:nvPr/>
        </p:nvSpPr>
        <p:spPr bwMode="auto">
          <a:xfrm>
            <a:off x="8056563" y="2309813"/>
            <a:ext cx="1011237" cy="738187"/>
          </a:xfrm>
          <a:prstGeom prst="rect">
            <a:avLst/>
          </a:prstGeom>
          <a:noFill/>
          <a:ln w="9525" algn="ctr">
            <a:noFill/>
            <a:miter lim="800000"/>
            <a:headEnd/>
            <a:tailEnd/>
          </a:ln>
        </p:spPr>
        <p:txBody>
          <a:bodyPr lIns="0" tIns="0" rIns="0" bIns="0">
            <a:spAutoFit/>
          </a:bodyPr>
          <a:lstStyle/>
          <a:p>
            <a:pPr algn="ctr">
              <a:spcBef>
                <a:spcPct val="50000"/>
              </a:spcBef>
            </a:pPr>
            <a:r>
              <a:rPr lang="en-US">
                <a:solidFill>
                  <a:srgbClr val="FFFF00"/>
                </a:solidFill>
              </a:rPr>
              <a:t>Seconds</a:t>
            </a:r>
          </a:p>
        </p:txBody>
      </p:sp>
      <p:sp>
        <p:nvSpPr>
          <p:cNvPr id="23569" name="Text Box 40"/>
          <p:cNvSpPr txBox="1">
            <a:spLocks noChangeArrowheads="1"/>
          </p:cNvSpPr>
          <p:nvPr/>
        </p:nvSpPr>
        <p:spPr bwMode="auto">
          <a:xfrm>
            <a:off x="4270375" y="4540250"/>
            <a:ext cx="2341563" cy="466725"/>
          </a:xfrm>
          <a:prstGeom prst="rect">
            <a:avLst/>
          </a:prstGeom>
          <a:noFill/>
          <a:ln w="9525" algn="ctr">
            <a:solidFill>
              <a:srgbClr val="FF3300"/>
            </a:solidFill>
            <a:miter lim="800000"/>
            <a:headEnd/>
            <a:tailEnd/>
          </a:ln>
        </p:spPr>
        <p:txBody>
          <a:bodyPr>
            <a:spAutoFit/>
          </a:bodyPr>
          <a:lstStyle/>
          <a:p>
            <a:pPr algn="ctr">
              <a:spcBef>
                <a:spcPct val="50000"/>
              </a:spcBef>
            </a:pPr>
            <a:r>
              <a:rPr lang="en-US">
                <a:solidFill>
                  <a:srgbClr val="002060"/>
                </a:solidFill>
              </a:rPr>
              <a:t>27 </a:t>
            </a:r>
            <a:r>
              <a:rPr lang="en-US">
                <a:solidFill>
                  <a:srgbClr val="002060"/>
                </a:solidFill>
                <a:cs typeface="Arial" charset="0"/>
              </a:rPr>
              <a:t>º</a:t>
            </a:r>
            <a:r>
              <a:rPr lang="en-US">
                <a:solidFill>
                  <a:srgbClr val="002060"/>
                </a:solidFill>
              </a:rPr>
              <a:t>C = 300 K</a:t>
            </a:r>
          </a:p>
        </p:txBody>
      </p:sp>
      <p:sp>
        <p:nvSpPr>
          <p:cNvPr id="23570" name="Rectangle 42"/>
          <p:cNvSpPr>
            <a:spLocks noChangeArrowheads="1"/>
          </p:cNvSpPr>
          <p:nvPr/>
        </p:nvSpPr>
        <p:spPr bwMode="auto">
          <a:xfrm>
            <a:off x="7008813" y="0"/>
            <a:ext cx="455612" cy="5832475"/>
          </a:xfrm>
          <a:prstGeom prst="rect">
            <a:avLst/>
          </a:prstGeom>
          <a:solidFill>
            <a:schemeClr val="accent1"/>
          </a:solidFill>
          <a:ln w="9525">
            <a:noFill/>
            <a:miter lim="800000"/>
            <a:headEnd/>
            <a:tailEnd/>
          </a:ln>
        </p:spPr>
        <p:txBody>
          <a:bodyPr wrap="none" anchor="ctr"/>
          <a:lstStyle/>
          <a:p>
            <a:endParaRPr lang="ar-SA">
              <a:solidFill>
                <a:srgbClr val="002060"/>
              </a:solidFill>
            </a:endParaRPr>
          </a:p>
        </p:txBody>
      </p:sp>
      <p:sp>
        <p:nvSpPr>
          <p:cNvPr id="23571" name="Oval 43"/>
          <p:cNvSpPr>
            <a:spLocks noChangeArrowheads="1"/>
          </p:cNvSpPr>
          <p:nvPr/>
        </p:nvSpPr>
        <p:spPr bwMode="auto">
          <a:xfrm>
            <a:off x="6689725" y="5354638"/>
            <a:ext cx="1093788" cy="1093787"/>
          </a:xfrm>
          <a:prstGeom prst="ellipse">
            <a:avLst/>
          </a:prstGeom>
          <a:solidFill>
            <a:schemeClr val="accent1"/>
          </a:solidFill>
          <a:ln w="9525">
            <a:noFill/>
            <a:round/>
            <a:headEnd/>
            <a:tailEnd/>
          </a:ln>
        </p:spPr>
        <p:txBody>
          <a:bodyPr wrap="none" anchor="ctr"/>
          <a:lstStyle/>
          <a:p>
            <a:endParaRPr lang="ar-SA">
              <a:solidFill>
                <a:srgbClr val="002060"/>
              </a:solidFill>
            </a:endParaRPr>
          </a:p>
        </p:txBody>
      </p:sp>
      <p:sp>
        <p:nvSpPr>
          <p:cNvPr id="23572" name="Oval 44"/>
          <p:cNvSpPr>
            <a:spLocks noChangeArrowheads="1"/>
          </p:cNvSpPr>
          <p:nvPr/>
        </p:nvSpPr>
        <p:spPr bwMode="auto">
          <a:xfrm>
            <a:off x="6804025" y="5468938"/>
            <a:ext cx="865188" cy="865187"/>
          </a:xfrm>
          <a:prstGeom prst="ellipse">
            <a:avLst/>
          </a:prstGeom>
          <a:solidFill>
            <a:srgbClr val="3399FF"/>
          </a:solidFill>
          <a:ln w="9525">
            <a:solidFill>
              <a:schemeClr val="accent2"/>
            </a:solidFill>
            <a:round/>
            <a:headEnd/>
            <a:tailEnd/>
          </a:ln>
        </p:spPr>
        <p:txBody>
          <a:bodyPr wrap="none" anchor="ctr"/>
          <a:lstStyle/>
          <a:p>
            <a:endParaRPr lang="ar-SA">
              <a:solidFill>
                <a:srgbClr val="002060"/>
              </a:solidFill>
            </a:endParaRPr>
          </a:p>
        </p:txBody>
      </p:sp>
      <p:sp>
        <p:nvSpPr>
          <p:cNvPr id="23573" name="Rectangle 45"/>
          <p:cNvSpPr>
            <a:spLocks noChangeArrowheads="1"/>
          </p:cNvSpPr>
          <p:nvPr/>
        </p:nvSpPr>
        <p:spPr bwMode="auto">
          <a:xfrm>
            <a:off x="7194550" y="-95250"/>
            <a:ext cx="82550" cy="5759450"/>
          </a:xfrm>
          <a:prstGeom prst="rect">
            <a:avLst/>
          </a:prstGeom>
          <a:noFill/>
          <a:ln w="9525">
            <a:solidFill>
              <a:schemeClr val="accent2"/>
            </a:solidFill>
            <a:miter lim="800000"/>
            <a:headEnd/>
            <a:tailEnd/>
          </a:ln>
        </p:spPr>
        <p:txBody>
          <a:bodyPr wrap="none" anchor="ctr"/>
          <a:lstStyle/>
          <a:p>
            <a:endParaRPr lang="ar-SA">
              <a:solidFill>
                <a:srgbClr val="002060"/>
              </a:solidFill>
            </a:endParaRPr>
          </a:p>
        </p:txBody>
      </p:sp>
      <p:sp>
        <p:nvSpPr>
          <p:cNvPr id="23574" name="Rectangle 46"/>
          <p:cNvSpPr>
            <a:spLocks noChangeArrowheads="1"/>
          </p:cNvSpPr>
          <p:nvPr/>
        </p:nvSpPr>
        <p:spPr bwMode="auto">
          <a:xfrm>
            <a:off x="7204075" y="4367213"/>
            <a:ext cx="63500" cy="1143000"/>
          </a:xfrm>
          <a:prstGeom prst="rect">
            <a:avLst/>
          </a:prstGeom>
          <a:solidFill>
            <a:srgbClr val="3399FF"/>
          </a:solidFill>
          <a:ln w="9525">
            <a:noFill/>
            <a:miter lim="800000"/>
            <a:headEnd/>
            <a:tailEnd/>
          </a:ln>
        </p:spPr>
        <p:txBody>
          <a:bodyPr wrap="none" anchor="ctr"/>
          <a:lstStyle/>
          <a:p>
            <a:endParaRPr lang="ar-SA">
              <a:solidFill>
                <a:srgbClr val="002060"/>
              </a:solidFill>
            </a:endParaRPr>
          </a:p>
        </p:txBody>
      </p:sp>
      <p:grpSp>
        <p:nvGrpSpPr>
          <p:cNvPr id="23575" name="Group 47"/>
          <p:cNvGrpSpPr>
            <a:grpSpLocks/>
          </p:cNvGrpSpPr>
          <p:nvPr/>
        </p:nvGrpSpPr>
        <p:grpSpPr bwMode="auto">
          <a:xfrm>
            <a:off x="6813550" y="4360863"/>
            <a:ext cx="865188" cy="1966912"/>
            <a:chOff x="4666" y="2521"/>
            <a:chExt cx="545" cy="1239"/>
          </a:xfrm>
        </p:grpSpPr>
        <p:sp>
          <p:nvSpPr>
            <p:cNvPr id="23593" name="Oval 48"/>
            <p:cNvSpPr>
              <a:spLocks noChangeArrowheads="1"/>
            </p:cNvSpPr>
            <p:nvPr/>
          </p:nvSpPr>
          <p:spPr bwMode="auto">
            <a:xfrm>
              <a:off x="4666" y="3215"/>
              <a:ext cx="545" cy="545"/>
            </a:xfrm>
            <a:prstGeom prst="ellipse">
              <a:avLst/>
            </a:prstGeom>
            <a:solidFill>
              <a:srgbClr val="FF3300"/>
            </a:solidFill>
            <a:ln w="9525">
              <a:solidFill>
                <a:schemeClr val="accent2"/>
              </a:solidFill>
              <a:round/>
              <a:headEnd/>
              <a:tailEnd/>
            </a:ln>
          </p:spPr>
          <p:txBody>
            <a:bodyPr wrap="none" anchor="ctr"/>
            <a:lstStyle/>
            <a:p>
              <a:endParaRPr lang="ar-SA">
                <a:solidFill>
                  <a:srgbClr val="002060"/>
                </a:solidFill>
              </a:endParaRPr>
            </a:p>
          </p:txBody>
        </p:sp>
        <p:sp>
          <p:nvSpPr>
            <p:cNvPr id="23594" name="Rectangle 49"/>
            <p:cNvSpPr>
              <a:spLocks noChangeArrowheads="1"/>
            </p:cNvSpPr>
            <p:nvPr/>
          </p:nvSpPr>
          <p:spPr bwMode="auto">
            <a:xfrm>
              <a:off x="4918" y="2521"/>
              <a:ext cx="40" cy="720"/>
            </a:xfrm>
            <a:prstGeom prst="rect">
              <a:avLst/>
            </a:prstGeom>
            <a:solidFill>
              <a:srgbClr val="FF3300"/>
            </a:solidFill>
            <a:ln w="9525">
              <a:noFill/>
              <a:miter lim="800000"/>
              <a:headEnd/>
              <a:tailEnd/>
            </a:ln>
          </p:spPr>
          <p:txBody>
            <a:bodyPr wrap="none" anchor="ctr"/>
            <a:lstStyle/>
            <a:p>
              <a:endParaRPr lang="ar-SA">
                <a:solidFill>
                  <a:srgbClr val="002060"/>
                </a:solidFill>
              </a:endParaRPr>
            </a:p>
          </p:txBody>
        </p:sp>
      </p:grpSp>
      <p:sp>
        <p:nvSpPr>
          <p:cNvPr id="23576" name="Oval 51"/>
          <p:cNvSpPr>
            <a:spLocks noChangeArrowheads="1"/>
          </p:cNvSpPr>
          <p:nvPr/>
        </p:nvSpPr>
        <p:spPr bwMode="auto">
          <a:xfrm>
            <a:off x="6807200" y="5456238"/>
            <a:ext cx="865188" cy="865187"/>
          </a:xfrm>
          <a:prstGeom prst="ellipse">
            <a:avLst/>
          </a:prstGeom>
          <a:gradFill rotWithShape="1">
            <a:gsLst>
              <a:gs pos="0">
                <a:srgbClr val="FFFFFF"/>
              </a:gs>
              <a:gs pos="7001">
                <a:srgbClr val="E6E6E6"/>
              </a:gs>
              <a:gs pos="32001">
                <a:srgbClr val="7D8496"/>
              </a:gs>
              <a:gs pos="47000">
                <a:srgbClr val="E6E6E6"/>
              </a:gs>
              <a:gs pos="85001">
                <a:srgbClr val="7D8496"/>
              </a:gs>
              <a:gs pos="100000">
                <a:srgbClr val="E6E6E6"/>
              </a:gs>
            </a:gsLst>
            <a:lin ang="5400000" scaled="1"/>
          </a:gradFill>
          <a:ln w="9525">
            <a:solidFill>
              <a:schemeClr val="accent2"/>
            </a:solidFill>
            <a:round/>
            <a:headEnd/>
            <a:tailEnd/>
          </a:ln>
        </p:spPr>
        <p:txBody>
          <a:bodyPr wrap="none" anchor="ctr"/>
          <a:lstStyle/>
          <a:p>
            <a:endParaRPr lang="ar-SA">
              <a:solidFill>
                <a:srgbClr val="002060"/>
              </a:solidFill>
            </a:endParaRPr>
          </a:p>
        </p:txBody>
      </p:sp>
      <p:sp>
        <p:nvSpPr>
          <p:cNvPr id="23577" name="Rectangle 52"/>
          <p:cNvSpPr>
            <a:spLocks noChangeArrowheads="1"/>
          </p:cNvSpPr>
          <p:nvPr/>
        </p:nvSpPr>
        <p:spPr bwMode="auto">
          <a:xfrm>
            <a:off x="7207250" y="3671888"/>
            <a:ext cx="63500" cy="182880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5400000" scaled="1"/>
          </a:gradFill>
          <a:ln w="9525">
            <a:noFill/>
            <a:miter lim="800000"/>
            <a:headEnd/>
            <a:tailEnd/>
          </a:ln>
        </p:spPr>
        <p:txBody>
          <a:bodyPr wrap="none" anchor="ctr"/>
          <a:lstStyle/>
          <a:p>
            <a:endParaRPr lang="ar-SA">
              <a:solidFill>
                <a:srgbClr val="002060"/>
              </a:solidFill>
            </a:endParaRPr>
          </a:p>
        </p:txBody>
      </p:sp>
      <p:sp>
        <p:nvSpPr>
          <p:cNvPr id="23578" name="Line 53"/>
          <p:cNvSpPr>
            <a:spLocks noChangeShapeType="1"/>
          </p:cNvSpPr>
          <p:nvPr/>
        </p:nvSpPr>
        <p:spPr bwMode="auto">
          <a:xfrm flipH="1">
            <a:off x="6831013" y="3673475"/>
            <a:ext cx="822325" cy="0"/>
          </a:xfrm>
          <a:prstGeom prst="line">
            <a:avLst/>
          </a:prstGeom>
          <a:noFill/>
          <a:ln w="38100">
            <a:solidFill>
              <a:srgbClr val="FF3300"/>
            </a:solidFill>
            <a:round/>
            <a:headEnd/>
            <a:tailEnd/>
          </a:ln>
        </p:spPr>
        <p:txBody>
          <a:bodyPr/>
          <a:lstStyle/>
          <a:p>
            <a:endParaRPr lang="en-US"/>
          </a:p>
        </p:txBody>
      </p:sp>
      <p:sp>
        <p:nvSpPr>
          <p:cNvPr id="23579" name="Line 54"/>
          <p:cNvSpPr>
            <a:spLocks noChangeShapeType="1"/>
          </p:cNvSpPr>
          <p:nvPr/>
        </p:nvSpPr>
        <p:spPr bwMode="auto">
          <a:xfrm flipV="1">
            <a:off x="6048375" y="3754438"/>
            <a:ext cx="754063" cy="785812"/>
          </a:xfrm>
          <a:prstGeom prst="line">
            <a:avLst/>
          </a:prstGeom>
          <a:noFill/>
          <a:ln w="38100">
            <a:solidFill>
              <a:srgbClr val="FF3300"/>
            </a:solidFill>
            <a:round/>
            <a:headEnd/>
            <a:tailEnd type="triangle" w="med" len="med"/>
          </a:ln>
        </p:spPr>
        <p:txBody>
          <a:bodyPr wrap="none" anchor="ctr"/>
          <a:lstStyle/>
          <a:p>
            <a:endParaRPr lang="en-US"/>
          </a:p>
        </p:txBody>
      </p:sp>
      <p:grpSp>
        <p:nvGrpSpPr>
          <p:cNvPr id="23580" name="Group 55"/>
          <p:cNvGrpSpPr>
            <a:grpSpLocks/>
          </p:cNvGrpSpPr>
          <p:nvPr/>
        </p:nvGrpSpPr>
        <p:grpSpPr bwMode="auto">
          <a:xfrm>
            <a:off x="741363" y="7321550"/>
            <a:ext cx="2525712" cy="304800"/>
            <a:chOff x="3173" y="3487"/>
            <a:chExt cx="1851" cy="248"/>
          </a:xfrm>
        </p:grpSpPr>
        <p:pic>
          <p:nvPicPr>
            <p:cNvPr id="23590" name="Picture 56" descr="Flame3"/>
            <p:cNvPicPr>
              <a:picLocks noChangeAspect="1" noChangeArrowheads="1" noCrop="1"/>
            </p:cNvPicPr>
            <p:nvPr/>
          </p:nvPicPr>
          <p:blipFill>
            <a:blip r:embed="rId3" cstate="print"/>
            <a:srcRect/>
            <a:stretch>
              <a:fillRect/>
            </a:stretch>
          </p:blipFill>
          <p:spPr bwMode="auto">
            <a:xfrm>
              <a:off x="4392" y="3494"/>
              <a:ext cx="632" cy="240"/>
            </a:xfrm>
            <a:prstGeom prst="rect">
              <a:avLst/>
            </a:prstGeom>
            <a:noFill/>
            <a:ln w="9525">
              <a:noFill/>
              <a:miter lim="800000"/>
              <a:headEnd/>
              <a:tailEnd/>
            </a:ln>
          </p:spPr>
        </p:pic>
        <p:pic>
          <p:nvPicPr>
            <p:cNvPr id="23591" name="Picture 57" descr="Flame3"/>
            <p:cNvPicPr>
              <a:picLocks noChangeAspect="1" noChangeArrowheads="1" noCrop="1"/>
            </p:cNvPicPr>
            <p:nvPr/>
          </p:nvPicPr>
          <p:blipFill>
            <a:blip r:embed="rId3" cstate="print"/>
            <a:srcRect/>
            <a:stretch>
              <a:fillRect/>
            </a:stretch>
          </p:blipFill>
          <p:spPr bwMode="auto">
            <a:xfrm>
              <a:off x="3772" y="3495"/>
              <a:ext cx="618" cy="240"/>
            </a:xfrm>
            <a:prstGeom prst="rect">
              <a:avLst/>
            </a:prstGeom>
            <a:noFill/>
            <a:ln w="9525">
              <a:noFill/>
              <a:miter lim="800000"/>
              <a:headEnd/>
              <a:tailEnd/>
            </a:ln>
          </p:spPr>
        </p:pic>
        <p:pic>
          <p:nvPicPr>
            <p:cNvPr id="23592" name="Picture 58" descr="Flame3"/>
            <p:cNvPicPr>
              <a:picLocks noChangeAspect="1" noChangeArrowheads="1" noCrop="1"/>
            </p:cNvPicPr>
            <p:nvPr/>
          </p:nvPicPr>
          <p:blipFill>
            <a:blip r:embed="rId3" cstate="print"/>
            <a:srcRect/>
            <a:stretch>
              <a:fillRect/>
            </a:stretch>
          </p:blipFill>
          <p:spPr bwMode="auto">
            <a:xfrm>
              <a:off x="3173" y="3487"/>
              <a:ext cx="600" cy="240"/>
            </a:xfrm>
            <a:prstGeom prst="rect">
              <a:avLst/>
            </a:prstGeom>
            <a:noFill/>
            <a:ln w="9525">
              <a:noFill/>
              <a:miter lim="800000"/>
              <a:headEnd/>
              <a:tailEnd/>
            </a:ln>
          </p:spPr>
        </p:pic>
      </p:grpSp>
      <p:sp>
        <p:nvSpPr>
          <p:cNvPr id="100411" name="Oval 59"/>
          <p:cNvSpPr>
            <a:spLocks noChangeArrowheads="1"/>
          </p:cNvSpPr>
          <p:nvPr/>
        </p:nvSpPr>
        <p:spPr bwMode="auto">
          <a:xfrm>
            <a:off x="1673225" y="1304925"/>
            <a:ext cx="304800" cy="304800"/>
          </a:xfrm>
          <a:prstGeom prst="ellipse">
            <a:avLst/>
          </a:prstGeom>
          <a:solidFill>
            <a:srgbClr val="0099FF"/>
          </a:solidFill>
          <a:ln w="9525" algn="ctr">
            <a:solidFill>
              <a:schemeClr val="tx1"/>
            </a:solidFill>
            <a:round/>
            <a:headEnd/>
            <a:tailEnd/>
          </a:ln>
        </p:spPr>
        <p:txBody>
          <a:bodyPr wrap="none" anchor="ctr"/>
          <a:lstStyle/>
          <a:p>
            <a:endParaRPr lang="ar-SA">
              <a:solidFill>
                <a:srgbClr val="002060"/>
              </a:solidFill>
            </a:endParaRPr>
          </a:p>
        </p:txBody>
      </p:sp>
      <p:sp>
        <p:nvSpPr>
          <p:cNvPr id="100412" name="Oval 60"/>
          <p:cNvSpPr>
            <a:spLocks noChangeArrowheads="1"/>
          </p:cNvSpPr>
          <p:nvPr/>
        </p:nvSpPr>
        <p:spPr bwMode="auto">
          <a:xfrm>
            <a:off x="1625600" y="3937000"/>
            <a:ext cx="304800" cy="304800"/>
          </a:xfrm>
          <a:prstGeom prst="ellipse">
            <a:avLst/>
          </a:prstGeom>
          <a:solidFill>
            <a:srgbClr val="0099FF"/>
          </a:solidFill>
          <a:ln w="9525" algn="ctr">
            <a:solidFill>
              <a:schemeClr val="tx1"/>
            </a:solidFill>
            <a:round/>
            <a:headEnd/>
            <a:tailEnd/>
          </a:ln>
        </p:spPr>
        <p:txBody>
          <a:bodyPr wrap="none" anchor="ctr"/>
          <a:lstStyle/>
          <a:p>
            <a:endParaRPr lang="ar-SA">
              <a:solidFill>
                <a:srgbClr val="002060"/>
              </a:solidFill>
            </a:endParaRPr>
          </a:p>
        </p:txBody>
      </p:sp>
      <p:grpSp>
        <p:nvGrpSpPr>
          <p:cNvPr id="8" name="Group 61"/>
          <p:cNvGrpSpPr>
            <a:grpSpLocks/>
          </p:cNvGrpSpPr>
          <p:nvPr/>
        </p:nvGrpSpPr>
        <p:grpSpPr bwMode="auto">
          <a:xfrm rot="-5400000">
            <a:off x="3914775" y="3022600"/>
            <a:ext cx="1841500" cy="0"/>
            <a:chOff x="2872" y="1904"/>
            <a:chExt cx="1160" cy="0"/>
          </a:xfrm>
        </p:grpSpPr>
        <p:sp>
          <p:nvSpPr>
            <p:cNvPr id="23588" name="Line 62"/>
            <p:cNvSpPr>
              <a:spLocks noChangeShapeType="1"/>
            </p:cNvSpPr>
            <p:nvPr/>
          </p:nvSpPr>
          <p:spPr bwMode="auto">
            <a:xfrm>
              <a:off x="3472" y="1904"/>
              <a:ext cx="560" cy="0"/>
            </a:xfrm>
            <a:prstGeom prst="line">
              <a:avLst/>
            </a:prstGeom>
            <a:noFill/>
            <a:ln w="76200">
              <a:solidFill>
                <a:schemeClr val="tx1"/>
              </a:solidFill>
              <a:round/>
              <a:headEnd/>
              <a:tailEnd type="triangle" w="med" len="med"/>
            </a:ln>
          </p:spPr>
          <p:txBody>
            <a:bodyPr wrap="none" anchor="ctr"/>
            <a:lstStyle/>
            <a:p>
              <a:endParaRPr lang="en-US"/>
            </a:p>
          </p:txBody>
        </p:sp>
        <p:sp>
          <p:nvSpPr>
            <p:cNvPr id="23589" name="Line 63"/>
            <p:cNvSpPr>
              <a:spLocks noChangeShapeType="1"/>
            </p:cNvSpPr>
            <p:nvPr/>
          </p:nvSpPr>
          <p:spPr bwMode="auto">
            <a:xfrm flipH="1">
              <a:off x="2872" y="1904"/>
              <a:ext cx="560" cy="0"/>
            </a:xfrm>
            <a:prstGeom prst="line">
              <a:avLst/>
            </a:prstGeom>
            <a:noFill/>
            <a:ln w="76200">
              <a:solidFill>
                <a:srgbClr val="000000">
                  <a:alpha val="0"/>
                </a:srgbClr>
              </a:solidFill>
              <a:round/>
              <a:headEnd/>
              <a:tailEnd type="triangle" w="med" len="med"/>
            </a:ln>
          </p:spPr>
          <p:txBody>
            <a:bodyPr wrap="none" anchor="ctr"/>
            <a:lstStyle/>
            <a:p>
              <a:endParaRPr lang="en-US"/>
            </a:p>
          </p:txBody>
        </p:sp>
      </p:grpSp>
      <p:sp>
        <p:nvSpPr>
          <p:cNvPr id="23584" name="Text Box 65"/>
          <p:cNvSpPr txBox="1">
            <a:spLocks noChangeArrowheads="1"/>
          </p:cNvSpPr>
          <p:nvPr/>
        </p:nvSpPr>
        <p:spPr bwMode="auto">
          <a:xfrm>
            <a:off x="781050" y="393700"/>
            <a:ext cx="2341563" cy="466725"/>
          </a:xfrm>
          <a:prstGeom prst="rect">
            <a:avLst/>
          </a:prstGeom>
          <a:noFill/>
          <a:ln w="9525" algn="ctr">
            <a:solidFill>
              <a:srgbClr val="FF3300"/>
            </a:solidFill>
            <a:miter lim="800000"/>
            <a:headEnd/>
            <a:tailEnd/>
          </a:ln>
        </p:spPr>
        <p:txBody>
          <a:bodyPr>
            <a:spAutoFit/>
          </a:bodyPr>
          <a:lstStyle/>
          <a:p>
            <a:pPr algn="ctr">
              <a:spcBef>
                <a:spcPct val="50000"/>
              </a:spcBef>
            </a:pPr>
            <a:r>
              <a:rPr lang="en-US">
                <a:solidFill>
                  <a:srgbClr val="002060"/>
                </a:solidFill>
              </a:rPr>
              <a:t>27 </a:t>
            </a:r>
            <a:r>
              <a:rPr lang="en-US">
                <a:solidFill>
                  <a:srgbClr val="002060"/>
                </a:solidFill>
                <a:cs typeface="Arial" charset="0"/>
              </a:rPr>
              <a:t>º</a:t>
            </a:r>
            <a:r>
              <a:rPr lang="en-US">
                <a:solidFill>
                  <a:srgbClr val="002060"/>
                </a:solidFill>
              </a:rPr>
              <a:t>C = 300 K</a:t>
            </a:r>
          </a:p>
        </p:txBody>
      </p:sp>
      <p:sp>
        <p:nvSpPr>
          <p:cNvPr id="23585" name="Line 66"/>
          <p:cNvSpPr>
            <a:spLocks noChangeShapeType="1"/>
          </p:cNvSpPr>
          <p:nvPr/>
        </p:nvSpPr>
        <p:spPr bwMode="auto">
          <a:xfrm flipH="1">
            <a:off x="6823075" y="5414963"/>
            <a:ext cx="822325" cy="0"/>
          </a:xfrm>
          <a:prstGeom prst="line">
            <a:avLst/>
          </a:prstGeom>
          <a:noFill/>
          <a:ln w="38100">
            <a:solidFill>
              <a:srgbClr val="FF3300"/>
            </a:solidFill>
            <a:round/>
            <a:headEnd/>
            <a:tailEnd/>
          </a:ln>
        </p:spPr>
        <p:txBody>
          <a:bodyPr/>
          <a:lstStyle/>
          <a:p>
            <a:endParaRPr lang="en-US"/>
          </a:p>
        </p:txBody>
      </p:sp>
      <p:sp>
        <p:nvSpPr>
          <p:cNvPr id="23586" name="Text Box 67"/>
          <p:cNvSpPr txBox="1">
            <a:spLocks noChangeArrowheads="1"/>
          </p:cNvSpPr>
          <p:nvPr/>
        </p:nvSpPr>
        <p:spPr bwMode="auto">
          <a:xfrm>
            <a:off x="8064500" y="5672138"/>
            <a:ext cx="768350" cy="466725"/>
          </a:xfrm>
          <a:prstGeom prst="rect">
            <a:avLst/>
          </a:prstGeom>
          <a:noFill/>
          <a:ln w="9525" algn="ctr">
            <a:solidFill>
              <a:srgbClr val="FF3300"/>
            </a:solidFill>
            <a:miter lim="800000"/>
            <a:headEnd/>
            <a:tailEnd/>
          </a:ln>
        </p:spPr>
        <p:txBody>
          <a:bodyPr>
            <a:spAutoFit/>
          </a:bodyPr>
          <a:lstStyle/>
          <a:p>
            <a:pPr algn="ctr">
              <a:spcBef>
                <a:spcPct val="50000"/>
              </a:spcBef>
            </a:pPr>
            <a:r>
              <a:rPr lang="en-US">
                <a:solidFill>
                  <a:srgbClr val="FFFF00"/>
                </a:solidFill>
              </a:rPr>
              <a:t>0 K</a:t>
            </a:r>
          </a:p>
        </p:txBody>
      </p:sp>
      <p:sp>
        <p:nvSpPr>
          <p:cNvPr id="23587" name="Line 69"/>
          <p:cNvSpPr>
            <a:spLocks noChangeShapeType="1"/>
          </p:cNvSpPr>
          <p:nvPr/>
        </p:nvSpPr>
        <p:spPr bwMode="auto">
          <a:xfrm flipH="1" flipV="1">
            <a:off x="7627938" y="5399088"/>
            <a:ext cx="449262" cy="271462"/>
          </a:xfrm>
          <a:prstGeom prst="line">
            <a:avLst/>
          </a:prstGeom>
          <a:noFill/>
          <a:ln w="38100">
            <a:solidFill>
              <a:srgbClr val="FF3300"/>
            </a:solidFill>
            <a:round/>
            <a:headEnd/>
            <a:tailEnd type="triangle" w="med" len="med"/>
          </a:ln>
        </p:spPr>
        <p:txBody>
          <a:bodyPr wrap="none" anchor="ct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3000" fill="hold" grpId="0" nodeType="clickEffect">
                                  <p:stCondLst>
                                    <p:cond delay="0"/>
                                  </p:stCondLst>
                                  <p:childTnLst>
                                    <p:animMotion origin="layout" path="M 0.00139 3.06358E-6 L -0.11197 -0.08856 L 0.14063 -0.31746 L 0.0599 -0.42729 L -0.11024 -0.28255 L 0.1441 -0.13989 L -0.11371 -0.02775 L 0.02049 0.06705 L 0.10608 0.06196 L 0.00139 3.06358E-6 Z " pathEditMode="relative" rAng="0" ptsTypes="AAAAAAAAAA">
                                      <p:cBhvr>
                                        <p:cTn id="6" dur="3000" fill="hold"/>
                                        <p:tgtEl>
                                          <p:spTgt spid="100412"/>
                                        </p:tgtEl>
                                        <p:attrNameLst>
                                          <p:attrName>ppt_x</p:attrName>
                                          <p:attrName>ppt_y</p:attrName>
                                        </p:attrNameLst>
                                      </p:cBhvr>
                                      <p:rCtr x="14" y="-180"/>
                                    </p:animMotion>
                                  </p:childTnLst>
                                </p:cTn>
                              </p:par>
                              <p:par>
                                <p:cTn id="7" presetID="64" presetClass="path" presetSubtype="0" fill="hold" grpId="0" nodeType="withEffect">
                                  <p:stCondLst>
                                    <p:cond delay="0"/>
                                  </p:stCondLst>
                                  <p:childTnLst>
                                    <p:animMotion origin="layout" path="M -3.33333E-6 -3.69942E-6 L -3.33333E-6 -0.64624 " pathEditMode="relative" rAng="0" ptsTypes="AA">
                                      <p:cBhvr>
                                        <p:cTn id="8" dur="9000" fill="hold"/>
                                        <p:tgtEl>
                                          <p:spTgt spid="100382"/>
                                        </p:tgtEl>
                                        <p:attrNameLst>
                                          <p:attrName>ppt_x</p:attrName>
                                          <p:attrName>ppt_y</p:attrName>
                                        </p:attrNameLst>
                                      </p:cBhvr>
                                      <p:rCtr x="0" y="-323"/>
                                    </p:animMotion>
                                  </p:childTnLst>
                                </p:cTn>
                              </p:par>
                              <p:par>
                                <p:cTn id="9" presetID="0" presetClass="path" presetSubtype="0" repeatCount="3000" fill="hold" grpId="0" nodeType="withEffect">
                                  <p:stCondLst>
                                    <p:cond delay="0"/>
                                  </p:stCondLst>
                                  <p:childTnLst>
                                    <p:animMotion origin="layout" path="M -2.77778E-6 -0.00138 L -0.04323 -0.04439 L -0.11597 0.03099 L 0.14063 0.2037 L -0.11962 0.26289 L 0.14549 0.36925 L -0.01771 0.4555 L -0.11718 0.34405 L 0.14063 0.15214 L -2.77778E-6 -0.00138 Z " pathEditMode="relative" rAng="0" ptsTypes="AAAAAAAAAA">
                                      <p:cBhvr>
                                        <p:cTn id="10" dur="3000" fill="hold"/>
                                        <p:tgtEl>
                                          <p:spTgt spid="100411"/>
                                        </p:tgtEl>
                                        <p:attrNameLst>
                                          <p:attrName>ppt_x</p:attrName>
                                          <p:attrName>ppt_y</p:attrName>
                                        </p:attrNameLst>
                                      </p:cBhvr>
                                      <p:rCtr x="13" y="207"/>
                                    </p:animMotion>
                                  </p:childTnLst>
                                </p:cTn>
                              </p:par>
                              <p:par>
                                <p:cTn id="11" presetID="8" presetClass="emph" presetSubtype="0" fill="hold" nodeType="withEffect">
                                  <p:stCondLst>
                                    <p:cond delay="0"/>
                                  </p:stCondLst>
                                  <p:childTnLst>
                                    <p:animRot by="5400000">
                                      <p:cBhvr>
                                        <p:cTn id="12" dur="9000" fill="hold"/>
                                        <p:tgtEl>
                                          <p:spTgt spid="8"/>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2" grpId="0" animBg="1"/>
      <p:bldP spid="100411" grpId="0" animBg="1"/>
      <p:bldP spid="1004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p tec\Pictures\عدد افوغادرو.jpg"/>
          <p:cNvPicPr>
            <a:picLocks noChangeAspect="1" noChangeArrowheads="1"/>
          </p:cNvPicPr>
          <p:nvPr/>
        </p:nvPicPr>
        <p:blipFill>
          <a:blip r:embed="rId2" cstate="print"/>
          <a:srcRect/>
          <a:stretch>
            <a:fillRect/>
          </a:stretch>
        </p:blipFill>
        <p:spPr bwMode="auto">
          <a:xfrm>
            <a:off x="228600" y="1371600"/>
            <a:ext cx="8915400" cy="5181600"/>
          </a:xfrm>
          <a:prstGeom prst="rect">
            <a:avLst/>
          </a:prstGeom>
          <a:noFill/>
          <a:ln w="9525">
            <a:noFill/>
            <a:miter lim="800000"/>
            <a:headEnd/>
            <a:tailEnd/>
          </a:ln>
        </p:spPr>
      </p:pic>
      <p:sp>
        <p:nvSpPr>
          <p:cNvPr id="5" name="مستطيل 4"/>
          <p:cNvSpPr/>
          <p:nvPr/>
        </p:nvSpPr>
        <p:spPr>
          <a:xfrm>
            <a:off x="3429000" y="152400"/>
            <a:ext cx="351410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S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أقرئي الصورة </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432175" y="2921000"/>
            <a:ext cx="508000" cy="228600"/>
          </a:xfrm>
          <a:prstGeom prst="rect">
            <a:avLst/>
          </a:prstGeom>
          <a:solidFill>
            <a:srgbClr val="DDDDDD"/>
          </a:solidFill>
          <a:ln w="9525" algn="ctr">
            <a:solidFill>
              <a:schemeClr val="tx1"/>
            </a:solidFill>
            <a:miter lim="800000"/>
            <a:headEnd/>
            <a:tailEnd/>
          </a:ln>
        </p:spPr>
        <p:txBody>
          <a:bodyPr wrap="none" anchor="ctr"/>
          <a:lstStyle/>
          <a:p>
            <a:endParaRPr lang="ar-SA">
              <a:solidFill>
                <a:srgbClr val="002060"/>
              </a:solidFill>
            </a:endParaRPr>
          </a:p>
        </p:txBody>
      </p:sp>
      <p:sp>
        <p:nvSpPr>
          <p:cNvPr id="24579" name="Oval 3"/>
          <p:cNvSpPr>
            <a:spLocks noChangeArrowheads="1"/>
          </p:cNvSpPr>
          <p:nvPr/>
        </p:nvSpPr>
        <p:spPr bwMode="auto">
          <a:xfrm>
            <a:off x="3813175" y="2044700"/>
            <a:ext cx="1993900" cy="1993900"/>
          </a:xfrm>
          <a:prstGeom prst="ellipse">
            <a:avLst/>
          </a:prstGeom>
          <a:solidFill>
            <a:srgbClr val="DDDDDD"/>
          </a:solidFill>
          <a:ln w="9525" algn="ctr">
            <a:solidFill>
              <a:schemeClr val="tx1"/>
            </a:solidFill>
            <a:round/>
            <a:headEnd/>
            <a:tailEnd/>
          </a:ln>
        </p:spPr>
        <p:txBody>
          <a:bodyPr wrap="none" anchor="ctr"/>
          <a:lstStyle/>
          <a:p>
            <a:endParaRPr lang="ar-SA">
              <a:solidFill>
                <a:srgbClr val="002060"/>
              </a:solidFill>
            </a:endParaRPr>
          </a:p>
        </p:txBody>
      </p:sp>
      <p:sp>
        <p:nvSpPr>
          <p:cNvPr id="24580" name="Rectangle 4"/>
          <p:cNvSpPr>
            <a:spLocks noChangeArrowheads="1"/>
          </p:cNvSpPr>
          <p:nvPr/>
        </p:nvSpPr>
        <p:spPr bwMode="auto">
          <a:xfrm>
            <a:off x="603250" y="1050925"/>
            <a:ext cx="2635250" cy="3657600"/>
          </a:xfrm>
          <a:prstGeom prst="rect">
            <a:avLst/>
          </a:prstGeom>
          <a:solidFill>
            <a:schemeClr val="tx1"/>
          </a:solidFill>
          <a:ln w="38100" algn="ctr">
            <a:solidFill>
              <a:srgbClr val="DDDDDD"/>
            </a:solidFill>
            <a:miter lim="800000"/>
            <a:headEnd/>
            <a:tailEnd/>
          </a:ln>
        </p:spPr>
        <p:txBody>
          <a:bodyPr wrap="none" anchor="ctr"/>
          <a:lstStyle/>
          <a:p>
            <a:endParaRPr lang="ar-SA">
              <a:solidFill>
                <a:srgbClr val="002060"/>
              </a:solidFill>
            </a:endParaRPr>
          </a:p>
        </p:txBody>
      </p:sp>
      <p:sp>
        <p:nvSpPr>
          <p:cNvPr id="24581" name="Rectangle 5"/>
          <p:cNvSpPr>
            <a:spLocks noChangeArrowheads="1"/>
          </p:cNvSpPr>
          <p:nvPr/>
        </p:nvSpPr>
        <p:spPr bwMode="auto">
          <a:xfrm>
            <a:off x="3241675" y="2324100"/>
            <a:ext cx="266700" cy="1346200"/>
          </a:xfrm>
          <a:prstGeom prst="rect">
            <a:avLst/>
          </a:prstGeom>
          <a:solidFill>
            <a:srgbClr val="F3ABAB"/>
          </a:solidFill>
          <a:ln w="9525" algn="ctr">
            <a:solidFill>
              <a:schemeClr val="tx1"/>
            </a:solidFill>
            <a:miter lim="800000"/>
            <a:headEnd/>
            <a:tailEnd/>
          </a:ln>
        </p:spPr>
        <p:txBody>
          <a:bodyPr wrap="none" anchor="ctr"/>
          <a:lstStyle/>
          <a:p>
            <a:endParaRPr lang="ar-SA">
              <a:solidFill>
                <a:srgbClr val="002060"/>
              </a:solidFill>
            </a:endParaRPr>
          </a:p>
        </p:txBody>
      </p:sp>
      <p:sp>
        <p:nvSpPr>
          <p:cNvPr id="24582" name="Text Box 6"/>
          <p:cNvSpPr txBox="1">
            <a:spLocks noChangeArrowheads="1"/>
          </p:cNvSpPr>
          <p:nvPr/>
        </p:nvSpPr>
        <p:spPr bwMode="auto">
          <a:xfrm>
            <a:off x="5845175" y="2794000"/>
            <a:ext cx="660400" cy="457200"/>
          </a:xfrm>
          <a:prstGeom prst="rect">
            <a:avLst/>
          </a:prstGeom>
          <a:noFill/>
          <a:ln w="9525" algn="ctr">
            <a:noFill/>
            <a:miter lim="800000"/>
            <a:headEnd/>
            <a:tailEnd/>
          </a:ln>
        </p:spPr>
        <p:txBody>
          <a:bodyPr>
            <a:spAutoFit/>
          </a:bodyPr>
          <a:lstStyle/>
          <a:p>
            <a:pPr>
              <a:spcBef>
                <a:spcPct val="50000"/>
              </a:spcBef>
            </a:pPr>
            <a:r>
              <a:rPr lang="en-US">
                <a:solidFill>
                  <a:srgbClr val="002060"/>
                </a:solidFill>
              </a:rPr>
              <a:t>9</a:t>
            </a:r>
          </a:p>
        </p:txBody>
      </p:sp>
      <p:sp>
        <p:nvSpPr>
          <p:cNvPr id="24583" name="Text Box 7"/>
          <p:cNvSpPr txBox="1">
            <a:spLocks noChangeArrowheads="1"/>
          </p:cNvSpPr>
          <p:nvPr/>
        </p:nvSpPr>
        <p:spPr bwMode="auto">
          <a:xfrm>
            <a:off x="4511675" y="1663700"/>
            <a:ext cx="609600" cy="420688"/>
          </a:xfrm>
          <a:prstGeom prst="rect">
            <a:avLst/>
          </a:prstGeom>
          <a:noFill/>
          <a:ln w="9525" algn="ctr">
            <a:noFill/>
            <a:miter lim="800000"/>
            <a:headEnd/>
            <a:tailEnd/>
          </a:ln>
        </p:spPr>
        <p:txBody>
          <a:bodyPr>
            <a:spAutoFit/>
          </a:bodyPr>
          <a:lstStyle/>
          <a:p>
            <a:pPr algn="ctr">
              <a:lnSpc>
                <a:spcPct val="90000"/>
              </a:lnSpc>
              <a:spcBef>
                <a:spcPct val="50000"/>
              </a:spcBef>
            </a:pPr>
            <a:r>
              <a:rPr lang="en-US">
                <a:solidFill>
                  <a:srgbClr val="002060"/>
                </a:solidFill>
              </a:rPr>
              <a:t>0</a:t>
            </a:r>
          </a:p>
        </p:txBody>
      </p:sp>
      <p:sp>
        <p:nvSpPr>
          <p:cNvPr id="24584" name="Text Box 8"/>
          <p:cNvSpPr txBox="1">
            <a:spLocks noChangeArrowheads="1"/>
          </p:cNvSpPr>
          <p:nvPr/>
        </p:nvSpPr>
        <p:spPr bwMode="auto">
          <a:xfrm>
            <a:off x="4511675" y="4013200"/>
            <a:ext cx="660400" cy="457200"/>
          </a:xfrm>
          <a:prstGeom prst="rect">
            <a:avLst/>
          </a:prstGeom>
          <a:noFill/>
          <a:ln w="9525" algn="ctr">
            <a:noFill/>
            <a:miter lim="800000"/>
            <a:headEnd/>
            <a:tailEnd/>
          </a:ln>
        </p:spPr>
        <p:txBody>
          <a:bodyPr>
            <a:spAutoFit/>
          </a:bodyPr>
          <a:lstStyle/>
          <a:p>
            <a:pPr>
              <a:spcBef>
                <a:spcPct val="50000"/>
              </a:spcBef>
            </a:pPr>
            <a:r>
              <a:rPr lang="en-US">
                <a:solidFill>
                  <a:srgbClr val="002060"/>
                </a:solidFill>
              </a:rPr>
              <a:t>18</a:t>
            </a:r>
          </a:p>
        </p:txBody>
      </p:sp>
      <p:grpSp>
        <p:nvGrpSpPr>
          <p:cNvPr id="2" name="Group 52"/>
          <p:cNvGrpSpPr>
            <a:grpSpLocks/>
          </p:cNvGrpSpPr>
          <p:nvPr/>
        </p:nvGrpSpPr>
        <p:grpSpPr bwMode="auto">
          <a:xfrm>
            <a:off x="3559175" y="454025"/>
            <a:ext cx="3136900" cy="982663"/>
            <a:chOff x="2242" y="286"/>
            <a:chExt cx="1976" cy="619"/>
          </a:xfrm>
        </p:grpSpPr>
        <p:sp>
          <p:nvSpPr>
            <p:cNvPr id="24621" name="Text Box 18"/>
            <p:cNvSpPr txBox="1">
              <a:spLocks noChangeArrowheads="1"/>
            </p:cNvSpPr>
            <p:nvPr/>
          </p:nvSpPr>
          <p:spPr bwMode="auto">
            <a:xfrm>
              <a:off x="2242" y="286"/>
              <a:ext cx="976" cy="617"/>
            </a:xfrm>
            <a:prstGeom prst="rect">
              <a:avLst/>
            </a:prstGeom>
            <a:noFill/>
            <a:ln w="9525" algn="ctr">
              <a:noFill/>
              <a:miter lim="800000"/>
              <a:headEnd/>
              <a:tailEnd/>
            </a:ln>
          </p:spPr>
          <p:txBody>
            <a:bodyPr>
              <a:spAutoFit/>
            </a:bodyPr>
            <a:lstStyle/>
            <a:p>
              <a:pPr>
                <a:lnSpc>
                  <a:spcPct val="90000"/>
                </a:lnSpc>
                <a:spcBef>
                  <a:spcPct val="50000"/>
                </a:spcBef>
              </a:pPr>
              <a:r>
                <a:rPr lang="en-US" sz="3200">
                  <a:solidFill>
                    <a:srgbClr val="002060"/>
                  </a:solidFill>
                </a:rPr>
                <a:t>9 hits</a:t>
              </a:r>
              <a:br>
                <a:rPr lang="en-US" sz="3200">
                  <a:solidFill>
                    <a:srgbClr val="002060"/>
                  </a:solidFill>
                </a:rPr>
              </a:br>
              <a:r>
                <a:rPr lang="en-US" sz="3200">
                  <a:solidFill>
                    <a:srgbClr val="002060"/>
                  </a:solidFill>
                </a:rPr>
                <a:t>4.5 sec</a:t>
              </a:r>
            </a:p>
          </p:txBody>
        </p:sp>
        <p:sp>
          <p:nvSpPr>
            <p:cNvPr id="24622" name="Line 19"/>
            <p:cNvSpPr>
              <a:spLocks noChangeShapeType="1"/>
            </p:cNvSpPr>
            <p:nvPr/>
          </p:nvSpPr>
          <p:spPr bwMode="auto">
            <a:xfrm>
              <a:off x="2290" y="590"/>
              <a:ext cx="800" cy="0"/>
            </a:xfrm>
            <a:prstGeom prst="line">
              <a:avLst/>
            </a:prstGeom>
            <a:noFill/>
            <a:ln w="28575">
              <a:solidFill>
                <a:srgbClr val="002060"/>
              </a:solidFill>
              <a:round/>
              <a:headEnd/>
              <a:tailEnd/>
            </a:ln>
          </p:spPr>
          <p:txBody>
            <a:bodyPr wrap="none" anchor="ctr"/>
            <a:lstStyle/>
            <a:p>
              <a:endParaRPr lang="en-US"/>
            </a:p>
          </p:txBody>
        </p:sp>
        <p:sp>
          <p:nvSpPr>
            <p:cNvPr id="24623" name="Text Box 20"/>
            <p:cNvSpPr txBox="1">
              <a:spLocks noChangeArrowheads="1"/>
            </p:cNvSpPr>
            <p:nvPr/>
          </p:nvSpPr>
          <p:spPr bwMode="auto">
            <a:xfrm>
              <a:off x="3282" y="288"/>
              <a:ext cx="936" cy="617"/>
            </a:xfrm>
            <a:prstGeom prst="rect">
              <a:avLst/>
            </a:prstGeom>
            <a:noFill/>
            <a:ln w="9525" algn="ctr">
              <a:noFill/>
              <a:miter lim="800000"/>
              <a:headEnd/>
              <a:tailEnd/>
            </a:ln>
          </p:spPr>
          <p:txBody>
            <a:bodyPr>
              <a:spAutoFit/>
            </a:bodyPr>
            <a:lstStyle/>
            <a:p>
              <a:pPr algn="ctr">
                <a:lnSpc>
                  <a:spcPct val="90000"/>
                </a:lnSpc>
                <a:spcBef>
                  <a:spcPct val="50000"/>
                </a:spcBef>
              </a:pPr>
              <a:r>
                <a:rPr lang="en-US" sz="3200">
                  <a:solidFill>
                    <a:srgbClr val="002060"/>
                  </a:solidFill>
                </a:rPr>
                <a:t>2 hits</a:t>
              </a:r>
              <a:br>
                <a:rPr lang="en-US" sz="3200">
                  <a:solidFill>
                    <a:srgbClr val="002060"/>
                  </a:solidFill>
                </a:rPr>
              </a:br>
              <a:r>
                <a:rPr lang="en-US" sz="3200">
                  <a:solidFill>
                    <a:srgbClr val="002060"/>
                  </a:solidFill>
                </a:rPr>
                <a:t>sec</a:t>
              </a:r>
            </a:p>
          </p:txBody>
        </p:sp>
        <p:sp>
          <p:nvSpPr>
            <p:cNvPr id="24624" name="Line 21"/>
            <p:cNvSpPr>
              <a:spLocks noChangeShapeType="1"/>
            </p:cNvSpPr>
            <p:nvPr/>
          </p:nvSpPr>
          <p:spPr bwMode="auto">
            <a:xfrm>
              <a:off x="3426" y="592"/>
              <a:ext cx="664" cy="0"/>
            </a:xfrm>
            <a:prstGeom prst="line">
              <a:avLst/>
            </a:prstGeom>
            <a:noFill/>
            <a:ln w="28575">
              <a:solidFill>
                <a:srgbClr val="002060"/>
              </a:solidFill>
              <a:round/>
              <a:headEnd/>
              <a:tailEnd/>
            </a:ln>
          </p:spPr>
          <p:txBody>
            <a:bodyPr wrap="none" anchor="ctr"/>
            <a:lstStyle/>
            <a:p>
              <a:endParaRPr lang="en-US"/>
            </a:p>
          </p:txBody>
        </p:sp>
        <p:sp>
          <p:nvSpPr>
            <p:cNvPr id="24625" name="Text Box 22"/>
            <p:cNvSpPr txBox="1">
              <a:spLocks noChangeArrowheads="1"/>
            </p:cNvSpPr>
            <p:nvPr/>
          </p:nvSpPr>
          <p:spPr bwMode="auto">
            <a:xfrm>
              <a:off x="3170" y="445"/>
              <a:ext cx="280" cy="288"/>
            </a:xfrm>
            <a:prstGeom prst="rect">
              <a:avLst/>
            </a:prstGeom>
            <a:noFill/>
            <a:ln w="9525" algn="ctr">
              <a:noFill/>
              <a:miter lim="800000"/>
              <a:headEnd/>
              <a:tailEnd/>
            </a:ln>
          </p:spPr>
          <p:txBody>
            <a:bodyPr>
              <a:spAutoFit/>
            </a:bodyPr>
            <a:lstStyle/>
            <a:p>
              <a:pPr>
                <a:spcBef>
                  <a:spcPct val="50000"/>
                </a:spcBef>
              </a:pPr>
              <a:r>
                <a:rPr lang="en-US">
                  <a:solidFill>
                    <a:srgbClr val="002060"/>
                  </a:solidFill>
                </a:rPr>
                <a:t>=</a:t>
              </a:r>
            </a:p>
          </p:txBody>
        </p:sp>
      </p:grpSp>
      <p:sp>
        <p:nvSpPr>
          <p:cNvPr id="113687" name="Text Box 23"/>
          <p:cNvSpPr txBox="1">
            <a:spLocks noChangeArrowheads="1"/>
          </p:cNvSpPr>
          <p:nvPr/>
        </p:nvSpPr>
        <p:spPr bwMode="auto">
          <a:xfrm>
            <a:off x="8183563" y="2792413"/>
            <a:ext cx="817562" cy="5016500"/>
          </a:xfrm>
          <a:prstGeom prst="rect">
            <a:avLst/>
          </a:prstGeom>
          <a:solidFill>
            <a:schemeClr val="accent2"/>
          </a:solidFill>
          <a:ln w="9525" algn="ctr">
            <a:noFill/>
            <a:miter lim="800000"/>
            <a:headEnd/>
            <a:tailEnd/>
          </a:ln>
        </p:spPr>
        <p:txBody>
          <a:bodyPr>
            <a:spAutoFit/>
          </a:bodyPr>
          <a:lstStyle/>
          <a:p>
            <a:pPr algn="ctr">
              <a:spcBef>
                <a:spcPct val="50000"/>
              </a:spcBef>
            </a:pPr>
            <a:r>
              <a:rPr lang="en-US" sz="3200">
                <a:solidFill>
                  <a:srgbClr val="002060"/>
                </a:solidFill>
              </a:rPr>
              <a:t>00</a:t>
            </a:r>
            <a:br>
              <a:rPr lang="en-US" sz="3200">
                <a:solidFill>
                  <a:srgbClr val="002060"/>
                </a:solidFill>
              </a:rPr>
            </a:br>
            <a:r>
              <a:rPr lang="en-US" sz="3200">
                <a:solidFill>
                  <a:srgbClr val="002060"/>
                </a:solidFill>
              </a:rPr>
              <a:t>01</a:t>
            </a:r>
            <a:br>
              <a:rPr lang="en-US" sz="3200">
                <a:solidFill>
                  <a:srgbClr val="002060"/>
                </a:solidFill>
              </a:rPr>
            </a:br>
            <a:r>
              <a:rPr lang="en-US" sz="3200">
                <a:solidFill>
                  <a:srgbClr val="002060"/>
                </a:solidFill>
              </a:rPr>
              <a:t>02</a:t>
            </a:r>
            <a:br>
              <a:rPr lang="en-US" sz="3200">
                <a:solidFill>
                  <a:srgbClr val="002060"/>
                </a:solidFill>
              </a:rPr>
            </a:br>
            <a:r>
              <a:rPr lang="en-US" sz="3200">
                <a:solidFill>
                  <a:srgbClr val="002060"/>
                </a:solidFill>
              </a:rPr>
              <a:t>03</a:t>
            </a:r>
            <a:br>
              <a:rPr lang="en-US" sz="3200">
                <a:solidFill>
                  <a:srgbClr val="002060"/>
                </a:solidFill>
              </a:rPr>
            </a:br>
            <a:r>
              <a:rPr lang="en-US" sz="3200">
                <a:solidFill>
                  <a:srgbClr val="002060"/>
                </a:solidFill>
              </a:rPr>
              <a:t>04</a:t>
            </a:r>
            <a:br>
              <a:rPr lang="en-US" sz="3200">
                <a:solidFill>
                  <a:srgbClr val="002060"/>
                </a:solidFill>
              </a:rPr>
            </a:br>
            <a:r>
              <a:rPr lang="en-US" sz="3200">
                <a:solidFill>
                  <a:srgbClr val="002060"/>
                </a:solidFill>
              </a:rPr>
              <a:t>05</a:t>
            </a:r>
            <a:br>
              <a:rPr lang="en-US" sz="3200">
                <a:solidFill>
                  <a:srgbClr val="002060"/>
                </a:solidFill>
              </a:rPr>
            </a:br>
            <a:r>
              <a:rPr lang="en-US" sz="3200">
                <a:solidFill>
                  <a:srgbClr val="002060"/>
                </a:solidFill>
              </a:rPr>
              <a:t>06</a:t>
            </a:r>
            <a:br>
              <a:rPr lang="en-US" sz="3200">
                <a:solidFill>
                  <a:srgbClr val="002060"/>
                </a:solidFill>
              </a:rPr>
            </a:br>
            <a:r>
              <a:rPr lang="en-US" sz="3200">
                <a:solidFill>
                  <a:srgbClr val="002060"/>
                </a:solidFill>
              </a:rPr>
              <a:t>07</a:t>
            </a:r>
            <a:br>
              <a:rPr lang="en-US" sz="3200">
                <a:solidFill>
                  <a:srgbClr val="002060"/>
                </a:solidFill>
              </a:rPr>
            </a:br>
            <a:r>
              <a:rPr lang="en-US" sz="3200">
                <a:solidFill>
                  <a:srgbClr val="002060"/>
                </a:solidFill>
              </a:rPr>
              <a:t>08</a:t>
            </a:r>
            <a:br>
              <a:rPr lang="en-US" sz="3200">
                <a:solidFill>
                  <a:srgbClr val="002060"/>
                </a:solidFill>
              </a:rPr>
            </a:br>
            <a:r>
              <a:rPr lang="en-US" sz="3200">
                <a:solidFill>
                  <a:srgbClr val="002060"/>
                </a:solidFill>
              </a:rPr>
              <a:t>09</a:t>
            </a:r>
          </a:p>
        </p:txBody>
      </p:sp>
      <p:sp>
        <p:nvSpPr>
          <p:cNvPr id="24587" name="Rectangle 24"/>
          <p:cNvSpPr>
            <a:spLocks noChangeArrowheads="1"/>
          </p:cNvSpPr>
          <p:nvPr/>
        </p:nvSpPr>
        <p:spPr bwMode="auto">
          <a:xfrm>
            <a:off x="8118475" y="3382963"/>
            <a:ext cx="1025525" cy="3475037"/>
          </a:xfrm>
          <a:prstGeom prst="rect">
            <a:avLst/>
          </a:prstGeom>
          <a:solidFill>
            <a:schemeClr val="tx1"/>
          </a:solidFill>
          <a:ln w="9525" algn="ctr">
            <a:noFill/>
            <a:miter lim="800000"/>
            <a:headEnd/>
            <a:tailEnd/>
          </a:ln>
        </p:spPr>
        <p:txBody>
          <a:bodyPr wrap="none" anchor="ctr"/>
          <a:lstStyle/>
          <a:p>
            <a:endParaRPr lang="ar-SA">
              <a:solidFill>
                <a:srgbClr val="002060"/>
              </a:solidFill>
            </a:endParaRPr>
          </a:p>
        </p:txBody>
      </p:sp>
      <p:sp>
        <p:nvSpPr>
          <p:cNvPr id="24588" name="Rectangle 25"/>
          <p:cNvSpPr>
            <a:spLocks noChangeArrowheads="1"/>
          </p:cNvSpPr>
          <p:nvPr/>
        </p:nvSpPr>
        <p:spPr bwMode="auto">
          <a:xfrm>
            <a:off x="8078788" y="0"/>
            <a:ext cx="1065212" cy="2701925"/>
          </a:xfrm>
          <a:prstGeom prst="rect">
            <a:avLst/>
          </a:prstGeom>
          <a:solidFill>
            <a:schemeClr val="tx1"/>
          </a:solidFill>
          <a:ln w="9525" algn="ctr">
            <a:noFill/>
            <a:miter lim="800000"/>
            <a:headEnd/>
            <a:tailEnd/>
          </a:ln>
        </p:spPr>
        <p:txBody>
          <a:bodyPr wrap="none" anchor="ctr"/>
          <a:lstStyle/>
          <a:p>
            <a:endParaRPr lang="ar-SA">
              <a:solidFill>
                <a:srgbClr val="002060"/>
              </a:solidFill>
            </a:endParaRPr>
          </a:p>
        </p:txBody>
      </p:sp>
      <p:sp>
        <p:nvSpPr>
          <p:cNvPr id="113690" name="Rectangle 26"/>
          <p:cNvSpPr>
            <a:spLocks noChangeArrowheads="1"/>
          </p:cNvSpPr>
          <p:nvPr/>
        </p:nvSpPr>
        <p:spPr bwMode="auto">
          <a:xfrm>
            <a:off x="8078788" y="2671763"/>
            <a:ext cx="938212" cy="136525"/>
          </a:xfrm>
          <a:prstGeom prst="rect">
            <a:avLst/>
          </a:prstGeom>
          <a:gradFill rotWithShape="1">
            <a:gsLst>
              <a:gs pos="0">
                <a:schemeClr val="tx1"/>
              </a:gs>
              <a:gs pos="100000">
                <a:schemeClr val="tx1">
                  <a:gamma/>
                  <a:shade val="19216"/>
                  <a:invGamma/>
                  <a:alpha val="0"/>
                </a:schemeClr>
              </a:gs>
            </a:gsLst>
            <a:lin ang="5400000" scaled="1"/>
          </a:gradFill>
          <a:ln w="9525" algn="ctr">
            <a:noFill/>
            <a:miter lim="800000"/>
            <a:headEnd/>
            <a:tailEnd/>
          </a:ln>
          <a:effectLst/>
        </p:spPr>
        <p:txBody>
          <a:bodyPr wrap="none" anchor="ctr"/>
          <a:lstStyle/>
          <a:p>
            <a:pPr>
              <a:defRPr/>
            </a:pPr>
            <a:endParaRPr lang="ar-SA">
              <a:solidFill>
                <a:srgbClr val="002060"/>
              </a:solidFill>
            </a:endParaRPr>
          </a:p>
        </p:txBody>
      </p:sp>
      <p:sp>
        <p:nvSpPr>
          <p:cNvPr id="113691" name="Rectangle 27"/>
          <p:cNvSpPr>
            <a:spLocks noChangeArrowheads="1"/>
          </p:cNvSpPr>
          <p:nvPr/>
        </p:nvSpPr>
        <p:spPr bwMode="auto">
          <a:xfrm>
            <a:off x="8078788" y="3273425"/>
            <a:ext cx="938212" cy="136525"/>
          </a:xfrm>
          <a:prstGeom prst="rect">
            <a:avLst/>
          </a:prstGeom>
          <a:gradFill rotWithShape="1">
            <a:gsLst>
              <a:gs pos="0">
                <a:schemeClr val="tx1">
                  <a:gamma/>
                  <a:shade val="19216"/>
                  <a:invGamma/>
                  <a:alpha val="0"/>
                </a:schemeClr>
              </a:gs>
              <a:gs pos="100000">
                <a:schemeClr val="tx1"/>
              </a:gs>
            </a:gsLst>
            <a:lin ang="5400000" scaled="1"/>
          </a:gradFill>
          <a:ln w="9525" algn="ctr">
            <a:noFill/>
            <a:miter lim="800000"/>
            <a:headEnd/>
            <a:tailEnd/>
          </a:ln>
          <a:effectLst/>
        </p:spPr>
        <p:txBody>
          <a:bodyPr wrap="none" anchor="ctr"/>
          <a:lstStyle/>
          <a:p>
            <a:pPr>
              <a:defRPr/>
            </a:pPr>
            <a:endParaRPr lang="ar-SA">
              <a:solidFill>
                <a:srgbClr val="002060"/>
              </a:solidFill>
            </a:endParaRPr>
          </a:p>
        </p:txBody>
      </p:sp>
      <p:sp>
        <p:nvSpPr>
          <p:cNvPr id="24591" name="Text Box 28"/>
          <p:cNvSpPr txBox="1">
            <a:spLocks noChangeArrowheads="1"/>
          </p:cNvSpPr>
          <p:nvPr/>
        </p:nvSpPr>
        <p:spPr bwMode="auto">
          <a:xfrm>
            <a:off x="7974013" y="2309813"/>
            <a:ext cx="1011237" cy="738187"/>
          </a:xfrm>
          <a:prstGeom prst="rect">
            <a:avLst/>
          </a:prstGeom>
          <a:noFill/>
          <a:ln w="9525" algn="ctr">
            <a:noFill/>
            <a:miter lim="800000"/>
            <a:headEnd/>
            <a:tailEnd/>
          </a:ln>
        </p:spPr>
        <p:txBody>
          <a:bodyPr lIns="0" tIns="0" rIns="0" bIns="0">
            <a:spAutoFit/>
          </a:bodyPr>
          <a:lstStyle/>
          <a:p>
            <a:pPr algn="ctr">
              <a:spcBef>
                <a:spcPct val="50000"/>
              </a:spcBef>
            </a:pPr>
            <a:r>
              <a:rPr lang="en-US">
                <a:solidFill>
                  <a:srgbClr val="FFFF00"/>
                </a:solidFill>
              </a:rPr>
              <a:t>Seconds</a:t>
            </a:r>
          </a:p>
        </p:txBody>
      </p:sp>
      <p:sp>
        <p:nvSpPr>
          <p:cNvPr id="24592" name="Text Box 29"/>
          <p:cNvSpPr txBox="1">
            <a:spLocks noChangeArrowheads="1"/>
          </p:cNvSpPr>
          <p:nvPr/>
        </p:nvSpPr>
        <p:spPr bwMode="auto">
          <a:xfrm>
            <a:off x="4270375" y="4540250"/>
            <a:ext cx="2341563" cy="466725"/>
          </a:xfrm>
          <a:prstGeom prst="rect">
            <a:avLst/>
          </a:prstGeom>
          <a:noFill/>
          <a:ln w="9525" algn="ctr">
            <a:solidFill>
              <a:srgbClr val="FF3300"/>
            </a:solidFill>
            <a:miter lim="800000"/>
            <a:headEnd/>
            <a:tailEnd/>
          </a:ln>
        </p:spPr>
        <p:txBody>
          <a:bodyPr>
            <a:spAutoFit/>
          </a:bodyPr>
          <a:lstStyle/>
          <a:p>
            <a:pPr algn="ctr">
              <a:spcBef>
                <a:spcPct val="50000"/>
              </a:spcBef>
            </a:pPr>
            <a:r>
              <a:rPr lang="en-US">
                <a:solidFill>
                  <a:srgbClr val="002060"/>
                </a:solidFill>
              </a:rPr>
              <a:t>27 </a:t>
            </a:r>
            <a:r>
              <a:rPr lang="en-US">
                <a:solidFill>
                  <a:srgbClr val="002060"/>
                </a:solidFill>
                <a:cs typeface="Arial" charset="0"/>
              </a:rPr>
              <a:t>º</a:t>
            </a:r>
            <a:r>
              <a:rPr lang="en-US">
                <a:solidFill>
                  <a:srgbClr val="002060"/>
                </a:solidFill>
              </a:rPr>
              <a:t>C = 300 K</a:t>
            </a:r>
          </a:p>
        </p:txBody>
      </p:sp>
      <p:sp>
        <p:nvSpPr>
          <p:cNvPr id="24593" name="Rectangle 31"/>
          <p:cNvSpPr>
            <a:spLocks noChangeArrowheads="1"/>
          </p:cNvSpPr>
          <p:nvPr/>
        </p:nvSpPr>
        <p:spPr bwMode="auto">
          <a:xfrm>
            <a:off x="7008813" y="0"/>
            <a:ext cx="455612" cy="5832475"/>
          </a:xfrm>
          <a:prstGeom prst="rect">
            <a:avLst/>
          </a:prstGeom>
          <a:solidFill>
            <a:schemeClr val="accent1"/>
          </a:solidFill>
          <a:ln w="9525">
            <a:noFill/>
            <a:miter lim="800000"/>
            <a:headEnd/>
            <a:tailEnd/>
          </a:ln>
        </p:spPr>
        <p:txBody>
          <a:bodyPr wrap="none" anchor="ctr"/>
          <a:lstStyle/>
          <a:p>
            <a:endParaRPr lang="ar-SA">
              <a:solidFill>
                <a:srgbClr val="002060"/>
              </a:solidFill>
            </a:endParaRPr>
          </a:p>
        </p:txBody>
      </p:sp>
      <p:sp>
        <p:nvSpPr>
          <p:cNvPr id="24594" name="Oval 32"/>
          <p:cNvSpPr>
            <a:spLocks noChangeArrowheads="1"/>
          </p:cNvSpPr>
          <p:nvPr/>
        </p:nvSpPr>
        <p:spPr bwMode="auto">
          <a:xfrm>
            <a:off x="6689725" y="5354638"/>
            <a:ext cx="1093788" cy="1093787"/>
          </a:xfrm>
          <a:prstGeom prst="ellipse">
            <a:avLst/>
          </a:prstGeom>
          <a:solidFill>
            <a:schemeClr val="accent1"/>
          </a:solidFill>
          <a:ln w="9525">
            <a:noFill/>
            <a:round/>
            <a:headEnd/>
            <a:tailEnd/>
          </a:ln>
        </p:spPr>
        <p:txBody>
          <a:bodyPr wrap="none" anchor="ctr"/>
          <a:lstStyle/>
          <a:p>
            <a:endParaRPr lang="ar-SA">
              <a:solidFill>
                <a:srgbClr val="002060"/>
              </a:solidFill>
            </a:endParaRPr>
          </a:p>
        </p:txBody>
      </p:sp>
      <p:sp>
        <p:nvSpPr>
          <p:cNvPr id="24595" name="Oval 33"/>
          <p:cNvSpPr>
            <a:spLocks noChangeArrowheads="1"/>
          </p:cNvSpPr>
          <p:nvPr/>
        </p:nvSpPr>
        <p:spPr bwMode="auto">
          <a:xfrm>
            <a:off x="6804025" y="5468938"/>
            <a:ext cx="865188" cy="865187"/>
          </a:xfrm>
          <a:prstGeom prst="ellipse">
            <a:avLst/>
          </a:prstGeom>
          <a:solidFill>
            <a:srgbClr val="3399FF"/>
          </a:solidFill>
          <a:ln w="9525">
            <a:solidFill>
              <a:schemeClr val="accent2"/>
            </a:solidFill>
            <a:round/>
            <a:headEnd/>
            <a:tailEnd/>
          </a:ln>
        </p:spPr>
        <p:txBody>
          <a:bodyPr wrap="none" anchor="ctr"/>
          <a:lstStyle/>
          <a:p>
            <a:endParaRPr lang="ar-SA">
              <a:solidFill>
                <a:srgbClr val="002060"/>
              </a:solidFill>
            </a:endParaRPr>
          </a:p>
        </p:txBody>
      </p:sp>
      <p:sp>
        <p:nvSpPr>
          <p:cNvPr id="24596" name="Rectangle 34"/>
          <p:cNvSpPr>
            <a:spLocks noChangeArrowheads="1"/>
          </p:cNvSpPr>
          <p:nvPr/>
        </p:nvSpPr>
        <p:spPr bwMode="auto">
          <a:xfrm>
            <a:off x="7194550" y="-95250"/>
            <a:ext cx="82550" cy="5759450"/>
          </a:xfrm>
          <a:prstGeom prst="rect">
            <a:avLst/>
          </a:prstGeom>
          <a:noFill/>
          <a:ln w="9525">
            <a:solidFill>
              <a:schemeClr val="accent2"/>
            </a:solidFill>
            <a:miter lim="800000"/>
            <a:headEnd/>
            <a:tailEnd/>
          </a:ln>
        </p:spPr>
        <p:txBody>
          <a:bodyPr wrap="none" anchor="ctr"/>
          <a:lstStyle/>
          <a:p>
            <a:endParaRPr lang="ar-SA">
              <a:solidFill>
                <a:srgbClr val="002060"/>
              </a:solidFill>
            </a:endParaRPr>
          </a:p>
        </p:txBody>
      </p:sp>
      <p:sp>
        <p:nvSpPr>
          <p:cNvPr id="24597" name="Rectangle 35"/>
          <p:cNvSpPr>
            <a:spLocks noChangeArrowheads="1"/>
          </p:cNvSpPr>
          <p:nvPr/>
        </p:nvSpPr>
        <p:spPr bwMode="auto">
          <a:xfrm>
            <a:off x="7204075" y="4367213"/>
            <a:ext cx="63500" cy="1143000"/>
          </a:xfrm>
          <a:prstGeom prst="rect">
            <a:avLst/>
          </a:prstGeom>
          <a:solidFill>
            <a:srgbClr val="3399FF"/>
          </a:solidFill>
          <a:ln w="9525">
            <a:noFill/>
            <a:miter lim="800000"/>
            <a:headEnd/>
            <a:tailEnd/>
          </a:ln>
        </p:spPr>
        <p:txBody>
          <a:bodyPr wrap="none" anchor="ctr"/>
          <a:lstStyle/>
          <a:p>
            <a:endParaRPr lang="ar-SA">
              <a:solidFill>
                <a:srgbClr val="002060"/>
              </a:solidFill>
            </a:endParaRPr>
          </a:p>
        </p:txBody>
      </p:sp>
      <p:grpSp>
        <p:nvGrpSpPr>
          <p:cNvPr id="24598" name="Group 36"/>
          <p:cNvGrpSpPr>
            <a:grpSpLocks/>
          </p:cNvGrpSpPr>
          <p:nvPr/>
        </p:nvGrpSpPr>
        <p:grpSpPr bwMode="auto">
          <a:xfrm>
            <a:off x="6813550" y="4360863"/>
            <a:ext cx="865188" cy="1966912"/>
            <a:chOff x="4666" y="2521"/>
            <a:chExt cx="545" cy="1239"/>
          </a:xfrm>
        </p:grpSpPr>
        <p:sp>
          <p:nvSpPr>
            <p:cNvPr id="24619" name="Oval 37"/>
            <p:cNvSpPr>
              <a:spLocks noChangeArrowheads="1"/>
            </p:cNvSpPr>
            <p:nvPr/>
          </p:nvSpPr>
          <p:spPr bwMode="auto">
            <a:xfrm>
              <a:off x="4666" y="3215"/>
              <a:ext cx="545" cy="545"/>
            </a:xfrm>
            <a:prstGeom prst="ellipse">
              <a:avLst/>
            </a:prstGeom>
            <a:solidFill>
              <a:srgbClr val="FF3300"/>
            </a:solidFill>
            <a:ln w="9525">
              <a:solidFill>
                <a:schemeClr val="accent2"/>
              </a:solidFill>
              <a:round/>
              <a:headEnd/>
              <a:tailEnd/>
            </a:ln>
          </p:spPr>
          <p:txBody>
            <a:bodyPr wrap="none" anchor="ctr"/>
            <a:lstStyle/>
            <a:p>
              <a:endParaRPr lang="ar-SA">
                <a:solidFill>
                  <a:srgbClr val="002060"/>
                </a:solidFill>
              </a:endParaRPr>
            </a:p>
          </p:txBody>
        </p:sp>
        <p:sp>
          <p:nvSpPr>
            <p:cNvPr id="24620" name="Rectangle 38"/>
            <p:cNvSpPr>
              <a:spLocks noChangeArrowheads="1"/>
            </p:cNvSpPr>
            <p:nvPr/>
          </p:nvSpPr>
          <p:spPr bwMode="auto">
            <a:xfrm>
              <a:off x="4918" y="2521"/>
              <a:ext cx="40" cy="720"/>
            </a:xfrm>
            <a:prstGeom prst="rect">
              <a:avLst/>
            </a:prstGeom>
            <a:solidFill>
              <a:srgbClr val="FF3300"/>
            </a:solidFill>
            <a:ln w="9525">
              <a:noFill/>
              <a:miter lim="800000"/>
              <a:headEnd/>
              <a:tailEnd/>
            </a:ln>
          </p:spPr>
          <p:txBody>
            <a:bodyPr wrap="none" anchor="ctr"/>
            <a:lstStyle/>
            <a:p>
              <a:endParaRPr lang="ar-SA">
                <a:solidFill>
                  <a:srgbClr val="002060"/>
                </a:solidFill>
              </a:endParaRPr>
            </a:p>
          </p:txBody>
        </p:sp>
      </p:grpSp>
      <p:sp>
        <p:nvSpPr>
          <p:cNvPr id="24599" name="Oval 39"/>
          <p:cNvSpPr>
            <a:spLocks noChangeArrowheads="1"/>
          </p:cNvSpPr>
          <p:nvPr/>
        </p:nvSpPr>
        <p:spPr bwMode="auto">
          <a:xfrm>
            <a:off x="6807200" y="5456238"/>
            <a:ext cx="865188" cy="865187"/>
          </a:xfrm>
          <a:prstGeom prst="ellipse">
            <a:avLst/>
          </a:prstGeom>
          <a:gradFill rotWithShape="1">
            <a:gsLst>
              <a:gs pos="0">
                <a:srgbClr val="FFFFFF"/>
              </a:gs>
              <a:gs pos="7001">
                <a:srgbClr val="E6E6E6"/>
              </a:gs>
              <a:gs pos="32001">
                <a:srgbClr val="7D8496"/>
              </a:gs>
              <a:gs pos="47000">
                <a:srgbClr val="E6E6E6"/>
              </a:gs>
              <a:gs pos="85001">
                <a:srgbClr val="7D8496"/>
              </a:gs>
              <a:gs pos="100000">
                <a:srgbClr val="E6E6E6"/>
              </a:gs>
            </a:gsLst>
            <a:lin ang="5400000" scaled="1"/>
          </a:gradFill>
          <a:ln w="9525">
            <a:solidFill>
              <a:schemeClr val="accent2"/>
            </a:solidFill>
            <a:round/>
            <a:headEnd/>
            <a:tailEnd/>
          </a:ln>
        </p:spPr>
        <p:txBody>
          <a:bodyPr wrap="none" anchor="ctr"/>
          <a:lstStyle/>
          <a:p>
            <a:endParaRPr lang="ar-SA">
              <a:solidFill>
                <a:srgbClr val="002060"/>
              </a:solidFill>
            </a:endParaRPr>
          </a:p>
        </p:txBody>
      </p:sp>
      <p:sp>
        <p:nvSpPr>
          <p:cNvPr id="24600" name="Rectangle 40"/>
          <p:cNvSpPr>
            <a:spLocks noChangeArrowheads="1"/>
          </p:cNvSpPr>
          <p:nvPr/>
        </p:nvSpPr>
        <p:spPr bwMode="auto">
          <a:xfrm>
            <a:off x="7207250" y="1830388"/>
            <a:ext cx="63500" cy="3656012"/>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5400000" scaled="1"/>
          </a:gradFill>
          <a:ln w="9525">
            <a:noFill/>
            <a:miter lim="800000"/>
            <a:headEnd/>
            <a:tailEnd/>
          </a:ln>
        </p:spPr>
        <p:txBody>
          <a:bodyPr wrap="none" anchor="ctr"/>
          <a:lstStyle/>
          <a:p>
            <a:endParaRPr lang="ar-SA">
              <a:solidFill>
                <a:srgbClr val="002060"/>
              </a:solidFill>
            </a:endParaRPr>
          </a:p>
        </p:txBody>
      </p:sp>
      <p:sp>
        <p:nvSpPr>
          <p:cNvPr id="24601" name="Line 41"/>
          <p:cNvSpPr>
            <a:spLocks noChangeShapeType="1"/>
          </p:cNvSpPr>
          <p:nvPr/>
        </p:nvSpPr>
        <p:spPr bwMode="auto">
          <a:xfrm flipH="1">
            <a:off x="6831013" y="3673475"/>
            <a:ext cx="822325" cy="0"/>
          </a:xfrm>
          <a:prstGeom prst="line">
            <a:avLst/>
          </a:prstGeom>
          <a:noFill/>
          <a:ln w="38100">
            <a:solidFill>
              <a:srgbClr val="FF3300"/>
            </a:solidFill>
            <a:round/>
            <a:headEnd/>
            <a:tailEnd/>
          </a:ln>
        </p:spPr>
        <p:txBody>
          <a:bodyPr/>
          <a:lstStyle/>
          <a:p>
            <a:endParaRPr lang="en-US"/>
          </a:p>
        </p:txBody>
      </p:sp>
      <p:sp>
        <p:nvSpPr>
          <p:cNvPr id="24602" name="Line 42"/>
          <p:cNvSpPr>
            <a:spLocks noChangeShapeType="1"/>
          </p:cNvSpPr>
          <p:nvPr/>
        </p:nvSpPr>
        <p:spPr bwMode="auto">
          <a:xfrm flipV="1">
            <a:off x="6048375" y="3754438"/>
            <a:ext cx="754063" cy="785812"/>
          </a:xfrm>
          <a:prstGeom prst="line">
            <a:avLst/>
          </a:prstGeom>
          <a:noFill/>
          <a:ln w="38100">
            <a:solidFill>
              <a:srgbClr val="FF3300"/>
            </a:solidFill>
            <a:round/>
            <a:headEnd/>
            <a:tailEnd type="triangle" w="med" len="med"/>
          </a:ln>
        </p:spPr>
        <p:txBody>
          <a:bodyPr wrap="none" anchor="ctr"/>
          <a:lstStyle/>
          <a:p>
            <a:endParaRPr lang="en-US"/>
          </a:p>
        </p:txBody>
      </p:sp>
      <p:grpSp>
        <p:nvGrpSpPr>
          <p:cNvPr id="24603" name="Group 43"/>
          <p:cNvGrpSpPr>
            <a:grpSpLocks/>
          </p:cNvGrpSpPr>
          <p:nvPr/>
        </p:nvGrpSpPr>
        <p:grpSpPr bwMode="auto">
          <a:xfrm>
            <a:off x="646113" y="4802188"/>
            <a:ext cx="2525712" cy="304800"/>
            <a:chOff x="3173" y="3487"/>
            <a:chExt cx="1851" cy="248"/>
          </a:xfrm>
        </p:grpSpPr>
        <p:pic>
          <p:nvPicPr>
            <p:cNvPr id="24616" name="Picture 44" descr="Flame3"/>
            <p:cNvPicPr>
              <a:picLocks noChangeAspect="1" noChangeArrowheads="1" noCrop="1"/>
            </p:cNvPicPr>
            <p:nvPr/>
          </p:nvPicPr>
          <p:blipFill>
            <a:blip r:embed="rId3" cstate="print"/>
            <a:srcRect/>
            <a:stretch>
              <a:fillRect/>
            </a:stretch>
          </p:blipFill>
          <p:spPr bwMode="auto">
            <a:xfrm>
              <a:off x="4392" y="3494"/>
              <a:ext cx="632" cy="240"/>
            </a:xfrm>
            <a:prstGeom prst="rect">
              <a:avLst/>
            </a:prstGeom>
            <a:noFill/>
            <a:ln w="9525">
              <a:noFill/>
              <a:miter lim="800000"/>
              <a:headEnd/>
              <a:tailEnd/>
            </a:ln>
          </p:spPr>
        </p:pic>
        <p:pic>
          <p:nvPicPr>
            <p:cNvPr id="24617" name="Picture 45" descr="Flame3"/>
            <p:cNvPicPr>
              <a:picLocks noChangeAspect="1" noChangeArrowheads="1" noCrop="1"/>
            </p:cNvPicPr>
            <p:nvPr/>
          </p:nvPicPr>
          <p:blipFill>
            <a:blip r:embed="rId3" cstate="print"/>
            <a:srcRect/>
            <a:stretch>
              <a:fillRect/>
            </a:stretch>
          </p:blipFill>
          <p:spPr bwMode="auto">
            <a:xfrm>
              <a:off x="3772" y="3495"/>
              <a:ext cx="618" cy="240"/>
            </a:xfrm>
            <a:prstGeom prst="rect">
              <a:avLst/>
            </a:prstGeom>
            <a:noFill/>
            <a:ln w="9525">
              <a:noFill/>
              <a:miter lim="800000"/>
              <a:headEnd/>
              <a:tailEnd/>
            </a:ln>
          </p:spPr>
        </p:pic>
        <p:pic>
          <p:nvPicPr>
            <p:cNvPr id="24618" name="Picture 46" descr="Flame3"/>
            <p:cNvPicPr>
              <a:picLocks noChangeAspect="1" noChangeArrowheads="1" noCrop="1"/>
            </p:cNvPicPr>
            <p:nvPr/>
          </p:nvPicPr>
          <p:blipFill>
            <a:blip r:embed="rId3" cstate="print"/>
            <a:srcRect/>
            <a:stretch>
              <a:fillRect/>
            </a:stretch>
          </p:blipFill>
          <p:spPr bwMode="auto">
            <a:xfrm>
              <a:off x="3173" y="3487"/>
              <a:ext cx="600" cy="240"/>
            </a:xfrm>
            <a:prstGeom prst="rect">
              <a:avLst/>
            </a:prstGeom>
            <a:noFill/>
            <a:ln w="9525">
              <a:noFill/>
              <a:miter lim="800000"/>
              <a:headEnd/>
              <a:tailEnd/>
            </a:ln>
          </p:spPr>
        </p:pic>
      </p:grpSp>
      <p:sp>
        <p:nvSpPr>
          <p:cNvPr id="113711" name="Oval 47"/>
          <p:cNvSpPr>
            <a:spLocks noChangeArrowheads="1"/>
          </p:cNvSpPr>
          <p:nvPr/>
        </p:nvSpPr>
        <p:spPr bwMode="auto">
          <a:xfrm>
            <a:off x="1673225" y="1304925"/>
            <a:ext cx="304800" cy="304800"/>
          </a:xfrm>
          <a:prstGeom prst="ellipse">
            <a:avLst/>
          </a:prstGeom>
          <a:solidFill>
            <a:srgbClr val="0099FF"/>
          </a:solidFill>
          <a:ln w="9525" algn="ctr">
            <a:solidFill>
              <a:schemeClr val="tx1"/>
            </a:solidFill>
            <a:round/>
            <a:headEnd/>
            <a:tailEnd/>
          </a:ln>
        </p:spPr>
        <p:txBody>
          <a:bodyPr wrap="none" anchor="ctr"/>
          <a:lstStyle/>
          <a:p>
            <a:endParaRPr lang="ar-SA">
              <a:solidFill>
                <a:srgbClr val="002060"/>
              </a:solidFill>
            </a:endParaRPr>
          </a:p>
        </p:txBody>
      </p:sp>
      <p:sp>
        <p:nvSpPr>
          <p:cNvPr id="113712" name="Oval 48"/>
          <p:cNvSpPr>
            <a:spLocks noChangeArrowheads="1"/>
          </p:cNvSpPr>
          <p:nvPr/>
        </p:nvSpPr>
        <p:spPr bwMode="auto">
          <a:xfrm>
            <a:off x="1625600" y="3937000"/>
            <a:ext cx="304800" cy="304800"/>
          </a:xfrm>
          <a:prstGeom prst="ellipse">
            <a:avLst/>
          </a:prstGeom>
          <a:solidFill>
            <a:srgbClr val="0099FF"/>
          </a:solidFill>
          <a:ln w="9525" algn="ctr">
            <a:solidFill>
              <a:schemeClr val="tx1"/>
            </a:solidFill>
            <a:round/>
            <a:headEnd/>
            <a:tailEnd/>
          </a:ln>
        </p:spPr>
        <p:txBody>
          <a:bodyPr wrap="none" anchor="ctr"/>
          <a:lstStyle/>
          <a:p>
            <a:endParaRPr lang="ar-SA">
              <a:solidFill>
                <a:srgbClr val="002060"/>
              </a:solidFill>
            </a:endParaRPr>
          </a:p>
        </p:txBody>
      </p:sp>
      <p:grpSp>
        <p:nvGrpSpPr>
          <p:cNvPr id="5" name="Group 49"/>
          <p:cNvGrpSpPr>
            <a:grpSpLocks/>
          </p:cNvGrpSpPr>
          <p:nvPr/>
        </p:nvGrpSpPr>
        <p:grpSpPr bwMode="auto">
          <a:xfrm rot="-5400000">
            <a:off x="3914775" y="3022600"/>
            <a:ext cx="1841500" cy="0"/>
            <a:chOff x="2872" y="1904"/>
            <a:chExt cx="1160" cy="0"/>
          </a:xfrm>
        </p:grpSpPr>
        <p:sp>
          <p:nvSpPr>
            <p:cNvPr id="24614" name="Line 50"/>
            <p:cNvSpPr>
              <a:spLocks noChangeShapeType="1"/>
            </p:cNvSpPr>
            <p:nvPr/>
          </p:nvSpPr>
          <p:spPr bwMode="auto">
            <a:xfrm>
              <a:off x="3472" y="1904"/>
              <a:ext cx="560" cy="0"/>
            </a:xfrm>
            <a:prstGeom prst="line">
              <a:avLst/>
            </a:prstGeom>
            <a:noFill/>
            <a:ln w="76200">
              <a:solidFill>
                <a:schemeClr val="tx1"/>
              </a:solidFill>
              <a:round/>
              <a:headEnd/>
              <a:tailEnd type="triangle" w="med" len="med"/>
            </a:ln>
          </p:spPr>
          <p:txBody>
            <a:bodyPr wrap="none" anchor="ctr"/>
            <a:lstStyle/>
            <a:p>
              <a:endParaRPr lang="en-US"/>
            </a:p>
          </p:txBody>
        </p:sp>
        <p:sp>
          <p:nvSpPr>
            <p:cNvPr id="24615" name="Line 51"/>
            <p:cNvSpPr>
              <a:spLocks noChangeShapeType="1"/>
            </p:cNvSpPr>
            <p:nvPr/>
          </p:nvSpPr>
          <p:spPr bwMode="auto">
            <a:xfrm flipH="1">
              <a:off x="2872" y="1904"/>
              <a:ext cx="560" cy="0"/>
            </a:xfrm>
            <a:prstGeom prst="line">
              <a:avLst/>
            </a:prstGeom>
            <a:noFill/>
            <a:ln w="76200">
              <a:solidFill>
                <a:srgbClr val="000000">
                  <a:alpha val="0"/>
                </a:srgbClr>
              </a:solidFill>
              <a:round/>
              <a:headEnd/>
              <a:tailEnd type="triangle" w="med" len="med"/>
            </a:ln>
          </p:spPr>
          <p:txBody>
            <a:bodyPr wrap="none" anchor="ctr"/>
            <a:lstStyle/>
            <a:p>
              <a:endParaRPr lang="en-US"/>
            </a:p>
          </p:txBody>
        </p:sp>
      </p:grpSp>
      <p:sp>
        <p:nvSpPr>
          <p:cNvPr id="24607" name="Line 53"/>
          <p:cNvSpPr>
            <a:spLocks noChangeShapeType="1"/>
          </p:cNvSpPr>
          <p:nvPr/>
        </p:nvSpPr>
        <p:spPr bwMode="auto">
          <a:xfrm flipH="1">
            <a:off x="6838950" y="1836738"/>
            <a:ext cx="822325" cy="0"/>
          </a:xfrm>
          <a:prstGeom prst="line">
            <a:avLst/>
          </a:prstGeom>
          <a:noFill/>
          <a:ln w="38100">
            <a:solidFill>
              <a:srgbClr val="FF3300"/>
            </a:solidFill>
            <a:round/>
            <a:headEnd/>
            <a:tailEnd/>
          </a:ln>
        </p:spPr>
        <p:txBody>
          <a:bodyPr/>
          <a:lstStyle/>
          <a:p>
            <a:endParaRPr lang="en-US"/>
          </a:p>
        </p:txBody>
      </p:sp>
      <p:sp>
        <p:nvSpPr>
          <p:cNvPr id="24608" name="Text Box 54"/>
          <p:cNvSpPr txBox="1">
            <a:spLocks noChangeArrowheads="1"/>
          </p:cNvSpPr>
          <p:nvPr/>
        </p:nvSpPr>
        <p:spPr bwMode="auto">
          <a:xfrm>
            <a:off x="7902575" y="520700"/>
            <a:ext cx="1393825" cy="831850"/>
          </a:xfrm>
          <a:prstGeom prst="rect">
            <a:avLst/>
          </a:prstGeom>
          <a:noFill/>
          <a:ln w="9525" algn="ctr">
            <a:solidFill>
              <a:srgbClr val="FF3300"/>
            </a:solidFill>
            <a:miter lim="800000"/>
            <a:headEnd/>
            <a:tailEnd/>
          </a:ln>
        </p:spPr>
        <p:txBody>
          <a:bodyPr>
            <a:spAutoFit/>
          </a:bodyPr>
          <a:lstStyle/>
          <a:p>
            <a:pPr algn="ctr">
              <a:spcBef>
                <a:spcPct val="50000"/>
              </a:spcBef>
            </a:pPr>
            <a:r>
              <a:rPr lang="en-US">
                <a:solidFill>
                  <a:srgbClr val="FFFF00"/>
                </a:solidFill>
              </a:rPr>
              <a:t>327 </a:t>
            </a:r>
            <a:r>
              <a:rPr lang="en-US">
                <a:solidFill>
                  <a:srgbClr val="FFFF00"/>
                </a:solidFill>
                <a:cs typeface="Arial" charset="0"/>
              </a:rPr>
              <a:t>º</a:t>
            </a:r>
            <a:r>
              <a:rPr lang="en-US">
                <a:solidFill>
                  <a:srgbClr val="FFFF00"/>
                </a:solidFill>
              </a:rPr>
              <a:t>C</a:t>
            </a:r>
            <a:br>
              <a:rPr lang="en-US">
                <a:solidFill>
                  <a:srgbClr val="FFFF00"/>
                </a:solidFill>
              </a:rPr>
            </a:br>
            <a:r>
              <a:rPr lang="en-US">
                <a:solidFill>
                  <a:srgbClr val="FFFF00"/>
                </a:solidFill>
              </a:rPr>
              <a:t> = 600 K</a:t>
            </a:r>
          </a:p>
        </p:txBody>
      </p:sp>
      <p:sp>
        <p:nvSpPr>
          <p:cNvPr id="24609" name="Line 55"/>
          <p:cNvSpPr>
            <a:spLocks noChangeShapeType="1"/>
          </p:cNvSpPr>
          <p:nvPr/>
        </p:nvSpPr>
        <p:spPr bwMode="auto">
          <a:xfrm flipH="1">
            <a:off x="7659688" y="1387475"/>
            <a:ext cx="449262" cy="482600"/>
          </a:xfrm>
          <a:prstGeom prst="line">
            <a:avLst/>
          </a:prstGeom>
          <a:noFill/>
          <a:ln w="38100">
            <a:solidFill>
              <a:srgbClr val="FF3300"/>
            </a:solidFill>
            <a:round/>
            <a:headEnd/>
            <a:tailEnd type="triangle" w="med" len="med"/>
          </a:ln>
        </p:spPr>
        <p:txBody>
          <a:bodyPr wrap="none" anchor="ctr"/>
          <a:lstStyle/>
          <a:p>
            <a:endParaRPr lang="en-US"/>
          </a:p>
        </p:txBody>
      </p:sp>
      <p:sp>
        <p:nvSpPr>
          <p:cNvPr id="24610" name="Text Box 56"/>
          <p:cNvSpPr txBox="1">
            <a:spLocks noChangeArrowheads="1"/>
          </p:cNvSpPr>
          <p:nvPr/>
        </p:nvSpPr>
        <p:spPr bwMode="auto">
          <a:xfrm>
            <a:off x="652463" y="465138"/>
            <a:ext cx="2436812" cy="466725"/>
          </a:xfrm>
          <a:prstGeom prst="rect">
            <a:avLst/>
          </a:prstGeom>
          <a:noFill/>
          <a:ln w="9525" algn="ctr">
            <a:solidFill>
              <a:srgbClr val="FF3300"/>
            </a:solidFill>
            <a:miter lim="800000"/>
            <a:headEnd/>
            <a:tailEnd/>
          </a:ln>
        </p:spPr>
        <p:txBody>
          <a:bodyPr>
            <a:spAutoFit/>
          </a:bodyPr>
          <a:lstStyle/>
          <a:p>
            <a:pPr algn="ctr">
              <a:spcBef>
                <a:spcPct val="50000"/>
              </a:spcBef>
            </a:pPr>
            <a:r>
              <a:rPr lang="en-US">
                <a:solidFill>
                  <a:srgbClr val="002060"/>
                </a:solidFill>
              </a:rPr>
              <a:t>327 </a:t>
            </a:r>
            <a:r>
              <a:rPr lang="en-US">
                <a:solidFill>
                  <a:srgbClr val="002060"/>
                </a:solidFill>
                <a:cs typeface="Arial" charset="0"/>
              </a:rPr>
              <a:t>º</a:t>
            </a:r>
            <a:r>
              <a:rPr lang="en-US">
                <a:solidFill>
                  <a:srgbClr val="002060"/>
                </a:solidFill>
              </a:rPr>
              <a:t>C = 600 K</a:t>
            </a:r>
          </a:p>
        </p:txBody>
      </p:sp>
      <p:sp>
        <p:nvSpPr>
          <p:cNvPr id="24611" name="Line 57"/>
          <p:cNvSpPr>
            <a:spLocks noChangeShapeType="1"/>
          </p:cNvSpPr>
          <p:nvPr/>
        </p:nvSpPr>
        <p:spPr bwMode="auto">
          <a:xfrm flipH="1">
            <a:off x="6823075" y="5414963"/>
            <a:ext cx="822325" cy="0"/>
          </a:xfrm>
          <a:prstGeom prst="line">
            <a:avLst/>
          </a:prstGeom>
          <a:noFill/>
          <a:ln w="38100">
            <a:solidFill>
              <a:srgbClr val="FF3300"/>
            </a:solidFill>
            <a:round/>
            <a:headEnd/>
            <a:tailEnd/>
          </a:ln>
        </p:spPr>
        <p:txBody>
          <a:bodyPr/>
          <a:lstStyle/>
          <a:p>
            <a:endParaRPr lang="en-US"/>
          </a:p>
        </p:txBody>
      </p:sp>
      <p:sp>
        <p:nvSpPr>
          <p:cNvPr id="24612" name="Text Box 58"/>
          <p:cNvSpPr txBox="1">
            <a:spLocks noChangeArrowheads="1"/>
          </p:cNvSpPr>
          <p:nvPr/>
        </p:nvSpPr>
        <p:spPr bwMode="auto">
          <a:xfrm>
            <a:off x="8147050" y="5672138"/>
            <a:ext cx="768350" cy="466725"/>
          </a:xfrm>
          <a:prstGeom prst="rect">
            <a:avLst/>
          </a:prstGeom>
          <a:noFill/>
          <a:ln w="9525" algn="ctr">
            <a:solidFill>
              <a:srgbClr val="FF3300"/>
            </a:solidFill>
            <a:miter lim="800000"/>
            <a:headEnd/>
            <a:tailEnd/>
          </a:ln>
        </p:spPr>
        <p:txBody>
          <a:bodyPr>
            <a:spAutoFit/>
          </a:bodyPr>
          <a:lstStyle/>
          <a:p>
            <a:pPr algn="ctr">
              <a:spcBef>
                <a:spcPct val="50000"/>
              </a:spcBef>
            </a:pPr>
            <a:r>
              <a:rPr lang="en-US">
                <a:solidFill>
                  <a:srgbClr val="FFFF00"/>
                </a:solidFill>
              </a:rPr>
              <a:t>0 K</a:t>
            </a:r>
          </a:p>
        </p:txBody>
      </p:sp>
      <p:sp>
        <p:nvSpPr>
          <p:cNvPr id="24613" name="Line 59"/>
          <p:cNvSpPr>
            <a:spLocks noChangeShapeType="1"/>
          </p:cNvSpPr>
          <p:nvPr/>
        </p:nvSpPr>
        <p:spPr bwMode="auto">
          <a:xfrm flipH="1" flipV="1">
            <a:off x="7627938" y="5399088"/>
            <a:ext cx="449262" cy="271462"/>
          </a:xfrm>
          <a:prstGeom prst="line">
            <a:avLst/>
          </a:prstGeom>
          <a:noFill/>
          <a:ln w="38100">
            <a:solidFill>
              <a:srgbClr val="FF3300"/>
            </a:solidFill>
            <a:round/>
            <a:headEnd/>
            <a:tailEnd type="triangle" w="med" len="med"/>
          </a:ln>
        </p:spPr>
        <p:txBody>
          <a:bodyPr wrap="none" anchor="ct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3000" fill="hold" grpId="0" nodeType="clickEffect">
                                  <p:stCondLst>
                                    <p:cond delay="0"/>
                                  </p:stCondLst>
                                  <p:childTnLst>
                                    <p:animMotion origin="layout" path="M 0.00139 3.06358E-6 L -0.11197 -0.08856 L 0.14063 -0.31746 L 0.0599 -0.42729 L -0.11024 -0.28255 L 0.1441 -0.13989 L -0.11371 -0.02775 L 0.02049 0.06705 L 0.10608 0.06196 L 0.00139 3.06358E-6 Z " pathEditMode="relative" rAng="0" ptsTypes="AAAAAAAAAA">
                                      <p:cBhvr>
                                        <p:cTn id="6" dur="1500" fill="hold"/>
                                        <p:tgtEl>
                                          <p:spTgt spid="113712"/>
                                        </p:tgtEl>
                                        <p:attrNameLst>
                                          <p:attrName>ppt_x</p:attrName>
                                          <p:attrName>ppt_y</p:attrName>
                                        </p:attrNameLst>
                                      </p:cBhvr>
                                      <p:rCtr x="14" y="-180"/>
                                    </p:animMotion>
                                  </p:childTnLst>
                                </p:cTn>
                              </p:par>
                              <p:par>
                                <p:cTn id="7" presetID="64" presetClass="path" presetSubtype="0" fill="hold" grpId="0" nodeType="withEffect">
                                  <p:stCondLst>
                                    <p:cond delay="0"/>
                                  </p:stCondLst>
                                  <p:childTnLst>
                                    <p:animMotion origin="layout" path="M -3.33333E-6 -3.69942E-6 L -3.33333E-6 -0.31907 " pathEditMode="relative" rAng="0" ptsTypes="AA">
                                      <p:cBhvr>
                                        <p:cTn id="8" dur="4500" fill="hold"/>
                                        <p:tgtEl>
                                          <p:spTgt spid="113687"/>
                                        </p:tgtEl>
                                        <p:attrNameLst>
                                          <p:attrName>ppt_x</p:attrName>
                                          <p:attrName>ppt_y</p:attrName>
                                        </p:attrNameLst>
                                      </p:cBhvr>
                                      <p:rCtr x="0" y="-160"/>
                                    </p:animMotion>
                                  </p:childTnLst>
                                </p:cTn>
                              </p:par>
                              <p:par>
                                <p:cTn id="9" presetID="0" presetClass="path" presetSubtype="0" repeatCount="3000" fill="hold" grpId="0" nodeType="withEffect">
                                  <p:stCondLst>
                                    <p:cond delay="0"/>
                                  </p:stCondLst>
                                  <p:childTnLst>
                                    <p:animMotion origin="layout" path="M -2.77778E-6 -0.00138 L -0.04323 -0.04439 L -0.11597 0.03099 L 0.14063 0.2037 L -0.11962 0.26289 L 0.14549 0.36925 L -0.01771 0.4555 L -0.11718 0.34405 L 0.14063 0.15214 L -2.77778E-6 -0.00138 Z " pathEditMode="relative" rAng="0" ptsTypes="AAAAAAAAAA">
                                      <p:cBhvr>
                                        <p:cTn id="10" dur="1500" fill="hold"/>
                                        <p:tgtEl>
                                          <p:spTgt spid="113711"/>
                                        </p:tgtEl>
                                        <p:attrNameLst>
                                          <p:attrName>ppt_x</p:attrName>
                                          <p:attrName>ppt_y</p:attrName>
                                        </p:attrNameLst>
                                      </p:cBhvr>
                                      <p:rCtr x="13" y="207"/>
                                    </p:animMotion>
                                  </p:childTnLst>
                                </p:cTn>
                              </p:par>
                              <p:par>
                                <p:cTn id="11" presetID="8" presetClass="emph" presetSubtype="0" fill="hold" nodeType="withEffect">
                                  <p:stCondLst>
                                    <p:cond delay="0"/>
                                  </p:stCondLst>
                                  <p:childTnLst>
                                    <p:animRot by="5400000">
                                      <p:cBhvr>
                                        <p:cTn id="12" dur="4500" fill="hold"/>
                                        <p:tgtEl>
                                          <p:spTgt spid="5"/>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7" grpId="0" animBg="1"/>
      <p:bldP spid="113711" grpId="0" animBg="1"/>
      <p:bldP spid="1137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6"/>
          <p:cNvSpPr>
            <a:spLocks noChangeArrowheads="1" noChangeShapeType="1" noTextEdit="1"/>
          </p:cNvSpPr>
          <p:nvPr/>
        </p:nvSpPr>
        <p:spPr bwMode="auto">
          <a:xfrm>
            <a:off x="1531938" y="803275"/>
            <a:ext cx="552450" cy="911225"/>
          </a:xfrm>
          <a:prstGeom prst="rect">
            <a:avLst/>
          </a:prstGeom>
        </p:spPr>
        <p:txBody>
          <a:bodyPr wrap="none" fromWordArt="1">
            <a:prstTxWarp prst="textPlain">
              <a:avLst>
                <a:gd name="adj" fmla="val 50000"/>
              </a:avLst>
            </a:prstTxWarp>
          </a:bodyPr>
          <a:lstStyle/>
          <a:p>
            <a:pPr algn="ctr"/>
            <a:r>
              <a:rPr lang="en-US" sz="3600" kern="10">
                <a:ln w="19050">
                  <a:solidFill>
                    <a:srgbClr val="003366"/>
                  </a:solidFill>
                  <a:round/>
                  <a:headEnd/>
                  <a:tailEnd/>
                </a:ln>
                <a:solidFill>
                  <a:srgbClr val="30611F"/>
                </a:solidFill>
                <a:effectLst>
                  <a:outerShdw dist="35921" dir="2700000" algn="ctr" rotWithShape="0">
                    <a:srgbClr val="000000"/>
                  </a:outerShdw>
                </a:effectLst>
                <a:latin typeface="Impact"/>
              </a:rPr>
              <a:t>P</a:t>
            </a:r>
          </a:p>
        </p:txBody>
      </p:sp>
      <p:sp>
        <p:nvSpPr>
          <p:cNvPr id="25603" name="WordArt 14"/>
          <p:cNvSpPr>
            <a:spLocks noChangeArrowheads="1" noChangeShapeType="1" noTextEdit="1"/>
          </p:cNvSpPr>
          <p:nvPr/>
        </p:nvSpPr>
        <p:spPr bwMode="auto">
          <a:xfrm>
            <a:off x="3470275" y="803275"/>
            <a:ext cx="773113" cy="911225"/>
          </a:xfrm>
          <a:prstGeom prst="rect">
            <a:avLst/>
          </a:prstGeom>
        </p:spPr>
        <p:txBody>
          <a:bodyPr wrap="none" fromWordArt="1">
            <a:prstTxWarp prst="textPlain">
              <a:avLst>
                <a:gd name="adj" fmla="val 50000"/>
              </a:avLst>
            </a:prstTxWarp>
          </a:bodyPr>
          <a:lstStyle/>
          <a:p>
            <a:pPr algn="ctr"/>
            <a:r>
              <a:rPr lang="en-US" sz="3600" kern="10">
                <a:ln w="19050">
                  <a:solidFill>
                    <a:srgbClr val="800000"/>
                  </a:solidFill>
                  <a:round/>
                  <a:headEnd/>
                  <a:tailEnd/>
                </a:ln>
                <a:gradFill rotWithShape="1">
                  <a:gsLst>
                    <a:gs pos="0">
                      <a:srgbClr val="FF3300"/>
                    </a:gs>
                    <a:gs pos="100000">
                      <a:srgbClr val="FFFF99"/>
                    </a:gs>
                  </a:gsLst>
                  <a:lin ang="5400000" scaled="1"/>
                </a:gradFill>
                <a:effectLst>
                  <a:outerShdw dist="35921" dir="2700000" algn="ctr" rotWithShape="0">
                    <a:srgbClr val="000000"/>
                  </a:outerShdw>
                </a:effectLst>
                <a:latin typeface="Impact"/>
              </a:rPr>
              <a:t>T</a:t>
            </a:r>
          </a:p>
        </p:txBody>
      </p:sp>
      <p:sp>
        <p:nvSpPr>
          <p:cNvPr id="114713" name="Text Box 25"/>
          <p:cNvSpPr txBox="1">
            <a:spLocks noChangeArrowheads="1"/>
          </p:cNvSpPr>
          <p:nvPr/>
        </p:nvSpPr>
        <p:spPr bwMode="auto">
          <a:xfrm>
            <a:off x="5272088" y="587375"/>
            <a:ext cx="3570287" cy="701675"/>
          </a:xfrm>
          <a:prstGeom prst="rect">
            <a:avLst/>
          </a:prstGeom>
          <a:noFill/>
          <a:ln w="9525" algn="ctr">
            <a:noFill/>
            <a:miter lim="800000"/>
            <a:headEnd/>
            <a:tailEnd/>
          </a:ln>
        </p:spPr>
        <p:txBody>
          <a:bodyPr>
            <a:spAutoFit/>
          </a:bodyPr>
          <a:lstStyle/>
          <a:p>
            <a:pPr>
              <a:spcBef>
                <a:spcPct val="50000"/>
              </a:spcBef>
            </a:pPr>
            <a:r>
              <a:rPr lang="en-US" sz="4000"/>
              <a:t>15 psi,   300 K</a:t>
            </a:r>
          </a:p>
        </p:txBody>
      </p:sp>
      <p:sp>
        <p:nvSpPr>
          <p:cNvPr id="114714" name="Text Box 26"/>
          <p:cNvSpPr txBox="1">
            <a:spLocks noChangeArrowheads="1"/>
          </p:cNvSpPr>
          <p:nvPr/>
        </p:nvSpPr>
        <p:spPr bwMode="auto">
          <a:xfrm>
            <a:off x="4981575" y="1420813"/>
            <a:ext cx="1820863" cy="2163762"/>
          </a:xfrm>
          <a:prstGeom prst="rect">
            <a:avLst/>
          </a:prstGeom>
          <a:noFill/>
          <a:ln w="9525" algn="ctr">
            <a:noFill/>
            <a:miter lim="800000"/>
            <a:headEnd/>
            <a:tailEnd/>
          </a:ln>
        </p:spPr>
        <p:txBody>
          <a:bodyPr>
            <a:spAutoFit/>
          </a:bodyPr>
          <a:lstStyle/>
          <a:p>
            <a:pPr algn="r">
              <a:lnSpc>
                <a:spcPct val="80000"/>
              </a:lnSpc>
              <a:spcBef>
                <a:spcPct val="50000"/>
              </a:spcBef>
            </a:pPr>
            <a:r>
              <a:rPr lang="en-US" sz="4000"/>
              <a:t>30 psi</a:t>
            </a:r>
          </a:p>
          <a:p>
            <a:pPr algn="r">
              <a:lnSpc>
                <a:spcPct val="80000"/>
              </a:lnSpc>
              <a:spcBef>
                <a:spcPct val="50000"/>
              </a:spcBef>
            </a:pPr>
            <a:r>
              <a:rPr lang="en-US" sz="4000"/>
              <a:t>3 psi</a:t>
            </a:r>
          </a:p>
          <a:p>
            <a:pPr algn="r">
              <a:lnSpc>
                <a:spcPct val="80000"/>
              </a:lnSpc>
              <a:spcBef>
                <a:spcPct val="50000"/>
              </a:spcBef>
            </a:pPr>
            <a:r>
              <a:rPr lang="en-US" sz="4000"/>
              <a:t>1 psi</a:t>
            </a:r>
          </a:p>
        </p:txBody>
      </p:sp>
      <p:sp>
        <p:nvSpPr>
          <p:cNvPr id="114715" name="Text Box 27"/>
          <p:cNvSpPr txBox="1">
            <a:spLocks noChangeArrowheads="1"/>
          </p:cNvSpPr>
          <p:nvPr/>
        </p:nvSpPr>
        <p:spPr bwMode="auto">
          <a:xfrm>
            <a:off x="6881813" y="1420813"/>
            <a:ext cx="1820862" cy="2163762"/>
          </a:xfrm>
          <a:prstGeom prst="rect">
            <a:avLst/>
          </a:prstGeom>
          <a:noFill/>
          <a:ln w="9525" algn="ctr">
            <a:noFill/>
            <a:miter lim="800000"/>
            <a:headEnd/>
            <a:tailEnd/>
          </a:ln>
        </p:spPr>
        <p:txBody>
          <a:bodyPr>
            <a:spAutoFit/>
          </a:bodyPr>
          <a:lstStyle/>
          <a:p>
            <a:pPr algn="r">
              <a:lnSpc>
                <a:spcPct val="80000"/>
              </a:lnSpc>
              <a:spcBef>
                <a:spcPct val="50000"/>
              </a:spcBef>
            </a:pPr>
            <a:r>
              <a:rPr lang="en-US" sz="4000"/>
              <a:t>600 K</a:t>
            </a:r>
          </a:p>
          <a:p>
            <a:pPr algn="r">
              <a:lnSpc>
                <a:spcPct val="80000"/>
              </a:lnSpc>
              <a:spcBef>
                <a:spcPct val="50000"/>
              </a:spcBef>
            </a:pPr>
            <a:r>
              <a:rPr lang="en-US" sz="4000"/>
              <a:t>60 K</a:t>
            </a:r>
          </a:p>
          <a:p>
            <a:pPr algn="r">
              <a:lnSpc>
                <a:spcPct val="80000"/>
              </a:lnSpc>
              <a:spcBef>
                <a:spcPct val="50000"/>
              </a:spcBef>
            </a:pPr>
            <a:r>
              <a:rPr lang="en-US" sz="4000"/>
              <a:t>20 K</a:t>
            </a:r>
          </a:p>
        </p:txBody>
      </p:sp>
      <p:sp>
        <p:nvSpPr>
          <p:cNvPr id="25607" name="Freeform 29"/>
          <p:cNvSpPr>
            <a:spLocks/>
          </p:cNvSpPr>
          <p:nvPr/>
        </p:nvSpPr>
        <p:spPr bwMode="auto">
          <a:xfrm>
            <a:off x="2601913" y="1047750"/>
            <a:ext cx="606425" cy="461963"/>
          </a:xfrm>
          <a:custGeom>
            <a:avLst/>
            <a:gdLst>
              <a:gd name="T0" fmla="*/ 2147483647 w 301"/>
              <a:gd name="T1" fmla="*/ 0 h 225"/>
              <a:gd name="T2" fmla="*/ 2147483647 w 301"/>
              <a:gd name="T3" fmla="*/ 2147483647 h 225"/>
              <a:gd name="T4" fmla="*/ 2147483647 w 301"/>
              <a:gd name="T5" fmla="*/ 2147483647 h 225"/>
              <a:gd name="T6" fmla="*/ 2147483647 w 301"/>
              <a:gd name="T7" fmla="*/ 2147483647 h 225"/>
              <a:gd name="T8" fmla="*/ 2147483647 w 301"/>
              <a:gd name="T9" fmla="*/ 2147483647 h 225"/>
              <a:gd name="T10" fmla="*/ 0 60000 65536"/>
              <a:gd name="T11" fmla="*/ 0 60000 65536"/>
              <a:gd name="T12" fmla="*/ 0 60000 65536"/>
              <a:gd name="T13" fmla="*/ 0 60000 65536"/>
              <a:gd name="T14" fmla="*/ 0 60000 65536"/>
              <a:gd name="T15" fmla="*/ 0 w 301"/>
              <a:gd name="T16" fmla="*/ 0 h 225"/>
              <a:gd name="T17" fmla="*/ 301 w 301"/>
              <a:gd name="T18" fmla="*/ 225 h 225"/>
            </a:gdLst>
            <a:ahLst/>
            <a:cxnLst>
              <a:cxn ang="T10">
                <a:pos x="T0" y="T1"/>
              </a:cxn>
              <a:cxn ang="T11">
                <a:pos x="T2" y="T3"/>
              </a:cxn>
              <a:cxn ang="T12">
                <a:pos x="T4" y="T5"/>
              </a:cxn>
              <a:cxn ang="T13">
                <a:pos x="T6" y="T7"/>
              </a:cxn>
              <a:cxn ang="T14">
                <a:pos x="T8" y="T9"/>
              </a:cxn>
            </a:cxnLst>
            <a:rect l="T15" t="T16" r="T17" b="T18"/>
            <a:pathLst>
              <a:path w="301" h="225">
                <a:moveTo>
                  <a:pt x="301" y="0"/>
                </a:moveTo>
                <a:cubicBezTo>
                  <a:pt x="265" y="34"/>
                  <a:pt x="138" y="189"/>
                  <a:pt x="88" y="207"/>
                </a:cubicBezTo>
                <a:cubicBezTo>
                  <a:pt x="38" y="225"/>
                  <a:pt x="4" y="141"/>
                  <a:pt x="2" y="109"/>
                </a:cubicBezTo>
                <a:cubicBezTo>
                  <a:pt x="0" y="77"/>
                  <a:pt x="26" y="5"/>
                  <a:pt x="76" y="17"/>
                </a:cubicBezTo>
                <a:cubicBezTo>
                  <a:pt x="126" y="29"/>
                  <a:pt x="213" y="106"/>
                  <a:pt x="301" y="184"/>
                </a:cubicBezTo>
              </a:path>
            </a:pathLst>
          </a:custGeom>
          <a:noFill/>
          <a:ln w="76200">
            <a:solidFill>
              <a:srgbClr val="0066CC"/>
            </a:solidFill>
            <a:round/>
            <a:headEnd/>
            <a:tailEnd/>
          </a:ln>
        </p:spPr>
        <p:txBody>
          <a:bodyPr wrap="none" anchor="ctr"/>
          <a:lstStyle/>
          <a:p>
            <a:endParaRPr lang="ar-SA"/>
          </a:p>
        </p:txBody>
      </p:sp>
      <p:grpSp>
        <p:nvGrpSpPr>
          <p:cNvPr id="2" name="Group 31"/>
          <p:cNvGrpSpPr>
            <a:grpSpLocks/>
          </p:cNvGrpSpPr>
          <p:nvPr/>
        </p:nvGrpSpPr>
        <p:grpSpPr bwMode="auto">
          <a:xfrm>
            <a:off x="973138" y="2549525"/>
            <a:ext cx="3519487" cy="912813"/>
            <a:chOff x="613" y="1606"/>
            <a:chExt cx="2217" cy="575"/>
          </a:xfrm>
        </p:grpSpPr>
        <p:sp>
          <p:nvSpPr>
            <p:cNvPr id="25610" name="WordArt 17"/>
            <p:cNvSpPr>
              <a:spLocks noChangeArrowheads="1" noChangeShapeType="1" noTextEdit="1"/>
            </p:cNvSpPr>
            <p:nvPr/>
          </p:nvSpPr>
          <p:spPr bwMode="auto">
            <a:xfrm>
              <a:off x="1050" y="1607"/>
              <a:ext cx="457" cy="574"/>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000000"/>
                    </a:outerShdw>
                  </a:effectLst>
                  <a:latin typeface="Impact"/>
                </a:rPr>
                <a:t>V</a:t>
              </a:r>
            </a:p>
          </p:txBody>
        </p:sp>
        <p:sp>
          <p:nvSpPr>
            <p:cNvPr id="25611" name="WordArt 18"/>
            <p:cNvSpPr>
              <a:spLocks noChangeArrowheads="1" noChangeShapeType="1" noTextEdit="1"/>
            </p:cNvSpPr>
            <p:nvPr/>
          </p:nvSpPr>
          <p:spPr bwMode="auto">
            <a:xfrm>
              <a:off x="613" y="1607"/>
              <a:ext cx="348" cy="574"/>
            </a:xfrm>
            <a:prstGeom prst="rect">
              <a:avLst/>
            </a:prstGeom>
          </p:spPr>
          <p:txBody>
            <a:bodyPr wrap="none" fromWordArt="1">
              <a:prstTxWarp prst="textPlain">
                <a:avLst>
                  <a:gd name="adj" fmla="val 50000"/>
                </a:avLst>
              </a:prstTxWarp>
            </a:bodyPr>
            <a:lstStyle/>
            <a:p>
              <a:pPr algn="ctr"/>
              <a:r>
                <a:rPr lang="en-US" sz="3600" kern="10">
                  <a:ln w="19050">
                    <a:solidFill>
                      <a:srgbClr val="003366"/>
                    </a:solidFill>
                    <a:round/>
                    <a:headEnd/>
                    <a:tailEnd/>
                  </a:ln>
                  <a:solidFill>
                    <a:srgbClr val="30611F"/>
                  </a:solidFill>
                  <a:effectLst>
                    <a:outerShdw dist="35921" dir="2700000" algn="ctr" rotWithShape="0">
                      <a:srgbClr val="000000"/>
                    </a:outerShdw>
                  </a:effectLst>
                  <a:latin typeface="Impact"/>
                </a:rPr>
                <a:t>P</a:t>
              </a:r>
            </a:p>
          </p:txBody>
        </p:sp>
        <p:sp>
          <p:nvSpPr>
            <p:cNvPr id="25612" name="WordArt 24"/>
            <p:cNvSpPr>
              <a:spLocks noChangeArrowheads="1" noChangeShapeType="1" noTextEdit="1"/>
            </p:cNvSpPr>
            <p:nvPr/>
          </p:nvSpPr>
          <p:spPr bwMode="auto">
            <a:xfrm>
              <a:off x="2343" y="1606"/>
              <a:ext cx="487" cy="574"/>
            </a:xfrm>
            <a:prstGeom prst="rect">
              <a:avLst/>
            </a:prstGeom>
          </p:spPr>
          <p:txBody>
            <a:bodyPr wrap="none" fromWordArt="1">
              <a:prstTxWarp prst="textPlain">
                <a:avLst>
                  <a:gd name="adj" fmla="val 50000"/>
                </a:avLst>
              </a:prstTxWarp>
            </a:bodyPr>
            <a:lstStyle/>
            <a:p>
              <a:pPr algn="ctr"/>
              <a:r>
                <a:rPr lang="en-US" sz="3600" kern="10">
                  <a:ln w="19050">
                    <a:solidFill>
                      <a:srgbClr val="800000"/>
                    </a:solidFill>
                    <a:round/>
                    <a:headEnd/>
                    <a:tailEnd/>
                  </a:ln>
                  <a:gradFill rotWithShape="1">
                    <a:gsLst>
                      <a:gs pos="0">
                        <a:srgbClr val="FF3300"/>
                      </a:gs>
                      <a:gs pos="100000">
                        <a:srgbClr val="FFFF99"/>
                      </a:gs>
                    </a:gsLst>
                    <a:lin ang="5400000" scaled="1"/>
                  </a:gradFill>
                  <a:effectLst>
                    <a:outerShdw dist="35921" dir="2700000" algn="ctr" rotWithShape="0">
                      <a:srgbClr val="000000"/>
                    </a:outerShdw>
                  </a:effectLst>
                  <a:latin typeface="Impact"/>
                </a:rPr>
                <a:t>T</a:t>
              </a:r>
            </a:p>
          </p:txBody>
        </p:sp>
        <p:sp>
          <p:nvSpPr>
            <p:cNvPr id="25613" name="Freeform 30"/>
            <p:cNvSpPr>
              <a:spLocks/>
            </p:cNvSpPr>
            <p:nvPr/>
          </p:nvSpPr>
          <p:spPr bwMode="auto">
            <a:xfrm>
              <a:off x="1742" y="1742"/>
              <a:ext cx="382" cy="291"/>
            </a:xfrm>
            <a:custGeom>
              <a:avLst/>
              <a:gdLst>
                <a:gd name="T0" fmla="*/ 1259 w 301"/>
                <a:gd name="T1" fmla="*/ 0 h 225"/>
                <a:gd name="T2" fmla="*/ 367 w 301"/>
                <a:gd name="T3" fmla="*/ 971 h 225"/>
                <a:gd name="T4" fmla="*/ 10 w 301"/>
                <a:gd name="T5" fmla="*/ 508 h 225"/>
                <a:gd name="T6" fmla="*/ 317 w 301"/>
                <a:gd name="T7" fmla="*/ 79 h 225"/>
                <a:gd name="T8" fmla="*/ 1259 w 301"/>
                <a:gd name="T9" fmla="*/ 861 h 225"/>
                <a:gd name="T10" fmla="*/ 0 60000 65536"/>
                <a:gd name="T11" fmla="*/ 0 60000 65536"/>
                <a:gd name="T12" fmla="*/ 0 60000 65536"/>
                <a:gd name="T13" fmla="*/ 0 60000 65536"/>
                <a:gd name="T14" fmla="*/ 0 60000 65536"/>
                <a:gd name="T15" fmla="*/ 0 w 301"/>
                <a:gd name="T16" fmla="*/ 0 h 225"/>
                <a:gd name="T17" fmla="*/ 301 w 301"/>
                <a:gd name="T18" fmla="*/ 225 h 225"/>
              </a:gdLst>
              <a:ahLst/>
              <a:cxnLst>
                <a:cxn ang="T10">
                  <a:pos x="T0" y="T1"/>
                </a:cxn>
                <a:cxn ang="T11">
                  <a:pos x="T2" y="T3"/>
                </a:cxn>
                <a:cxn ang="T12">
                  <a:pos x="T4" y="T5"/>
                </a:cxn>
                <a:cxn ang="T13">
                  <a:pos x="T6" y="T7"/>
                </a:cxn>
                <a:cxn ang="T14">
                  <a:pos x="T8" y="T9"/>
                </a:cxn>
              </a:cxnLst>
              <a:rect l="T15" t="T16" r="T17" b="T18"/>
              <a:pathLst>
                <a:path w="301" h="225">
                  <a:moveTo>
                    <a:pt x="301" y="0"/>
                  </a:moveTo>
                  <a:cubicBezTo>
                    <a:pt x="265" y="34"/>
                    <a:pt x="138" y="189"/>
                    <a:pt x="88" y="207"/>
                  </a:cubicBezTo>
                  <a:cubicBezTo>
                    <a:pt x="38" y="225"/>
                    <a:pt x="4" y="141"/>
                    <a:pt x="2" y="109"/>
                  </a:cubicBezTo>
                  <a:cubicBezTo>
                    <a:pt x="0" y="77"/>
                    <a:pt x="26" y="5"/>
                    <a:pt x="76" y="17"/>
                  </a:cubicBezTo>
                  <a:cubicBezTo>
                    <a:pt x="126" y="29"/>
                    <a:pt x="213" y="106"/>
                    <a:pt x="301" y="184"/>
                  </a:cubicBezTo>
                </a:path>
              </a:pathLst>
            </a:custGeom>
            <a:noFill/>
            <a:ln w="76200">
              <a:solidFill>
                <a:srgbClr val="0066CC"/>
              </a:solidFill>
              <a:round/>
              <a:headEnd/>
              <a:tailEnd/>
            </a:ln>
          </p:spPr>
          <p:txBody>
            <a:bodyPr wrap="none" anchor="ctr"/>
            <a:lstStyle/>
            <a:p>
              <a:endParaRPr lang="ar-SA"/>
            </a:p>
          </p:txBody>
        </p:sp>
      </p:grpSp>
      <p:sp>
        <p:nvSpPr>
          <p:cNvPr id="25609" name="WordArt 18"/>
          <p:cNvSpPr>
            <a:spLocks noChangeArrowheads="1" noChangeShapeType="1" noTextEdit="1"/>
          </p:cNvSpPr>
          <p:nvPr/>
        </p:nvSpPr>
        <p:spPr bwMode="auto">
          <a:xfrm>
            <a:off x="5334000" y="4191000"/>
            <a:ext cx="2835275" cy="911225"/>
          </a:xfrm>
          <a:prstGeom prst="rect">
            <a:avLst/>
          </a:prstGeom>
        </p:spPr>
        <p:txBody>
          <a:bodyPr wrap="none" fromWordArt="1">
            <a:prstTxWarp prst="textPlain">
              <a:avLst>
                <a:gd name="adj" fmla="val 50000"/>
              </a:avLst>
            </a:prstTxWarp>
          </a:bodyPr>
          <a:lstStyle/>
          <a:p>
            <a:pPr algn="ctr" rtl="1"/>
            <a:r>
              <a:rPr lang="ar-EG" sz="3600" b="1" kern="10">
                <a:ln w="19050">
                  <a:solidFill>
                    <a:srgbClr val="003366"/>
                  </a:solidFill>
                  <a:round/>
                  <a:headEnd/>
                  <a:tailEnd/>
                </a:ln>
                <a:solidFill>
                  <a:srgbClr val="30611F"/>
                </a:solidFill>
                <a:effectLst>
                  <a:outerShdw dist="35921" dir="2700000" algn="ctr" rotWithShape="0">
                    <a:srgbClr val="000000"/>
                  </a:outerShdw>
                </a:effectLst>
                <a:latin typeface="+mn-cs"/>
                <a:ea typeface="+mn-cs"/>
              </a:rPr>
              <a:t>قانون جاي –لوساك </a:t>
            </a:r>
            <a:endParaRPr lang="en-US" sz="3600" b="1" kern="10">
              <a:ln w="19050">
                <a:solidFill>
                  <a:srgbClr val="003366"/>
                </a:solidFill>
                <a:round/>
                <a:headEnd/>
                <a:tailEnd/>
              </a:ln>
              <a:solidFill>
                <a:srgbClr val="30611F"/>
              </a:solidFill>
              <a:effectLst>
                <a:outerShdw dist="35921" dir="2700000" algn="ctr" rotWithShape="0">
                  <a:srgbClr val="000000"/>
                </a:outerShdw>
              </a:effectLst>
              <a:latin typeface="+mn-cs"/>
              <a:ea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4713"/>
                                        </p:tgtEl>
                                        <p:attrNameLst>
                                          <p:attrName>style.visibility</p:attrName>
                                        </p:attrNameLst>
                                      </p:cBhvr>
                                      <p:to>
                                        <p:strVal val="visible"/>
                                      </p:to>
                                    </p:set>
                                    <p:anim calcmode="lin" valueType="num">
                                      <p:cBhvr>
                                        <p:cTn id="7" dur="1000" fill="hold"/>
                                        <p:tgtEl>
                                          <p:spTgt spid="114713"/>
                                        </p:tgtEl>
                                        <p:attrNameLst>
                                          <p:attrName>ppt_w</p:attrName>
                                        </p:attrNameLst>
                                      </p:cBhvr>
                                      <p:tavLst>
                                        <p:tav tm="0">
                                          <p:val>
                                            <p:strVal val="#ppt_w+.3"/>
                                          </p:val>
                                        </p:tav>
                                        <p:tav tm="100000">
                                          <p:val>
                                            <p:strVal val="#ppt_w"/>
                                          </p:val>
                                        </p:tav>
                                      </p:tavLst>
                                    </p:anim>
                                    <p:anim calcmode="lin" valueType="num">
                                      <p:cBhvr>
                                        <p:cTn id="8" dur="1000" fill="hold"/>
                                        <p:tgtEl>
                                          <p:spTgt spid="114713"/>
                                        </p:tgtEl>
                                        <p:attrNameLst>
                                          <p:attrName>ppt_h</p:attrName>
                                        </p:attrNameLst>
                                      </p:cBhvr>
                                      <p:tavLst>
                                        <p:tav tm="0">
                                          <p:val>
                                            <p:strVal val="#ppt_h"/>
                                          </p:val>
                                        </p:tav>
                                        <p:tav tm="100000">
                                          <p:val>
                                            <p:strVal val="#ppt_h"/>
                                          </p:val>
                                        </p:tav>
                                      </p:tavLst>
                                    </p:anim>
                                    <p:animEffect transition="in" filter="fade">
                                      <p:cBhvr>
                                        <p:cTn id="9" dur="1000"/>
                                        <p:tgtEl>
                                          <p:spTgt spid="11471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14714">
                                            <p:txEl>
                                              <p:pRg st="0" end="0"/>
                                            </p:txEl>
                                          </p:spTgt>
                                        </p:tgtEl>
                                        <p:attrNameLst>
                                          <p:attrName>style.visibility</p:attrName>
                                        </p:attrNameLst>
                                      </p:cBhvr>
                                      <p:to>
                                        <p:strVal val="visible"/>
                                      </p:to>
                                    </p:set>
                                    <p:anim calcmode="lin" valueType="num">
                                      <p:cBhvr>
                                        <p:cTn id="14" dur="1000" fill="hold"/>
                                        <p:tgtEl>
                                          <p:spTgt spid="114714">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1471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1471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14715">
                                            <p:txEl>
                                              <p:pRg st="0" end="0"/>
                                            </p:txEl>
                                          </p:spTgt>
                                        </p:tgtEl>
                                        <p:attrNameLst>
                                          <p:attrName>style.visibility</p:attrName>
                                        </p:attrNameLst>
                                      </p:cBhvr>
                                      <p:to>
                                        <p:strVal val="visible"/>
                                      </p:to>
                                    </p:set>
                                    <p:anim calcmode="lin" valueType="num">
                                      <p:cBhvr>
                                        <p:cTn id="21" dur="1000" fill="hold"/>
                                        <p:tgtEl>
                                          <p:spTgt spid="114715">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114715">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147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14714">
                                            <p:txEl>
                                              <p:pRg st="1" end="1"/>
                                            </p:txEl>
                                          </p:spTgt>
                                        </p:tgtEl>
                                        <p:attrNameLst>
                                          <p:attrName>style.visibility</p:attrName>
                                        </p:attrNameLst>
                                      </p:cBhvr>
                                      <p:to>
                                        <p:strVal val="visible"/>
                                      </p:to>
                                    </p:set>
                                    <p:anim calcmode="lin" valueType="num">
                                      <p:cBhvr>
                                        <p:cTn id="28" dur="1000" fill="hold"/>
                                        <p:tgtEl>
                                          <p:spTgt spid="114714">
                                            <p:txEl>
                                              <p:pRg st="1" end="1"/>
                                            </p:txEl>
                                          </p:spTgt>
                                        </p:tgtEl>
                                        <p:attrNameLst>
                                          <p:attrName>ppt_w</p:attrName>
                                        </p:attrNameLst>
                                      </p:cBhvr>
                                      <p:tavLst>
                                        <p:tav tm="0">
                                          <p:val>
                                            <p:strVal val="#ppt_w+.3"/>
                                          </p:val>
                                        </p:tav>
                                        <p:tav tm="100000">
                                          <p:val>
                                            <p:strVal val="#ppt_w"/>
                                          </p:val>
                                        </p:tav>
                                      </p:tavLst>
                                    </p:anim>
                                    <p:anim calcmode="lin" valueType="num">
                                      <p:cBhvr>
                                        <p:cTn id="29" dur="1000" fill="hold"/>
                                        <p:tgtEl>
                                          <p:spTgt spid="114714">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11471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14715">
                                            <p:txEl>
                                              <p:pRg st="1" end="1"/>
                                            </p:txEl>
                                          </p:spTgt>
                                        </p:tgtEl>
                                        <p:attrNameLst>
                                          <p:attrName>style.visibility</p:attrName>
                                        </p:attrNameLst>
                                      </p:cBhvr>
                                      <p:to>
                                        <p:strVal val="visible"/>
                                      </p:to>
                                    </p:set>
                                    <p:anim calcmode="lin" valueType="num">
                                      <p:cBhvr>
                                        <p:cTn id="35" dur="1000" fill="hold"/>
                                        <p:tgtEl>
                                          <p:spTgt spid="114715">
                                            <p:txEl>
                                              <p:pRg st="1" end="1"/>
                                            </p:txEl>
                                          </p:spTgt>
                                        </p:tgtEl>
                                        <p:attrNameLst>
                                          <p:attrName>ppt_w</p:attrName>
                                        </p:attrNameLst>
                                      </p:cBhvr>
                                      <p:tavLst>
                                        <p:tav tm="0">
                                          <p:val>
                                            <p:strVal val="#ppt_w+.3"/>
                                          </p:val>
                                        </p:tav>
                                        <p:tav tm="100000">
                                          <p:val>
                                            <p:strVal val="#ppt_w"/>
                                          </p:val>
                                        </p:tav>
                                      </p:tavLst>
                                    </p:anim>
                                    <p:anim calcmode="lin" valueType="num">
                                      <p:cBhvr>
                                        <p:cTn id="36" dur="1000" fill="hold"/>
                                        <p:tgtEl>
                                          <p:spTgt spid="114715">
                                            <p:txEl>
                                              <p:pRg st="1" end="1"/>
                                            </p:txEl>
                                          </p:spTgt>
                                        </p:tgtEl>
                                        <p:attrNameLst>
                                          <p:attrName>ppt_h</p:attrName>
                                        </p:attrNameLst>
                                      </p:cBhvr>
                                      <p:tavLst>
                                        <p:tav tm="0">
                                          <p:val>
                                            <p:strVal val="#ppt_h"/>
                                          </p:val>
                                        </p:tav>
                                        <p:tav tm="100000">
                                          <p:val>
                                            <p:strVal val="#ppt_h"/>
                                          </p:val>
                                        </p:tav>
                                      </p:tavLst>
                                    </p:anim>
                                    <p:animEffect transition="in" filter="fade">
                                      <p:cBhvr>
                                        <p:cTn id="37" dur="1000"/>
                                        <p:tgtEl>
                                          <p:spTgt spid="11471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14714">
                                            <p:txEl>
                                              <p:pRg st="2" end="2"/>
                                            </p:txEl>
                                          </p:spTgt>
                                        </p:tgtEl>
                                        <p:attrNameLst>
                                          <p:attrName>style.visibility</p:attrName>
                                        </p:attrNameLst>
                                      </p:cBhvr>
                                      <p:to>
                                        <p:strVal val="visible"/>
                                      </p:to>
                                    </p:set>
                                    <p:anim calcmode="lin" valueType="num">
                                      <p:cBhvr>
                                        <p:cTn id="42" dur="1000" fill="hold"/>
                                        <p:tgtEl>
                                          <p:spTgt spid="114714">
                                            <p:txEl>
                                              <p:pRg st="2" end="2"/>
                                            </p:txEl>
                                          </p:spTgt>
                                        </p:tgtEl>
                                        <p:attrNameLst>
                                          <p:attrName>ppt_w</p:attrName>
                                        </p:attrNameLst>
                                      </p:cBhvr>
                                      <p:tavLst>
                                        <p:tav tm="0">
                                          <p:val>
                                            <p:strVal val="#ppt_w+.3"/>
                                          </p:val>
                                        </p:tav>
                                        <p:tav tm="100000">
                                          <p:val>
                                            <p:strVal val="#ppt_w"/>
                                          </p:val>
                                        </p:tav>
                                      </p:tavLst>
                                    </p:anim>
                                    <p:anim calcmode="lin" valueType="num">
                                      <p:cBhvr>
                                        <p:cTn id="43" dur="1000" fill="hold"/>
                                        <p:tgtEl>
                                          <p:spTgt spid="114714">
                                            <p:txEl>
                                              <p:pRg st="2" end="2"/>
                                            </p:txEl>
                                          </p:spTgt>
                                        </p:tgtEl>
                                        <p:attrNameLst>
                                          <p:attrName>ppt_h</p:attrName>
                                        </p:attrNameLst>
                                      </p:cBhvr>
                                      <p:tavLst>
                                        <p:tav tm="0">
                                          <p:val>
                                            <p:strVal val="#ppt_h"/>
                                          </p:val>
                                        </p:tav>
                                        <p:tav tm="100000">
                                          <p:val>
                                            <p:strVal val="#ppt_h"/>
                                          </p:val>
                                        </p:tav>
                                      </p:tavLst>
                                    </p:anim>
                                    <p:animEffect transition="in" filter="fade">
                                      <p:cBhvr>
                                        <p:cTn id="44" dur="1000"/>
                                        <p:tgtEl>
                                          <p:spTgt spid="11471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14715">
                                            <p:txEl>
                                              <p:pRg st="2" end="2"/>
                                            </p:txEl>
                                          </p:spTgt>
                                        </p:tgtEl>
                                        <p:attrNameLst>
                                          <p:attrName>style.visibility</p:attrName>
                                        </p:attrNameLst>
                                      </p:cBhvr>
                                      <p:to>
                                        <p:strVal val="visible"/>
                                      </p:to>
                                    </p:set>
                                    <p:anim calcmode="lin" valueType="num">
                                      <p:cBhvr>
                                        <p:cTn id="49" dur="1000" fill="hold"/>
                                        <p:tgtEl>
                                          <p:spTgt spid="114715">
                                            <p:txEl>
                                              <p:pRg st="2" end="2"/>
                                            </p:txEl>
                                          </p:spTgt>
                                        </p:tgtEl>
                                        <p:attrNameLst>
                                          <p:attrName>ppt_w</p:attrName>
                                        </p:attrNameLst>
                                      </p:cBhvr>
                                      <p:tavLst>
                                        <p:tav tm="0">
                                          <p:val>
                                            <p:strVal val="#ppt_w+.3"/>
                                          </p:val>
                                        </p:tav>
                                        <p:tav tm="100000">
                                          <p:val>
                                            <p:strVal val="#ppt_w"/>
                                          </p:val>
                                        </p:tav>
                                      </p:tavLst>
                                    </p:anim>
                                    <p:anim calcmode="lin" valueType="num">
                                      <p:cBhvr>
                                        <p:cTn id="50" dur="1000" fill="hold"/>
                                        <p:tgtEl>
                                          <p:spTgt spid="114715">
                                            <p:txEl>
                                              <p:pRg st="2" end="2"/>
                                            </p:txEl>
                                          </p:spTgt>
                                        </p:tgtEl>
                                        <p:attrNameLst>
                                          <p:attrName>ppt_h</p:attrName>
                                        </p:attrNameLst>
                                      </p:cBhvr>
                                      <p:tavLst>
                                        <p:tav tm="0">
                                          <p:val>
                                            <p:strVal val="#ppt_h"/>
                                          </p:val>
                                        </p:tav>
                                        <p:tav tm="100000">
                                          <p:val>
                                            <p:strVal val="#ppt_h"/>
                                          </p:val>
                                        </p:tav>
                                      </p:tavLst>
                                    </p:anim>
                                    <p:animEffect transition="in" filter="fade">
                                      <p:cBhvr>
                                        <p:cTn id="51" dur="1000"/>
                                        <p:tgtEl>
                                          <p:spTgt spid="114715">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4"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heel(4)">
                                      <p:cBhvr>
                                        <p:cTn id="5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3" grpId="0"/>
      <p:bldP spid="114714" grpId="0" build="p"/>
      <p:bldP spid="1147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10"/>
          <p:cNvSpPr>
            <a:spLocks noChangeArrowheads="1" noChangeShapeType="1" noTextEdit="1"/>
          </p:cNvSpPr>
          <p:nvPr/>
        </p:nvSpPr>
        <p:spPr bwMode="auto">
          <a:xfrm>
            <a:off x="1377950" y="627063"/>
            <a:ext cx="725488" cy="91122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000000"/>
                  </a:outerShdw>
                </a:effectLst>
                <a:latin typeface="Impact"/>
              </a:rPr>
              <a:t>V</a:t>
            </a:r>
          </a:p>
        </p:txBody>
      </p:sp>
      <p:sp>
        <p:nvSpPr>
          <p:cNvPr id="26627" name="WordArt 11"/>
          <p:cNvSpPr>
            <a:spLocks noChangeArrowheads="1" noChangeShapeType="1" noTextEdit="1"/>
          </p:cNvSpPr>
          <p:nvPr/>
        </p:nvSpPr>
        <p:spPr bwMode="auto">
          <a:xfrm>
            <a:off x="684213" y="627063"/>
            <a:ext cx="552450" cy="911225"/>
          </a:xfrm>
          <a:prstGeom prst="rect">
            <a:avLst/>
          </a:prstGeom>
        </p:spPr>
        <p:txBody>
          <a:bodyPr wrap="none" fromWordArt="1">
            <a:prstTxWarp prst="textPlain">
              <a:avLst>
                <a:gd name="adj" fmla="val 50000"/>
              </a:avLst>
            </a:prstTxWarp>
          </a:bodyPr>
          <a:lstStyle/>
          <a:p>
            <a:pPr algn="ctr"/>
            <a:r>
              <a:rPr lang="en-US" sz="3600" kern="10">
                <a:ln w="19050">
                  <a:solidFill>
                    <a:srgbClr val="003366"/>
                  </a:solidFill>
                  <a:round/>
                  <a:headEnd/>
                  <a:tailEnd/>
                </a:ln>
                <a:solidFill>
                  <a:srgbClr val="30611F"/>
                </a:solidFill>
                <a:effectLst>
                  <a:outerShdw dist="35921" dir="2700000" algn="ctr" rotWithShape="0">
                    <a:srgbClr val="000000"/>
                  </a:outerShdw>
                </a:effectLst>
                <a:latin typeface="Impact"/>
              </a:rPr>
              <a:t>P</a:t>
            </a:r>
          </a:p>
        </p:txBody>
      </p:sp>
      <p:sp>
        <p:nvSpPr>
          <p:cNvPr id="26628" name="WordArt 17"/>
          <p:cNvSpPr>
            <a:spLocks noChangeArrowheads="1" noChangeShapeType="1" noTextEdit="1"/>
          </p:cNvSpPr>
          <p:nvPr/>
        </p:nvSpPr>
        <p:spPr bwMode="auto">
          <a:xfrm>
            <a:off x="3430588" y="625475"/>
            <a:ext cx="773112" cy="911225"/>
          </a:xfrm>
          <a:prstGeom prst="rect">
            <a:avLst/>
          </a:prstGeom>
        </p:spPr>
        <p:txBody>
          <a:bodyPr wrap="none" fromWordArt="1">
            <a:prstTxWarp prst="textPlain">
              <a:avLst>
                <a:gd name="adj" fmla="val 50000"/>
              </a:avLst>
            </a:prstTxWarp>
          </a:bodyPr>
          <a:lstStyle/>
          <a:p>
            <a:pPr algn="ctr"/>
            <a:r>
              <a:rPr lang="en-US" sz="3600" kern="10">
                <a:ln w="19050">
                  <a:solidFill>
                    <a:srgbClr val="800000"/>
                  </a:solidFill>
                  <a:round/>
                  <a:headEnd/>
                  <a:tailEnd/>
                </a:ln>
                <a:gradFill rotWithShape="1">
                  <a:gsLst>
                    <a:gs pos="0">
                      <a:srgbClr val="FF3300"/>
                    </a:gs>
                    <a:gs pos="100000">
                      <a:srgbClr val="FFFF99"/>
                    </a:gs>
                  </a:gsLst>
                  <a:lin ang="5400000" scaled="1"/>
                </a:gradFill>
                <a:effectLst>
                  <a:outerShdw dist="35921" dir="2700000" algn="ctr" rotWithShape="0">
                    <a:srgbClr val="000000"/>
                  </a:outerShdw>
                </a:effectLst>
                <a:latin typeface="Impact"/>
              </a:rPr>
              <a:t>T</a:t>
            </a:r>
          </a:p>
        </p:txBody>
      </p:sp>
      <p:sp>
        <p:nvSpPr>
          <p:cNvPr id="26629" name="Text Box 18"/>
          <p:cNvSpPr txBox="1">
            <a:spLocks noChangeArrowheads="1"/>
          </p:cNvSpPr>
          <p:nvPr/>
        </p:nvSpPr>
        <p:spPr bwMode="auto">
          <a:xfrm>
            <a:off x="4840288" y="714375"/>
            <a:ext cx="3922712" cy="701675"/>
          </a:xfrm>
          <a:prstGeom prst="rect">
            <a:avLst/>
          </a:prstGeom>
          <a:noFill/>
          <a:ln w="9525" algn="ctr">
            <a:noFill/>
            <a:miter lim="800000"/>
            <a:headEnd/>
            <a:tailEnd/>
          </a:ln>
        </p:spPr>
        <p:txBody>
          <a:bodyPr>
            <a:spAutoFit/>
          </a:bodyPr>
          <a:lstStyle/>
          <a:p>
            <a:pPr>
              <a:spcBef>
                <a:spcPct val="50000"/>
              </a:spcBef>
            </a:pPr>
            <a:r>
              <a:rPr lang="en-US" sz="4000">
                <a:latin typeface="Arial Narrow" pitchFamily="34" charset="0"/>
              </a:rPr>
              <a:t>15 psi,   2 L,   300 K</a:t>
            </a:r>
          </a:p>
        </p:txBody>
      </p:sp>
      <p:sp>
        <p:nvSpPr>
          <p:cNvPr id="119827" name="Text Box 19"/>
          <p:cNvSpPr txBox="1">
            <a:spLocks noChangeArrowheads="1"/>
          </p:cNvSpPr>
          <p:nvPr/>
        </p:nvSpPr>
        <p:spPr bwMode="auto">
          <a:xfrm>
            <a:off x="4294188" y="1531938"/>
            <a:ext cx="1820862" cy="2955925"/>
          </a:xfrm>
          <a:prstGeom prst="rect">
            <a:avLst/>
          </a:prstGeom>
          <a:noFill/>
          <a:ln w="9525" algn="ctr">
            <a:noFill/>
            <a:miter lim="800000"/>
            <a:headEnd/>
            <a:tailEnd/>
          </a:ln>
        </p:spPr>
        <p:txBody>
          <a:bodyPr>
            <a:spAutoFit/>
          </a:bodyPr>
          <a:lstStyle/>
          <a:p>
            <a:pPr algn="r">
              <a:lnSpc>
                <a:spcPct val="80000"/>
              </a:lnSpc>
              <a:spcBef>
                <a:spcPct val="50000"/>
              </a:spcBef>
            </a:pPr>
            <a:r>
              <a:rPr lang="en-US" sz="4000">
                <a:latin typeface="Arial Narrow" pitchFamily="34" charset="0"/>
              </a:rPr>
              <a:t>30 psi</a:t>
            </a:r>
          </a:p>
          <a:p>
            <a:pPr algn="r">
              <a:lnSpc>
                <a:spcPct val="80000"/>
              </a:lnSpc>
              <a:spcBef>
                <a:spcPct val="50000"/>
              </a:spcBef>
            </a:pPr>
            <a:r>
              <a:rPr lang="en-US" sz="4000">
                <a:latin typeface="Arial Narrow" pitchFamily="34" charset="0"/>
              </a:rPr>
              <a:t>6 psi</a:t>
            </a:r>
          </a:p>
          <a:p>
            <a:pPr algn="r">
              <a:lnSpc>
                <a:spcPct val="80000"/>
              </a:lnSpc>
              <a:spcBef>
                <a:spcPct val="50000"/>
              </a:spcBef>
            </a:pPr>
            <a:r>
              <a:rPr lang="en-US" sz="4000">
                <a:latin typeface="Arial Narrow" pitchFamily="34" charset="0"/>
              </a:rPr>
              <a:t>3 psi</a:t>
            </a:r>
          </a:p>
          <a:p>
            <a:pPr algn="r">
              <a:lnSpc>
                <a:spcPct val="80000"/>
              </a:lnSpc>
              <a:spcBef>
                <a:spcPct val="50000"/>
              </a:spcBef>
            </a:pPr>
            <a:r>
              <a:rPr lang="en-US" sz="4000">
                <a:latin typeface="Arial Narrow" pitchFamily="34" charset="0"/>
              </a:rPr>
              <a:t>2 psi</a:t>
            </a:r>
          </a:p>
        </p:txBody>
      </p:sp>
      <p:sp>
        <p:nvSpPr>
          <p:cNvPr id="119828" name="Text Box 20"/>
          <p:cNvSpPr txBox="1">
            <a:spLocks noChangeArrowheads="1"/>
          </p:cNvSpPr>
          <p:nvPr/>
        </p:nvSpPr>
        <p:spPr bwMode="auto">
          <a:xfrm>
            <a:off x="7315200" y="1563688"/>
            <a:ext cx="1387475" cy="2955925"/>
          </a:xfrm>
          <a:prstGeom prst="rect">
            <a:avLst/>
          </a:prstGeom>
          <a:noFill/>
          <a:ln w="9525" algn="ctr">
            <a:noFill/>
            <a:miter lim="800000"/>
            <a:headEnd/>
            <a:tailEnd/>
          </a:ln>
        </p:spPr>
        <p:txBody>
          <a:bodyPr>
            <a:spAutoFit/>
          </a:bodyPr>
          <a:lstStyle/>
          <a:p>
            <a:pPr algn="r">
              <a:lnSpc>
                <a:spcPct val="80000"/>
              </a:lnSpc>
              <a:spcBef>
                <a:spcPct val="50000"/>
              </a:spcBef>
            </a:pPr>
            <a:r>
              <a:rPr lang="en-US" sz="4000">
                <a:latin typeface="Arial Narrow" pitchFamily="34" charset="0"/>
              </a:rPr>
              <a:t>600 K</a:t>
            </a:r>
          </a:p>
          <a:p>
            <a:pPr algn="r">
              <a:lnSpc>
                <a:spcPct val="80000"/>
              </a:lnSpc>
              <a:spcBef>
                <a:spcPct val="50000"/>
              </a:spcBef>
            </a:pPr>
            <a:r>
              <a:rPr lang="en-US" sz="4000">
                <a:latin typeface="Arial Narrow" pitchFamily="34" charset="0"/>
              </a:rPr>
              <a:t>60 K</a:t>
            </a:r>
          </a:p>
          <a:p>
            <a:pPr algn="r">
              <a:lnSpc>
                <a:spcPct val="80000"/>
              </a:lnSpc>
              <a:spcBef>
                <a:spcPct val="50000"/>
              </a:spcBef>
            </a:pPr>
            <a:r>
              <a:rPr lang="en-US" sz="4000">
                <a:latin typeface="Arial Narrow" pitchFamily="34" charset="0"/>
              </a:rPr>
              <a:t>60 K</a:t>
            </a:r>
          </a:p>
          <a:p>
            <a:pPr algn="r">
              <a:lnSpc>
                <a:spcPct val="80000"/>
              </a:lnSpc>
              <a:spcBef>
                <a:spcPct val="50000"/>
              </a:spcBef>
            </a:pPr>
            <a:r>
              <a:rPr lang="en-US" sz="4000">
                <a:latin typeface="Arial Narrow" pitchFamily="34" charset="0"/>
              </a:rPr>
              <a:t>20 K</a:t>
            </a:r>
          </a:p>
        </p:txBody>
      </p:sp>
      <p:sp>
        <p:nvSpPr>
          <p:cNvPr id="119829" name="Text Box 21"/>
          <p:cNvSpPr txBox="1">
            <a:spLocks noChangeArrowheads="1"/>
          </p:cNvSpPr>
          <p:nvPr/>
        </p:nvSpPr>
        <p:spPr bwMode="auto">
          <a:xfrm>
            <a:off x="5894388" y="1571625"/>
            <a:ext cx="1322387" cy="2955925"/>
          </a:xfrm>
          <a:prstGeom prst="rect">
            <a:avLst/>
          </a:prstGeom>
          <a:noFill/>
          <a:ln w="9525" algn="ctr">
            <a:noFill/>
            <a:miter lim="800000"/>
            <a:headEnd/>
            <a:tailEnd/>
          </a:ln>
        </p:spPr>
        <p:txBody>
          <a:bodyPr>
            <a:spAutoFit/>
          </a:bodyPr>
          <a:lstStyle/>
          <a:p>
            <a:pPr algn="r">
              <a:lnSpc>
                <a:spcPct val="80000"/>
              </a:lnSpc>
              <a:spcBef>
                <a:spcPct val="50000"/>
              </a:spcBef>
            </a:pPr>
            <a:r>
              <a:rPr lang="en-US" sz="4000">
                <a:latin typeface="Arial Narrow" pitchFamily="34" charset="0"/>
              </a:rPr>
              <a:t>2 L</a:t>
            </a:r>
          </a:p>
          <a:p>
            <a:pPr algn="r">
              <a:lnSpc>
                <a:spcPct val="80000"/>
              </a:lnSpc>
              <a:spcBef>
                <a:spcPct val="50000"/>
              </a:spcBef>
            </a:pPr>
            <a:r>
              <a:rPr lang="en-US" sz="4000">
                <a:latin typeface="Arial Narrow" pitchFamily="34" charset="0"/>
              </a:rPr>
              <a:t>1 L</a:t>
            </a:r>
          </a:p>
          <a:p>
            <a:pPr algn="r">
              <a:lnSpc>
                <a:spcPct val="80000"/>
              </a:lnSpc>
              <a:spcBef>
                <a:spcPct val="50000"/>
              </a:spcBef>
            </a:pPr>
            <a:r>
              <a:rPr lang="en-US" sz="4000">
                <a:latin typeface="Arial Narrow" pitchFamily="34" charset="0"/>
              </a:rPr>
              <a:t>2 L</a:t>
            </a:r>
          </a:p>
          <a:p>
            <a:pPr algn="r">
              <a:lnSpc>
                <a:spcPct val="80000"/>
              </a:lnSpc>
              <a:spcBef>
                <a:spcPct val="50000"/>
              </a:spcBef>
            </a:pPr>
            <a:r>
              <a:rPr lang="en-US" sz="4000">
                <a:latin typeface="Arial Narrow" pitchFamily="34" charset="0"/>
              </a:rPr>
              <a:t>1 L</a:t>
            </a:r>
          </a:p>
        </p:txBody>
      </p:sp>
      <p:sp>
        <p:nvSpPr>
          <p:cNvPr id="26633" name="Freeform 22"/>
          <p:cNvSpPr>
            <a:spLocks/>
          </p:cNvSpPr>
          <p:nvPr/>
        </p:nvSpPr>
        <p:spPr bwMode="auto">
          <a:xfrm>
            <a:off x="2463800" y="933450"/>
            <a:ext cx="606425" cy="461963"/>
          </a:xfrm>
          <a:custGeom>
            <a:avLst/>
            <a:gdLst>
              <a:gd name="T0" fmla="*/ 2147483647 w 301"/>
              <a:gd name="T1" fmla="*/ 0 h 225"/>
              <a:gd name="T2" fmla="*/ 2147483647 w 301"/>
              <a:gd name="T3" fmla="*/ 2147483647 h 225"/>
              <a:gd name="T4" fmla="*/ 2147483647 w 301"/>
              <a:gd name="T5" fmla="*/ 2147483647 h 225"/>
              <a:gd name="T6" fmla="*/ 2147483647 w 301"/>
              <a:gd name="T7" fmla="*/ 2147483647 h 225"/>
              <a:gd name="T8" fmla="*/ 2147483647 w 301"/>
              <a:gd name="T9" fmla="*/ 2147483647 h 225"/>
              <a:gd name="T10" fmla="*/ 0 60000 65536"/>
              <a:gd name="T11" fmla="*/ 0 60000 65536"/>
              <a:gd name="T12" fmla="*/ 0 60000 65536"/>
              <a:gd name="T13" fmla="*/ 0 60000 65536"/>
              <a:gd name="T14" fmla="*/ 0 60000 65536"/>
              <a:gd name="T15" fmla="*/ 0 w 301"/>
              <a:gd name="T16" fmla="*/ 0 h 225"/>
              <a:gd name="T17" fmla="*/ 301 w 301"/>
              <a:gd name="T18" fmla="*/ 225 h 225"/>
            </a:gdLst>
            <a:ahLst/>
            <a:cxnLst>
              <a:cxn ang="T10">
                <a:pos x="T0" y="T1"/>
              </a:cxn>
              <a:cxn ang="T11">
                <a:pos x="T2" y="T3"/>
              </a:cxn>
              <a:cxn ang="T12">
                <a:pos x="T4" y="T5"/>
              </a:cxn>
              <a:cxn ang="T13">
                <a:pos x="T6" y="T7"/>
              </a:cxn>
              <a:cxn ang="T14">
                <a:pos x="T8" y="T9"/>
              </a:cxn>
            </a:cxnLst>
            <a:rect l="T15" t="T16" r="T17" b="T18"/>
            <a:pathLst>
              <a:path w="301" h="225">
                <a:moveTo>
                  <a:pt x="301" y="0"/>
                </a:moveTo>
                <a:cubicBezTo>
                  <a:pt x="265" y="34"/>
                  <a:pt x="138" y="189"/>
                  <a:pt x="88" y="207"/>
                </a:cubicBezTo>
                <a:cubicBezTo>
                  <a:pt x="38" y="225"/>
                  <a:pt x="4" y="141"/>
                  <a:pt x="2" y="109"/>
                </a:cubicBezTo>
                <a:cubicBezTo>
                  <a:pt x="0" y="77"/>
                  <a:pt x="26" y="5"/>
                  <a:pt x="76" y="17"/>
                </a:cubicBezTo>
                <a:cubicBezTo>
                  <a:pt x="126" y="29"/>
                  <a:pt x="213" y="106"/>
                  <a:pt x="301" y="184"/>
                </a:cubicBezTo>
              </a:path>
            </a:pathLst>
          </a:custGeom>
          <a:noFill/>
          <a:ln w="76200">
            <a:solidFill>
              <a:srgbClr val="0066CC"/>
            </a:solidFill>
            <a:round/>
            <a:headEnd/>
            <a:tailEnd/>
          </a:ln>
        </p:spPr>
        <p:txBody>
          <a:bodyPr wrap="none" anchor="ctr"/>
          <a:lstStyle/>
          <a:p>
            <a:endParaRPr lang="ar-SA"/>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9827">
                                            <p:txEl>
                                              <p:pRg st="0" end="0"/>
                                            </p:txEl>
                                          </p:spTgt>
                                        </p:tgtEl>
                                        <p:attrNameLst>
                                          <p:attrName>style.visibility</p:attrName>
                                        </p:attrNameLst>
                                      </p:cBhvr>
                                      <p:to>
                                        <p:strVal val="visible"/>
                                      </p:to>
                                    </p:set>
                                    <p:anim calcmode="lin" valueType="num">
                                      <p:cBhvr>
                                        <p:cTn id="7" dur="500" fill="hold"/>
                                        <p:tgtEl>
                                          <p:spTgt spid="1198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982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19827">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1198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9829">
                                            <p:txEl>
                                              <p:pRg st="0" end="0"/>
                                            </p:txEl>
                                          </p:spTgt>
                                        </p:tgtEl>
                                        <p:attrNameLst>
                                          <p:attrName>style.visibility</p:attrName>
                                        </p:attrNameLst>
                                      </p:cBhvr>
                                      <p:to>
                                        <p:strVal val="visible"/>
                                      </p:to>
                                    </p:set>
                                    <p:anim calcmode="lin" valueType="num">
                                      <p:cBhvr>
                                        <p:cTn id="15" dur="500" fill="hold"/>
                                        <p:tgtEl>
                                          <p:spTgt spid="11982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9829">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19829">
                                            <p:txEl>
                                              <p:pRg st="0" end="0"/>
                                            </p:txEl>
                                          </p:spTgt>
                                        </p:tgtEl>
                                        <p:attrNameLst>
                                          <p:attrName>style.rotation</p:attrName>
                                        </p:attrNameLst>
                                      </p:cBhvr>
                                      <p:tavLst>
                                        <p:tav tm="0">
                                          <p:val>
                                            <p:fltVal val="90"/>
                                          </p:val>
                                        </p:tav>
                                        <p:tav tm="100000">
                                          <p:val>
                                            <p:fltVal val="0"/>
                                          </p:val>
                                        </p:tav>
                                      </p:tavLst>
                                    </p:anim>
                                    <p:animEffect transition="in" filter="fade">
                                      <p:cBhvr>
                                        <p:cTn id="18" dur="500"/>
                                        <p:tgtEl>
                                          <p:spTgt spid="11982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9828">
                                            <p:txEl>
                                              <p:pRg st="0" end="0"/>
                                            </p:txEl>
                                          </p:spTgt>
                                        </p:tgtEl>
                                        <p:attrNameLst>
                                          <p:attrName>style.visibility</p:attrName>
                                        </p:attrNameLst>
                                      </p:cBhvr>
                                      <p:to>
                                        <p:strVal val="visible"/>
                                      </p:to>
                                    </p:set>
                                    <p:anim calcmode="lin" valueType="num">
                                      <p:cBhvr>
                                        <p:cTn id="23" dur="500" fill="hold"/>
                                        <p:tgtEl>
                                          <p:spTgt spid="119828">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19828">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119828">
                                            <p:txEl>
                                              <p:pRg st="0" end="0"/>
                                            </p:txEl>
                                          </p:spTgt>
                                        </p:tgtEl>
                                        <p:attrNameLst>
                                          <p:attrName>style.rotation</p:attrName>
                                        </p:attrNameLst>
                                      </p:cBhvr>
                                      <p:tavLst>
                                        <p:tav tm="0">
                                          <p:val>
                                            <p:fltVal val="90"/>
                                          </p:val>
                                        </p:tav>
                                        <p:tav tm="100000">
                                          <p:val>
                                            <p:fltVal val="0"/>
                                          </p:val>
                                        </p:tav>
                                      </p:tavLst>
                                    </p:anim>
                                    <p:animEffect transition="in" filter="fade">
                                      <p:cBhvr>
                                        <p:cTn id="26" dur="500"/>
                                        <p:tgtEl>
                                          <p:spTgt spid="11982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9828">
                                            <p:txEl>
                                              <p:pRg st="1" end="1"/>
                                            </p:txEl>
                                          </p:spTgt>
                                        </p:tgtEl>
                                        <p:attrNameLst>
                                          <p:attrName>style.visibility</p:attrName>
                                        </p:attrNameLst>
                                      </p:cBhvr>
                                      <p:to>
                                        <p:strVal val="visible"/>
                                      </p:to>
                                    </p:set>
                                    <p:anim calcmode="lin" valueType="num">
                                      <p:cBhvr>
                                        <p:cTn id="31" dur="500" fill="hold"/>
                                        <p:tgtEl>
                                          <p:spTgt spid="119828">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19828">
                                            <p:txEl>
                                              <p:pRg st="1" end="1"/>
                                            </p:txEl>
                                          </p:spTgt>
                                        </p:tgtEl>
                                        <p:attrNameLst>
                                          <p:attrName>ppt_h</p:attrName>
                                        </p:attrNameLst>
                                      </p:cBhvr>
                                      <p:tavLst>
                                        <p:tav tm="0">
                                          <p:val>
                                            <p:fltVal val="0"/>
                                          </p:val>
                                        </p:tav>
                                        <p:tav tm="100000">
                                          <p:val>
                                            <p:strVal val="#ppt_h"/>
                                          </p:val>
                                        </p:tav>
                                      </p:tavLst>
                                    </p:anim>
                                    <p:anim calcmode="lin" valueType="num">
                                      <p:cBhvr>
                                        <p:cTn id="33" dur="500" fill="hold"/>
                                        <p:tgtEl>
                                          <p:spTgt spid="119828">
                                            <p:txEl>
                                              <p:pRg st="1" end="1"/>
                                            </p:txEl>
                                          </p:spTgt>
                                        </p:tgtEl>
                                        <p:attrNameLst>
                                          <p:attrName>style.rotation</p:attrName>
                                        </p:attrNameLst>
                                      </p:cBhvr>
                                      <p:tavLst>
                                        <p:tav tm="0">
                                          <p:val>
                                            <p:fltVal val="90"/>
                                          </p:val>
                                        </p:tav>
                                        <p:tav tm="100000">
                                          <p:val>
                                            <p:fltVal val="0"/>
                                          </p:val>
                                        </p:tav>
                                      </p:tavLst>
                                    </p:anim>
                                    <p:animEffect transition="in" filter="fade">
                                      <p:cBhvr>
                                        <p:cTn id="34" dur="500"/>
                                        <p:tgtEl>
                                          <p:spTgt spid="11982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9827">
                                            <p:txEl>
                                              <p:pRg st="1" end="1"/>
                                            </p:txEl>
                                          </p:spTgt>
                                        </p:tgtEl>
                                        <p:attrNameLst>
                                          <p:attrName>style.visibility</p:attrName>
                                        </p:attrNameLst>
                                      </p:cBhvr>
                                      <p:to>
                                        <p:strVal val="visible"/>
                                      </p:to>
                                    </p:set>
                                    <p:anim calcmode="lin" valueType="num">
                                      <p:cBhvr>
                                        <p:cTn id="39" dur="500" fill="hold"/>
                                        <p:tgtEl>
                                          <p:spTgt spid="119827">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119827">
                                            <p:txEl>
                                              <p:pRg st="1" end="1"/>
                                            </p:txEl>
                                          </p:spTgt>
                                        </p:tgtEl>
                                        <p:attrNameLst>
                                          <p:attrName>ppt_h</p:attrName>
                                        </p:attrNameLst>
                                      </p:cBhvr>
                                      <p:tavLst>
                                        <p:tav tm="0">
                                          <p:val>
                                            <p:fltVal val="0"/>
                                          </p:val>
                                        </p:tav>
                                        <p:tav tm="100000">
                                          <p:val>
                                            <p:strVal val="#ppt_h"/>
                                          </p:val>
                                        </p:tav>
                                      </p:tavLst>
                                    </p:anim>
                                    <p:anim calcmode="lin" valueType="num">
                                      <p:cBhvr>
                                        <p:cTn id="41" dur="500" fill="hold"/>
                                        <p:tgtEl>
                                          <p:spTgt spid="119827">
                                            <p:txEl>
                                              <p:pRg st="1" end="1"/>
                                            </p:txEl>
                                          </p:spTgt>
                                        </p:tgtEl>
                                        <p:attrNameLst>
                                          <p:attrName>style.rotation</p:attrName>
                                        </p:attrNameLst>
                                      </p:cBhvr>
                                      <p:tavLst>
                                        <p:tav tm="0">
                                          <p:val>
                                            <p:fltVal val="90"/>
                                          </p:val>
                                        </p:tav>
                                        <p:tav tm="100000">
                                          <p:val>
                                            <p:fltVal val="0"/>
                                          </p:val>
                                        </p:tav>
                                      </p:tavLst>
                                    </p:anim>
                                    <p:animEffect transition="in" filter="fade">
                                      <p:cBhvr>
                                        <p:cTn id="42" dur="500"/>
                                        <p:tgtEl>
                                          <p:spTgt spid="11982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9829">
                                            <p:txEl>
                                              <p:pRg st="1" end="1"/>
                                            </p:txEl>
                                          </p:spTgt>
                                        </p:tgtEl>
                                        <p:attrNameLst>
                                          <p:attrName>style.visibility</p:attrName>
                                        </p:attrNameLst>
                                      </p:cBhvr>
                                      <p:to>
                                        <p:strVal val="visible"/>
                                      </p:to>
                                    </p:set>
                                    <p:anim calcmode="lin" valueType="num">
                                      <p:cBhvr>
                                        <p:cTn id="47" dur="500" fill="hold"/>
                                        <p:tgtEl>
                                          <p:spTgt spid="119829">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119829">
                                            <p:txEl>
                                              <p:pRg st="1" end="1"/>
                                            </p:txEl>
                                          </p:spTgt>
                                        </p:tgtEl>
                                        <p:attrNameLst>
                                          <p:attrName>ppt_h</p:attrName>
                                        </p:attrNameLst>
                                      </p:cBhvr>
                                      <p:tavLst>
                                        <p:tav tm="0">
                                          <p:val>
                                            <p:fltVal val="0"/>
                                          </p:val>
                                        </p:tav>
                                        <p:tav tm="100000">
                                          <p:val>
                                            <p:strVal val="#ppt_h"/>
                                          </p:val>
                                        </p:tav>
                                      </p:tavLst>
                                    </p:anim>
                                    <p:anim calcmode="lin" valueType="num">
                                      <p:cBhvr>
                                        <p:cTn id="49" dur="500" fill="hold"/>
                                        <p:tgtEl>
                                          <p:spTgt spid="119829">
                                            <p:txEl>
                                              <p:pRg st="1" end="1"/>
                                            </p:txEl>
                                          </p:spTgt>
                                        </p:tgtEl>
                                        <p:attrNameLst>
                                          <p:attrName>style.rotation</p:attrName>
                                        </p:attrNameLst>
                                      </p:cBhvr>
                                      <p:tavLst>
                                        <p:tav tm="0">
                                          <p:val>
                                            <p:fltVal val="90"/>
                                          </p:val>
                                        </p:tav>
                                        <p:tav tm="100000">
                                          <p:val>
                                            <p:fltVal val="0"/>
                                          </p:val>
                                        </p:tav>
                                      </p:tavLst>
                                    </p:anim>
                                    <p:animEffect transition="in" filter="fade">
                                      <p:cBhvr>
                                        <p:cTn id="50" dur="500"/>
                                        <p:tgtEl>
                                          <p:spTgt spid="119829">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19827">
                                            <p:txEl>
                                              <p:pRg st="2" end="2"/>
                                            </p:txEl>
                                          </p:spTgt>
                                        </p:tgtEl>
                                        <p:attrNameLst>
                                          <p:attrName>style.visibility</p:attrName>
                                        </p:attrNameLst>
                                      </p:cBhvr>
                                      <p:to>
                                        <p:strVal val="visible"/>
                                      </p:to>
                                    </p:set>
                                    <p:anim calcmode="lin" valueType="num">
                                      <p:cBhvr>
                                        <p:cTn id="55" dur="500" fill="hold"/>
                                        <p:tgtEl>
                                          <p:spTgt spid="119827">
                                            <p:txEl>
                                              <p:pRg st="2" end="2"/>
                                            </p:txEl>
                                          </p:spTgt>
                                        </p:tgtEl>
                                        <p:attrNameLst>
                                          <p:attrName>ppt_w</p:attrName>
                                        </p:attrNameLst>
                                      </p:cBhvr>
                                      <p:tavLst>
                                        <p:tav tm="0">
                                          <p:val>
                                            <p:fltVal val="0"/>
                                          </p:val>
                                        </p:tav>
                                        <p:tav tm="100000">
                                          <p:val>
                                            <p:strVal val="#ppt_w"/>
                                          </p:val>
                                        </p:tav>
                                      </p:tavLst>
                                    </p:anim>
                                    <p:anim calcmode="lin" valueType="num">
                                      <p:cBhvr>
                                        <p:cTn id="56" dur="500" fill="hold"/>
                                        <p:tgtEl>
                                          <p:spTgt spid="119827">
                                            <p:txEl>
                                              <p:pRg st="2" end="2"/>
                                            </p:txEl>
                                          </p:spTgt>
                                        </p:tgtEl>
                                        <p:attrNameLst>
                                          <p:attrName>ppt_h</p:attrName>
                                        </p:attrNameLst>
                                      </p:cBhvr>
                                      <p:tavLst>
                                        <p:tav tm="0">
                                          <p:val>
                                            <p:fltVal val="0"/>
                                          </p:val>
                                        </p:tav>
                                        <p:tav tm="100000">
                                          <p:val>
                                            <p:strVal val="#ppt_h"/>
                                          </p:val>
                                        </p:tav>
                                      </p:tavLst>
                                    </p:anim>
                                    <p:anim calcmode="lin" valueType="num">
                                      <p:cBhvr>
                                        <p:cTn id="57" dur="500" fill="hold"/>
                                        <p:tgtEl>
                                          <p:spTgt spid="119827">
                                            <p:txEl>
                                              <p:pRg st="2" end="2"/>
                                            </p:txEl>
                                          </p:spTgt>
                                        </p:tgtEl>
                                        <p:attrNameLst>
                                          <p:attrName>style.rotation</p:attrName>
                                        </p:attrNameLst>
                                      </p:cBhvr>
                                      <p:tavLst>
                                        <p:tav tm="0">
                                          <p:val>
                                            <p:fltVal val="90"/>
                                          </p:val>
                                        </p:tav>
                                        <p:tav tm="100000">
                                          <p:val>
                                            <p:fltVal val="0"/>
                                          </p:val>
                                        </p:tav>
                                      </p:tavLst>
                                    </p:anim>
                                    <p:animEffect transition="in" filter="fade">
                                      <p:cBhvr>
                                        <p:cTn id="58" dur="500"/>
                                        <p:tgtEl>
                                          <p:spTgt spid="11982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9829">
                                            <p:txEl>
                                              <p:pRg st="2" end="2"/>
                                            </p:txEl>
                                          </p:spTgt>
                                        </p:tgtEl>
                                        <p:attrNameLst>
                                          <p:attrName>style.visibility</p:attrName>
                                        </p:attrNameLst>
                                      </p:cBhvr>
                                      <p:to>
                                        <p:strVal val="visible"/>
                                      </p:to>
                                    </p:set>
                                    <p:anim calcmode="lin" valueType="num">
                                      <p:cBhvr>
                                        <p:cTn id="63" dur="500" fill="hold"/>
                                        <p:tgtEl>
                                          <p:spTgt spid="119829">
                                            <p:txEl>
                                              <p:pRg st="2" end="2"/>
                                            </p:txEl>
                                          </p:spTgt>
                                        </p:tgtEl>
                                        <p:attrNameLst>
                                          <p:attrName>ppt_w</p:attrName>
                                        </p:attrNameLst>
                                      </p:cBhvr>
                                      <p:tavLst>
                                        <p:tav tm="0">
                                          <p:val>
                                            <p:fltVal val="0"/>
                                          </p:val>
                                        </p:tav>
                                        <p:tav tm="100000">
                                          <p:val>
                                            <p:strVal val="#ppt_w"/>
                                          </p:val>
                                        </p:tav>
                                      </p:tavLst>
                                    </p:anim>
                                    <p:anim calcmode="lin" valueType="num">
                                      <p:cBhvr>
                                        <p:cTn id="64" dur="500" fill="hold"/>
                                        <p:tgtEl>
                                          <p:spTgt spid="119829">
                                            <p:txEl>
                                              <p:pRg st="2" end="2"/>
                                            </p:txEl>
                                          </p:spTgt>
                                        </p:tgtEl>
                                        <p:attrNameLst>
                                          <p:attrName>ppt_h</p:attrName>
                                        </p:attrNameLst>
                                      </p:cBhvr>
                                      <p:tavLst>
                                        <p:tav tm="0">
                                          <p:val>
                                            <p:fltVal val="0"/>
                                          </p:val>
                                        </p:tav>
                                        <p:tav tm="100000">
                                          <p:val>
                                            <p:strVal val="#ppt_h"/>
                                          </p:val>
                                        </p:tav>
                                      </p:tavLst>
                                    </p:anim>
                                    <p:anim calcmode="lin" valueType="num">
                                      <p:cBhvr>
                                        <p:cTn id="65" dur="500" fill="hold"/>
                                        <p:tgtEl>
                                          <p:spTgt spid="119829">
                                            <p:txEl>
                                              <p:pRg st="2" end="2"/>
                                            </p:txEl>
                                          </p:spTgt>
                                        </p:tgtEl>
                                        <p:attrNameLst>
                                          <p:attrName>style.rotation</p:attrName>
                                        </p:attrNameLst>
                                      </p:cBhvr>
                                      <p:tavLst>
                                        <p:tav tm="0">
                                          <p:val>
                                            <p:fltVal val="90"/>
                                          </p:val>
                                        </p:tav>
                                        <p:tav tm="100000">
                                          <p:val>
                                            <p:fltVal val="0"/>
                                          </p:val>
                                        </p:tav>
                                      </p:tavLst>
                                    </p:anim>
                                    <p:animEffect transition="in" filter="fade">
                                      <p:cBhvr>
                                        <p:cTn id="66" dur="500"/>
                                        <p:tgtEl>
                                          <p:spTgt spid="119829">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19828">
                                            <p:txEl>
                                              <p:pRg st="2" end="2"/>
                                            </p:txEl>
                                          </p:spTgt>
                                        </p:tgtEl>
                                        <p:attrNameLst>
                                          <p:attrName>style.visibility</p:attrName>
                                        </p:attrNameLst>
                                      </p:cBhvr>
                                      <p:to>
                                        <p:strVal val="visible"/>
                                      </p:to>
                                    </p:set>
                                    <p:anim calcmode="lin" valueType="num">
                                      <p:cBhvr>
                                        <p:cTn id="71" dur="500" fill="hold"/>
                                        <p:tgtEl>
                                          <p:spTgt spid="119828">
                                            <p:txEl>
                                              <p:pRg st="2" end="2"/>
                                            </p:txEl>
                                          </p:spTgt>
                                        </p:tgtEl>
                                        <p:attrNameLst>
                                          <p:attrName>ppt_w</p:attrName>
                                        </p:attrNameLst>
                                      </p:cBhvr>
                                      <p:tavLst>
                                        <p:tav tm="0">
                                          <p:val>
                                            <p:fltVal val="0"/>
                                          </p:val>
                                        </p:tav>
                                        <p:tav tm="100000">
                                          <p:val>
                                            <p:strVal val="#ppt_w"/>
                                          </p:val>
                                        </p:tav>
                                      </p:tavLst>
                                    </p:anim>
                                    <p:anim calcmode="lin" valueType="num">
                                      <p:cBhvr>
                                        <p:cTn id="72" dur="500" fill="hold"/>
                                        <p:tgtEl>
                                          <p:spTgt spid="119828">
                                            <p:txEl>
                                              <p:pRg st="2" end="2"/>
                                            </p:txEl>
                                          </p:spTgt>
                                        </p:tgtEl>
                                        <p:attrNameLst>
                                          <p:attrName>ppt_h</p:attrName>
                                        </p:attrNameLst>
                                      </p:cBhvr>
                                      <p:tavLst>
                                        <p:tav tm="0">
                                          <p:val>
                                            <p:fltVal val="0"/>
                                          </p:val>
                                        </p:tav>
                                        <p:tav tm="100000">
                                          <p:val>
                                            <p:strVal val="#ppt_h"/>
                                          </p:val>
                                        </p:tav>
                                      </p:tavLst>
                                    </p:anim>
                                    <p:anim calcmode="lin" valueType="num">
                                      <p:cBhvr>
                                        <p:cTn id="73" dur="500" fill="hold"/>
                                        <p:tgtEl>
                                          <p:spTgt spid="119828">
                                            <p:txEl>
                                              <p:pRg st="2" end="2"/>
                                            </p:txEl>
                                          </p:spTgt>
                                        </p:tgtEl>
                                        <p:attrNameLst>
                                          <p:attrName>style.rotation</p:attrName>
                                        </p:attrNameLst>
                                      </p:cBhvr>
                                      <p:tavLst>
                                        <p:tav tm="0">
                                          <p:val>
                                            <p:fltVal val="90"/>
                                          </p:val>
                                        </p:tav>
                                        <p:tav tm="100000">
                                          <p:val>
                                            <p:fltVal val="0"/>
                                          </p:val>
                                        </p:tav>
                                      </p:tavLst>
                                    </p:anim>
                                    <p:animEffect transition="in" filter="fade">
                                      <p:cBhvr>
                                        <p:cTn id="74" dur="500"/>
                                        <p:tgtEl>
                                          <p:spTgt spid="11982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19829">
                                            <p:txEl>
                                              <p:pRg st="3" end="3"/>
                                            </p:txEl>
                                          </p:spTgt>
                                        </p:tgtEl>
                                        <p:attrNameLst>
                                          <p:attrName>style.visibility</p:attrName>
                                        </p:attrNameLst>
                                      </p:cBhvr>
                                      <p:to>
                                        <p:strVal val="visible"/>
                                      </p:to>
                                    </p:set>
                                    <p:anim calcmode="lin" valueType="num">
                                      <p:cBhvr>
                                        <p:cTn id="79" dur="500" fill="hold"/>
                                        <p:tgtEl>
                                          <p:spTgt spid="119829">
                                            <p:txEl>
                                              <p:pRg st="3" end="3"/>
                                            </p:txEl>
                                          </p:spTgt>
                                        </p:tgtEl>
                                        <p:attrNameLst>
                                          <p:attrName>ppt_w</p:attrName>
                                        </p:attrNameLst>
                                      </p:cBhvr>
                                      <p:tavLst>
                                        <p:tav tm="0">
                                          <p:val>
                                            <p:fltVal val="0"/>
                                          </p:val>
                                        </p:tav>
                                        <p:tav tm="100000">
                                          <p:val>
                                            <p:strVal val="#ppt_w"/>
                                          </p:val>
                                        </p:tav>
                                      </p:tavLst>
                                    </p:anim>
                                    <p:anim calcmode="lin" valueType="num">
                                      <p:cBhvr>
                                        <p:cTn id="80" dur="500" fill="hold"/>
                                        <p:tgtEl>
                                          <p:spTgt spid="119829">
                                            <p:txEl>
                                              <p:pRg st="3" end="3"/>
                                            </p:txEl>
                                          </p:spTgt>
                                        </p:tgtEl>
                                        <p:attrNameLst>
                                          <p:attrName>ppt_h</p:attrName>
                                        </p:attrNameLst>
                                      </p:cBhvr>
                                      <p:tavLst>
                                        <p:tav tm="0">
                                          <p:val>
                                            <p:fltVal val="0"/>
                                          </p:val>
                                        </p:tav>
                                        <p:tav tm="100000">
                                          <p:val>
                                            <p:strVal val="#ppt_h"/>
                                          </p:val>
                                        </p:tav>
                                      </p:tavLst>
                                    </p:anim>
                                    <p:anim calcmode="lin" valueType="num">
                                      <p:cBhvr>
                                        <p:cTn id="81" dur="500" fill="hold"/>
                                        <p:tgtEl>
                                          <p:spTgt spid="119829">
                                            <p:txEl>
                                              <p:pRg st="3" end="3"/>
                                            </p:txEl>
                                          </p:spTgt>
                                        </p:tgtEl>
                                        <p:attrNameLst>
                                          <p:attrName>style.rotation</p:attrName>
                                        </p:attrNameLst>
                                      </p:cBhvr>
                                      <p:tavLst>
                                        <p:tav tm="0">
                                          <p:val>
                                            <p:fltVal val="90"/>
                                          </p:val>
                                        </p:tav>
                                        <p:tav tm="100000">
                                          <p:val>
                                            <p:fltVal val="0"/>
                                          </p:val>
                                        </p:tav>
                                      </p:tavLst>
                                    </p:anim>
                                    <p:animEffect transition="in" filter="fade">
                                      <p:cBhvr>
                                        <p:cTn id="82" dur="500"/>
                                        <p:tgtEl>
                                          <p:spTgt spid="119829">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19828">
                                            <p:txEl>
                                              <p:pRg st="3" end="3"/>
                                            </p:txEl>
                                          </p:spTgt>
                                        </p:tgtEl>
                                        <p:attrNameLst>
                                          <p:attrName>style.visibility</p:attrName>
                                        </p:attrNameLst>
                                      </p:cBhvr>
                                      <p:to>
                                        <p:strVal val="visible"/>
                                      </p:to>
                                    </p:set>
                                    <p:anim calcmode="lin" valueType="num">
                                      <p:cBhvr>
                                        <p:cTn id="87" dur="500" fill="hold"/>
                                        <p:tgtEl>
                                          <p:spTgt spid="119828">
                                            <p:txEl>
                                              <p:pRg st="3" end="3"/>
                                            </p:txEl>
                                          </p:spTgt>
                                        </p:tgtEl>
                                        <p:attrNameLst>
                                          <p:attrName>ppt_w</p:attrName>
                                        </p:attrNameLst>
                                      </p:cBhvr>
                                      <p:tavLst>
                                        <p:tav tm="0">
                                          <p:val>
                                            <p:fltVal val="0"/>
                                          </p:val>
                                        </p:tav>
                                        <p:tav tm="100000">
                                          <p:val>
                                            <p:strVal val="#ppt_w"/>
                                          </p:val>
                                        </p:tav>
                                      </p:tavLst>
                                    </p:anim>
                                    <p:anim calcmode="lin" valueType="num">
                                      <p:cBhvr>
                                        <p:cTn id="88" dur="500" fill="hold"/>
                                        <p:tgtEl>
                                          <p:spTgt spid="119828">
                                            <p:txEl>
                                              <p:pRg st="3" end="3"/>
                                            </p:txEl>
                                          </p:spTgt>
                                        </p:tgtEl>
                                        <p:attrNameLst>
                                          <p:attrName>ppt_h</p:attrName>
                                        </p:attrNameLst>
                                      </p:cBhvr>
                                      <p:tavLst>
                                        <p:tav tm="0">
                                          <p:val>
                                            <p:fltVal val="0"/>
                                          </p:val>
                                        </p:tav>
                                        <p:tav tm="100000">
                                          <p:val>
                                            <p:strVal val="#ppt_h"/>
                                          </p:val>
                                        </p:tav>
                                      </p:tavLst>
                                    </p:anim>
                                    <p:anim calcmode="lin" valueType="num">
                                      <p:cBhvr>
                                        <p:cTn id="89" dur="500" fill="hold"/>
                                        <p:tgtEl>
                                          <p:spTgt spid="119828">
                                            <p:txEl>
                                              <p:pRg st="3" end="3"/>
                                            </p:txEl>
                                          </p:spTgt>
                                        </p:tgtEl>
                                        <p:attrNameLst>
                                          <p:attrName>style.rotation</p:attrName>
                                        </p:attrNameLst>
                                      </p:cBhvr>
                                      <p:tavLst>
                                        <p:tav tm="0">
                                          <p:val>
                                            <p:fltVal val="90"/>
                                          </p:val>
                                        </p:tav>
                                        <p:tav tm="100000">
                                          <p:val>
                                            <p:fltVal val="0"/>
                                          </p:val>
                                        </p:tav>
                                      </p:tavLst>
                                    </p:anim>
                                    <p:animEffect transition="in" filter="fade">
                                      <p:cBhvr>
                                        <p:cTn id="90" dur="500"/>
                                        <p:tgtEl>
                                          <p:spTgt spid="119828">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119827">
                                            <p:txEl>
                                              <p:pRg st="3" end="3"/>
                                            </p:txEl>
                                          </p:spTgt>
                                        </p:tgtEl>
                                        <p:attrNameLst>
                                          <p:attrName>style.visibility</p:attrName>
                                        </p:attrNameLst>
                                      </p:cBhvr>
                                      <p:to>
                                        <p:strVal val="visible"/>
                                      </p:to>
                                    </p:set>
                                    <p:anim calcmode="lin" valueType="num">
                                      <p:cBhvr>
                                        <p:cTn id="95" dur="500" fill="hold"/>
                                        <p:tgtEl>
                                          <p:spTgt spid="119827">
                                            <p:txEl>
                                              <p:pRg st="3" end="3"/>
                                            </p:txEl>
                                          </p:spTgt>
                                        </p:tgtEl>
                                        <p:attrNameLst>
                                          <p:attrName>ppt_w</p:attrName>
                                        </p:attrNameLst>
                                      </p:cBhvr>
                                      <p:tavLst>
                                        <p:tav tm="0">
                                          <p:val>
                                            <p:fltVal val="0"/>
                                          </p:val>
                                        </p:tav>
                                        <p:tav tm="100000">
                                          <p:val>
                                            <p:strVal val="#ppt_w"/>
                                          </p:val>
                                        </p:tav>
                                      </p:tavLst>
                                    </p:anim>
                                    <p:anim calcmode="lin" valueType="num">
                                      <p:cBhvr>
                                        <p:cTn id="96" dur="500" fill="hold"/>
                                        <p:tgtEl>
                                          <p:spTgt spid="119827">
                                            <p:txEl>
                                              <p:pRg st="3" end="3"/>
                                            </p:txEl>
                                          </p:spTgt>
                                        </p:tgtEl>
                                        <p:attrNameLst>
                                          <p:attrName>ppt_h</p:attrName>
                                        </p:attrNameLst>
                                      </p:cBhvr>
                                      <p:tavLst>
                                        <p:tav tm="0">
                                          <p:val>
                                            <p:fltVal val="0"/>
                                          </p:val>
                                        </p:tav>
                                        <p:tav tm="100000">
                                          <p:val>
                                            <p:strVal val="#ppt_h"/>
                                          </p:val>
                                        </p:tav>
                                      </p:tavLst>
                                    </p:anim>
                                    <p:anim calcmode="lin" valueType="num">
                                      <p:cBhvr>
                                        <p:cTn id="97" dur="500" fill="hold"/>
                                        <p:tgtEl>
                                          <p:spTgt spid="119827">
                                            <p:txEl>
                                              <p:pRg st="3" end="3"/>
                                            </p:txEl>
                                          </p:spTgt>
                                        </p:tgtEl>
                                        <p:attrNameLst>
                                          <p:attrName>style.rotation</p:attrName>
                                        </p:attrNameLst>
                                      </p:cBhvr>
                                      <p:tavLst>
                                        <p:tav tm="0">
                                          <p:val>
                                            <p:fltVal val="90"/>
                                          </p:val>
                                        </p:tav>
                                        <p:tav tm="100000">
                                          <p:val>
                                            <p:fltVal val="0"/>
                                          </p:val>
                                        </p:tav>
                                      </p:tavLst>
                                    </p:anim>
                                    <p:animEffect transition="in" filter="fade">
                                      <p:cBhvr>
                                        <p:cTn id="98" dur="500"/>
                                        <p:tgtEl>
                                          <p:spTgt spid="119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7" grpId="0" build="p" autoUpdateAnimBg="0"/>
      <p:bldP spid="119828" grpId="0" build="p" autoUpdateAnimBg="0"/>
      <p:bldP spid="11982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200150" y="593725"/>
            <a:ext cx="2852738" cy="3940175"/>
          </a:xfrm>
          <a:prstGeom prst="rect">
            <a:avLst/>
          </a:prstGeom>
          <a:solidFill>
            <a:srgbClr val="B2B2B2"/>
          </a:solidFill>
          <a:ln w="57150">
            <a:solidFill>
              <a:srgbClr val="FFFF66"/>
            </a:solidFill>
            <a:miter lim="800000"/>
            <a:headEnd/>
            <a:tailEnd/>
          </a:ln>
        </p:spPr>
        <p:txBody>
          <a:bodyPr wrap="none" anchor="ctr"/>
          <a:lstStyle/>
          <a:p>
            <a:endParaRPr lang="ar-SA"/>
          </a:p>
        </p:txBody>
      </p:sp>
      <p:sp>
        <p:nvSpPr>
          <p:cNvPr id="27651" name="Rectangle 3"/>
          <p:cNvSpPr>
            <a:spLocks noChangeArrowheads="1"/>
          </p:cNvSpPr>
          <p:nvPr/>
        </p:nvSpPr>
        <p:spPr bwMode="auto">
          <a:xfrm>
            <a:off x="1336675" y="3571875"/>
            <a:ext cx="2579688" cy="825500"/>
          </a:xfrm>
          <a:prstGeom prst="rect">
            <a:avLst/>
          </a:prstGeom>
          <a:solidFill>
            <a:srgbClr val="3FB6F1"/>
          </a:solidFill>
          <a:ln w="9525">
            <a:solidFill>
              <a:schemeClr val="tx1"/>
            </a:solidFill>
            <a:miter lim="800000"/>
            <a:headEnd/>
            <a:tailEnd/>
          </a:ln>
        </p:spPr>
        <p:txBody>
          <a:bodyPr wrap="none" anchor="ctr"/>
          <a:lstStyle/>
          <a:p>
            <a:pPr algn="ctr"/>
            <a:endParaRPr lang="ar-SA" b="1"/>
          </a:p>
        </p:txBody>
      </p:sp>
      <p:sp>
        <p:nvSpPr>
          <p:cNvPr id="27652" name="Freeform 4"/>
          <p:cNvSpPr>
            <a:spLocks/>
          </p:cNvSpPr>
          <p:nvPr/>
        </p:nvSpPr>
        <p:spPr bwMode="auto">
          <a:xfrm>
            <a:off x="-1514475" y="5514975"/>
            <a:ext cx="1430337" cy="1343025"/>
          </a:xfrm>
          <a:custGeom>
            <a:avLst/>
            <a:gdLst>
              <a:gd name="T0" fmla="*/ 2147483647 w 1243"/>
              <a:gd name="T1" fmla="*/ 2147483647 h 944"/>
              <a:gd name="T2" fmla="*/ 2147483647 w 1243"/>
              <a:gd name="T3" fmla="*/ 2147483647 h 944"/>
              <a:gd name="T4" fmla="*/ 2147483647 w 1243"/>
              <a:gd name="T5" fmla="*/ 2147483647 h 944"/>
              <a:gd name="T6" fmla="*/ 2147483647 w 1243"/>
              <a:gd name="T7" fmla="*/ 2147483647 h 944"/>
              <a:gd name="T8" fmla="*/ 2147483647 w 1243"/>
              <a:gd name="T9" fmla="*/ 2147483647 h 944"/>
              <a:gd name="T10" fmla="*/ 2147483647 w 1243"/>
              <a:gd name="T11" fmla="*/ 2147483647 h 944"/>
              <a:gd name="T12" fmla="*/ 2147483647 w 1243"/>
              <a:gd name="T13" fmla="*/ 2147483647 h 944"/>
              <a:gd name="T14" fmla="*/ 2147483647 w 1243"/>
              <a:gd name="T15" fmla="*/ 2147483647 h 944"/>
              <a:gd name="T16" fmla="*/ 2147483647 w 1243"/>
              <a:gd name="T17" fmla="*/ 2147483647 h 944"/>
              <a:gd name="T18" fmla="*/ 2147483647 w 1243"/>
              <a:gd name="T19" fmla="*/ 2147483647 h 944"/>
              <a:gd name="T20" fmla="*/ 2147483647 w 1243"/>
              <a:gd name="T21" fmla="*/ 2147483647 h 944"/>
              <a:gd name="T22" fmla="*/ 2147483647 w 1243"/>
              <a:gd name="T23" fmla="*/ 2147483647 h 944"/>
              <a:gd name="T24" fmla="*/ 2147483647 w 1243"/>
              <a:gd name="T25" fmla="*/ 2147483647 h 944"/>
              <a:gd name="T26" fmla="*/ 2147483647 w 1243"/>
              <a:gd name="T27" fmla="*/ 2147483647 h 944"/>
              <a:gd name="T28" fmla="*/ 2147483647 w 1243"/>
              <a:gd name="T29" fmla="*/ 2147483647 h 944"/>
              <a:gd name="T30" fmla="*/ 2147483647 w 1243"/>
              <a:gd name="T31" fmla="*/ 0 h 944"/>
              <a:gd name="T32" fmla="*/ 2147483647 w 1243"/>
              <a:gd name="T33" fmla="*/ 2147483647 h 944"/>
              <a:gd name="T34" fmla="*/ 2147483647 w 1243"/>
              <a:gd name="T35" fmla="*/ 2147483647 h 944"/>
              <a:gd name="T36" fmla="*/ 2147483647 w 1243"/>
              <a:gd name="T37" fmla="*/ 2147483647 h 944"/>
              <a:gd name="T38" fmla="*/ 2147483647 w 1243"/>
              <a:gd name="T39" fmla="*/ 2147483647 h 944"/>
              <a:gd name="T40" fmla="*/ 2147483647 w 1243"/>
              <a:gd name="T41" fmla="*/ 2147483647 h 944"/>
              <a:gd name="T42" fmla="*/ 2147483647 w 1243"/>
              <a:gd name="T43" fmla="*/ 2147483647 h 944"/>
              <a:gd name="T44" fmla="*/ 2147483647 w 1243"/>
              <a:gd name="T45" fmla="*/ 2147483647 h 944"/>
              <a:gd name="T46" fmla="*/ 2147483647 w 1243"/>
              <a:gd name="T47" fmla="*/ 2147483647 h 944"/>
              <a:gd name="T48" fmla="*/ 2147483647 w 1243"/>
              <a:gd name="T49" fmla="*/ 2147483647 h 944"/>
              <a:gd name="T50" fmla="*/ 2147483647 w 1243"/>
              <a:gd name="T51" fmla="*/ 2147483647 h 944"/>
              <a:gd name="T52" fmla="*/ 2147483647 w 1243"/>
              <a:gd name="T53" fmla="*/ 2147483647 h 944"/>
              <a:gd name="T54" fmla="*/ 2147483647 w 1243"/>
              <a:gd name="T55" fmla="*/ 2147483647 h 944"/>
              <a:gd name="T56" fmla="*/ 2147483647 w 1243"/>
              <a:gd name="T57" fmla="*/ 2147483647 h 944"/>
              <a:gd name="T58" fmla="*/ 2147483647 w 1243"/>
              <a:gd name="T59" fmla="*/ 2147483647 h 944"/>
              <a:gd name="T60" fmla="*/ 2147483647 w 1243"/>
              <a:gd name="T61" fmla="*/ 2147483647 h 944"/>
              <a:gd name="T62" fmla="*/ 2147483647 w 1243"/>
              <a:gd name="T63" fmla="*/ 2147483647 h 944"/>
              <a:gd name="T64" fmla="*/ 2147483647 w 1243"/>
              <a:gd name="T65" fmla="*/ 2147483647 h 944"/>
              <a:gd name="T66" fmla="*/ 2147483647 w 1243"/>
              <a:gd name="T67" fmla="*/ 2147483647 h 944"/>
              <a:gd name="T68" fmla="*/ 2147483647 w 1243"/>
              <a:gd name="T69" fmla="*/ 2147483647 h 944"/>
              <a:gd name="T70" fmla="*/ 2147483647 w 1243"/>
              <a:gd name="T71" fmla="*/ 2147483647 h 944"/>
              <a:gd name="T72" fmla="*/ 2147483647 w 1243"/>
              <a:gd name="T73" fmla="*/ 2147483647 h 9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3"/>
              <a:gd name="T112" fmla="*/ 0 h 944"/>
              <a:gd name="T113" fmla="*/ 1243 w 1243"/>
              <a:gd name="T114" fmla="*/ 944 h 9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3" h="944">
                <a:moveTo>
                  <a:pt x="823" y="860"/>
                </a:moveTo>
                <a:cubicBezTo>
                  <a:pt x="864" y="735"/>
                  <a:pt x="900" y="720"/>
                  <a:pt x="1023" y="680"/>
                </a:cubicBezTo>
                <a:cubicBezTo>
                  <a:pt x="1096" y="625"/>
                  <a:pt x="1116" y="621"/>
                  <a:pt x="1163" y="540"/>
                </a:cubicBezTo>
                <a:cubicBezTo>
                  <a:pt x="1173" y="521"/>
                  <a:pt x="1173" y="498"/>
                  <a:pt x="1183" y="480"/>
                </a:cubicBezTo>
                <a:cubicBezTo>
                  <a:pt x="1193" y="458"/>
                  <a:pt x="1209" y="440"/>
                  <a:pt x="1223" y="420"/>
                </a:cubicBezTo>
                <a:cubicBezTo>
                  <a:pt x="1229" y="320"/>
                  <a:pt x="1243" y="220"/>
                  <a:pt x="1243" y="120"/>
                </a:cubicBezTo>
                <a:cubicBezTo>
                  <a:pt x="1243" y="92"/>
                  <a:pt x="1232" y="174"/>
                  <a:pt x="1223" y="200"/>
                </a:cubicBezTo>
                <a:cubicBezTo>
                  <a:pt x="1212" y="227"/>
                  <a:pt x="1194" y="252"/>
                  <a:pt x="1183" y="280"/>
                </a:cubicBezTo>
                <a:cubicBezTo>
                  <a:pt x="1139" y="380"/>
                  <a:pt x="1096" y="437"/>
                  <a:pt x="1003" y="500"/>
                </a:cubicBezTo>
                <a:cubicBezTo>
                  <a:pt x="919" y="375"/>
                  <a:pt x="995" y="508"/>
                  <a:pt x="943" y="280"/>
                </a:cubicBezTo>
                <a:cubicBezTo>
                  <a:pt x="934" y="245"/>
                  <a:pt x="916" y="213"/>
                  <a:pt x="903" y="180"/>
                </a:cubicBezTo>
                <a:cubicBezTo>
                  <a:pt x="889" y="318"/>
                  <a:pt x="895" y="351"/>
                  <a:pt x="863" y="460"/>
                </a:cubicBezTo>
                <a:cubicBezTo>
                  <a:pt x="850" y="500"/>
                  <a:pt x="823" y="580"/>
                  <a:pt x="823" y="580"/>
                </a:cubicBezTo>
                <a:cubicBezTo>
                  <a:pt x="702" y="398"/>
                  <a:pt x="738" y="507"/>
                  <a:pt x="763" y="240"/>
                </a:cubicBezTo>
                <a:cubicBezTo>
                  <a:pt x="763" y="240"/>
                  <a:pt x="708" y="75"/>
                  <a:pt x="703" y="60"/>
                </a:cubicBezTo>
                <a:cubicBezTo>
                  <a:pt x="696" y="40"/>
                  <a:pt x="683" y="0"/>
                  <a:pt x="683" y="0"/>
                </a:cubicBezTo>
                <a:cubicBezTo>
                  <a:pt x="679" y="24"/>
                  <a:pt x="660" y="214"/>
                  <a:pt x="643" y="260"/>
                </a:cubicBezTo>
                <a:cubicBezTo>
                  <a:pt x="634" y="282"/>
                  <a:pt x="613" y="298"/>
                  <a:pt x="603" y="320"/>
                </a:cubicBezTo>
                <a:cubicBezTo>
                  <a:pt x="569" y="387"/>
                  <a:pt x="561" y="466"/>
                  <a:pt x="543" y="540"/>
                </a:cubicBezTo>
                <a:cubicBezTo>
                  <a:pt x="479" y="444"/>
                  <a:pt x="518" y="517"/>
                  <a:pt x="483" y="400"/>
                </a:cubicBezTo>
                <a:cubicBezTo>
                  <a:pt x="470" y="359"/>
                  <a:pt x="443" y="280"/>
                  <a:pt x="443" y="280"/>
                </a:cubicBezTo>
                <a:cubicBezTo>
                  <a:pt x="436" y="300"/>
                  <a:pt x="423" y="318"/>
                  <a:pt x="423" y="340"/>
                </a:cubicBezTo>
                <a:cubicBezTo>
                  <a:pt x="423" y="433"/>
                  <a:pt x="464" y="528"/>
                  <a:pt x="443" y="620"/>
                </a:cubicBezTo>
                <a:cubicBezTo>
                  <a:pt x="436" y="646"/>
                  <a:pt x="389" y="606"/>
                  <a:pt x="363" y="600"/>
                </a:cubicBezTo>
                <a:cubicBezTo>
                  <a:pt x="288" y="487"/>
                  <a:pt x="329" y="425"/>
                  <a:pt x="283" y="320"/>
                </a:cubicBezTo>
                <a:cubicBezTo>
                  <a:pt x="271" y="294"/>
                  <a:pt x="243" y="280"/>
                  <a:pt x="223" y="260"/>
                </a:cubicBezTo>
                <a:cubicBezTo>
                  <a:pt x="177" y="396"/>
                  <a:pt x="225" y="544"/>
                  <a:pt x="303" y="660"/>
                </a:cubicBezTo>
                <a:cubicBezTo>
                  <a:pt x="283" y="666"/>
                  <a:pt x="259" y="692"/>
                  <a:pt x="243" y="680"/>
                </a:cubicBezTo>
                <a:cubicBezTo>
                  <a:pt x="221" y="663"/>
                  <a:pt x="233" y="625"/>
                  <a:pt x="223" y="600"/>
                </a:cubicBezTo>
                <a:cubicBezTo>
                  <a:pt x="193" y="531"/>
                  <a:pt x="124" y="482"/>
                  <a:pt x="83" y="420"/>
                </a:cubicBezTo>
                <a:cubicBezTo>
                  <a:pt x="63" y="426"/>
                  <a:pt x="29" y="420"/>
                  <a:pt x="23" y="440"/>
                </a:cubicBezTo>
                <a:cubicBezTo>
                  <a:pt x="0" y="507"/>
                  <a:pt x="70" y="576"/>
                  <a:pt x="103" y="620"/>
                </a:cubicBezTo>
                <a:cubicBezTo>
                  <a:pt x="141" y="736"/>
                  <a:pt x="92" y="629"/>
                  <a:pt x="183" y="720"/>
                </a:cubicBezTo>
                <a:cubicBezTo>
                  <a:pt x="206" y="743"/>
                  <a:pt x="215" y="781"/>
                  <a:pt x="243" y="800"/>
                </a:cubicBezTo>
                <a:cubicBezTo>
                  <a:pt x="278" y="823"/>
                  <a:pt x="323" y="826"/>
                  <a:pt x="363" y="840"/>
                </a:cubicBezTo>
                <a:cubicBezTo>
                  <a:pt x="449" y="868"/>
                  <a:pt x="527" y="889"/>
                  <a:pt x="603" y="940"/>
                </a:cubicBezTo>
                <a:cubicBezTo>
                  <a:pt x="628" y="936"/>
                  <a:pt x="823" y="944"/>
                  <a:pt x="823" y="860"/>
                </a:cubicBezTo>
                <a:close/>
              </a:path>
            </a:pathLst>
          </a:custGeom>
          <a:gradFill rotWithShape="0">
            <a:gsLst>
              <a:gs pos="0">
                <a:srgbClr val="FF1313"/>
              </a:gs>
              <a:gs pos="100000">
                <a:srgbClr val="FFFF00"/>
              </a:gs>
            </a:gsLst>
            <a:lin ang="5400000" scaled="1"/>
          </a:gradFill>
          <a:ln w="9525">
            <a:noFill/>
            <a:round/>
            <a:headEnd/>
            <a:tailEnd/>
          </a:ln>
        </p:spPr>
        <p:txBody>
          <a:bodyPr/>
          <a:lstStyle/>
          <a:p>
            <a:endParaRPr lang="ar-SA"/>
          </a:p>
        </p:txBody>
      </p:sp>
      <p:grpSp>
        <p:nvGrpSpPr>
          <p:cNvPr id="2" name="Group 5"/>
          <p:cNvGrpSpPr>
            <a:grpSpLocks/>
          </p:cNvGrpSpPr>
          <p:nvPr/>
        </p:nvGrpSpPr>
        <p:grpSpPr bwMode="auto">
          <a:xfrm>
            <a:off x="1135063" y="4608513"/>
            <a:ext cx="2938462" cy="393700"/>
            <a:chOff x="3173" y="3487"/>
            <a:chExt cx="1851" cy="248"/>
          </a:xfrm>
        </p:grpSpPr>
        <p:pic>
          <p:nvPicPr>
            <p:cNvPr id="27663" name="Picture 6" descr="Flame3"/>
            <p:cNvPicPr>
              <a:picLocks noChangeAspect="1" noChangeArrowheads="1" noCrop="1"/>
            </p:cNvPicPr>
            <p:nvPr/>
          </p:nvPicPr>
          <p:blipFill>
            <a:blip r:embed="rId3" cstate="print"/>
            <a:srcRect/>
            <a:stretch>
              <a:fillRect/>
            </a:stretch>
          </p:blipFill>
          <p:spPr bwMode="auto">
            <a:xfrm>
              <a:off x="4392" y="3494"/>
              <a:ext cx="632" cy="240"/>
            </a:xfrm>
            <a:prstGeom prst="rect">
              <a:avLst/>
            </a:prstGeom>
            <a:noFill/>
            <a:ln w="9525">
              <a:noFill/>
              <a:miter lim="800000"/>
              <a:headEnd/>
              <a:tailEnd/>
            </a:ln>
          </p:spPr>
        </p:pic>
        <p:pic>
          <p:nvPicPr>
            <p:cNvPr id="27664" name="Picture 7" descr="Flame3"/>
            <p:cNvPicPr>
              <a:picLocks noChangeAspect="1" noChangeArrowheads="1" noCrop="1"/>
            </p:cNvPicPr>
            <p:nvPr/>
          </p:nvPicPr>
          <p:blipFill>
            <a:blip r:embed="rId3" cstate="print"/>
            <a:srcRect/>
            <a:stretch>
              <a:fillRect/>
            </a:stretch>
          </p:blipFill>
          <p:spPr bwMode="auto">
            <a:xfrm>
              <a:off x="3772" y="3495"/>
              <a:ext cx="618" cy="240"/>
            </a:xfrm>
            <a:prstGeom prst="rect">
              <a:avLst/>
            </a:prstGeom>
            <a:noFill/>
            <a:ln w="9525">
              <a:noFill/>
              <a:miter lim="800000"/>
              <a:headEnd/>
              <a:tailEnd/>
            </a:ln>
          </p:spPr>
        </p:pic>
        <p:pic>
          <p:nvPicPr>
            <p:cNvPr id="27665" name="Picture 8" descr="Flame3"/>
            <p:cNvPicPr>
              <a:picLocks noChangeAspect="1" noChangeArrowheads="1" noCrop="1"/>
            </p:cNvPicPr>
            <p:nvPr/>
          </p:nvPicPr>
          <p:blipFill>
            <a:blip r:embed="rId3" cstate="print"/>
            <a:srcRect/>
            <a:stretch>
              <a:fillRect/>
            </a:stretch>
          </p:blipFill>
          <p:spPr bwMode="auto">
            <a:xfrm>
              <a:off x="3173" y="3487"/>
              <a:ext cx="600" cy="240"/>
            </a:xfrm>
            <a:prstGeom prst="rect">
              <a:avLst/>
            </a:prstGeom>
            <a:noFill/>
            <a:ln w="9525">
              <a:noFill/>
              <a:miter lim="800000"/>
              <a:headEnd/>
              <a:tailEnd/>
            </a:ln>
          </p:spPr>
        </p:pic>
      </p:grpSp>
      <p:sp>
        <p:nvSpPr>
          <p:cNvPr id="117769" name="Oval 9"/>
          <p:cNvSpPr>
            <a:spLocks noChangeArrowheads="1"/>
          </p:cNvSpPr>
          <p:nvPr/>
        </p:nvSpPr>
        <p:spPr bwMode="auto">
          <a:xfrm>
            <a:off x="3336925" y="831850"/>
            <a:ext cx="357188" cy="357188"/>
          </a:xfrm>
          <a:prstGeom prst="ellipse">
            <a:avLst/>
          </a:prstGeom>
          <a:solidFill>
            <a:srgbClr val="0099FF"/>
          </a:solidFill>
          <a:ln w="9525">
            <a:noFill/>
            <a:round/>
            <a:headEnd/>
            <a:tailEnd/>
          </a:ln>
        </p:spPr>
        <p:txBody>
          <a:bodyPr wrap="none" anchor="ctr"/>
          <a:lstStyle/>
          <a:p>
            <a:endParaRPr lang="ar-SA"/>
          </a:p>
        </p:txBody>
      </p:sp>
      <p:sp>
        <p:nvSpPr>
          <p:cNvPr id="117770" name="Oval 10"/>
          <p:cNvSpPr>
            <a:spLocks noChangeArrowheads="1"/>
          </p:cNvSpPr>
          <p:nvPr/>
        </p:nvSpPr>
        <p:spPr bwMode="auto">
          <a:xfrm>
            <a:off x="2667000" y="3665538"/>
            <a:ext cx="357188" cy="357187"/>
          </a:xfrm>
          <a:prstGeom prst="ellipse">
            <a:avLst/>
          </a:prstGeom>
          <a:solidFill>
            <a:srgbClr val="0099FF"/>
          </a:solidFill>
          <a:ln w="9525">
            <a:noFill/>
            <a:round/>
            <a:headEnd/>
            <a:tailEnd/>
          </a:ln>
        </p:spPr>
        <p:txBody>
          <a:bodyPr wrap="none" anchor="ctr"/>
          <a:lstStyle/>
          <a:p>
            <a:endParaRPr lang="ar-SA"/>
          </a:p>
        </p:txBody>
      </p:sp>
      <p:sp>
        <p:nvSpPr>
          <p:cNvPr id="117771" name="Oval 11"/>
          <p:cNvSpPr>
            <a:spLocks noChangeArrowheads="1"/>
          </p:cNvSpPr>
          <p:nvPr/>
        </p:nvSpPr>
        <p:spPr bwMode="auto">
          <a:xfrm>
            <a:off x="2482850" y="3149600"/>
            <a:ext cx="357188" cy="357188"/>
          </a:xfrm>
          <a:prstGeom prst="ellipse">
            <a:avLst/>
          </a:prstGeom>
          <a:solidFill>
            <a:srgbClr val="0099FF"/>
          </a:solidFill>
          <a:ln w="9525">
            <a:noFill/>
            <a:round/>
            <a:headEnd/>
            <a:tailEnd/>
          </a:ln>
        </p:spPr>
        <p:txBody>
          <a:bodyPr wrap="none" anchor="ctr"/>
          <a:lstStyle/>
          <a:p>
            <a:endParaRPr lang="ar-SA"/>
          </a:p>
        </p:txBody>
      </p:sp>
      <p:sp>
        <p:nvSpPr>
          <p:cNvPr id="117780" name="WordArt 20" descr="Sphere"/>
          <p:cNvSpPr>
            <a:spLocks noChangeArrowheads="1" noChangeShapeType="1" noTextEdit="1"/>
          </p:cNvSpPr>
          <p:nvPr/>
        </p:nvSpPr>
        <p:spPr bwMode="auto">
          <a:xfrm>
            <a:off x="4454525" y="2149475"/>
            <a:ext cx="4497388" cy="638175"/>
          </a:xfrm>
          <a:prstGeom prst="rect">
            <a:avLst/>
          </a:prstGeom>
        </p:spPr>
        <p:txBody>
          <a:bodyPr wrap="none" fromWordArt="1">
            <a:prstTxWarp prst="textPlain">
              <a:avLst>
                <a:gd name="adj" fmla="val 50000"/>
              </a:avLst>
            </a:prstTxWarp>
          </a:bodyPr>
          <a:lstStyle/>
          <a:p>
            <a:pPr algn="ctr"/>
            <a:r>
              <a:rPr lang="en-US" sz="3600" kern="10">
                <a:ln w="25400">
                  <a:solidFill>
                    <a:srgbClr val="07EDE8"/>
                  </a:solidFill>
                  <a:round/>
                  <a:headEnd/>
                  <a:tailEnd/>
                </a:ln>
                <a:pattFill prst="sphere">
                  <a:fgClr>
                    <a:srgbClr val="FF3300"/>
                  </a:fgClr>
                  <a:bgClr>
                    <a:srgbClr val="FFFF99"/>
                  </a:bgClr>
                </a:pattFill>
                <a:effectLst>
                  <a:outerShdw dist="35921" dir="2700000" algn="ctr" rotWithShape="0">
                    <a:srgbClr val="000000"/>
                  </a:outerShdw>
                </a:effectLst>
                <a:latin typeface="Arial Black"/>
              </a:rPr>
              <a:t>n=# moles</a:t>
            </a:r>
          </a:p>
        </p:txBody>
      </p:sp>
      <p:grpSp>
        <p:nvGrpSpPr>
          <p:cNvPr id="3" name="Group 23"/>
          <p:cNvGrpSpPr>
            <a:grpSpLocks/>
          </p:cNvGrpSpPr>
          <p:nvPr/>
        </p:nvGrpSpPr>
        <p:grpSpPr bwMode="auto">
          <a:xfrm>
            <a:off x="5268913" y="738188"/>
            <a:ext cx="2584450" cy="911225"/>
            <a:chOff x="3319" y="465"/>
            <a:chExt cx="1628" cy="574"/>
          </a:xfrm>
        </p:grpSpPr>
        <p:sp>
          <p:nvSpPr>
            <p:cNvPr id="27660" name="WordArt 12"/>
            <p:cNvSpPr>
              <a:spLocks noChangeArrowheads="1" noChangeShapeType="1" noTextEdit="1"/>
            </p:cNvSpPr>
            <p:nvPr/>
          </p:nvSpPr>
          <p:spPr bwMode="auto">
            <a:xfrm>
              <a:off x="3319" y="465"/>
              <a:ext cx="439" cy="574"/>
            </a:xfrm>
            <a:prstGeom prst="rect">
              <a:avLst/>
            </a:prstGeom>
          </p:spPr>
          <p:txBody>
            <a:bodyPr wrap="none" fromWordArt="1">
              <a:prstTxWarp prst="textPlain">
                <a:avLst>
                  <a:gd name="adj" fmla="val 50000"/>
                </a:avLst>
              </a:prstTxWarp>
            </a:bodyPr>
            <a:lstStyle/>
            <a:p>
              <a:pPr algn="ctr"/>
              <a:r>
                <a:rPr lang="en-US" sz="3600" kern="10">
                  <a:ln w="22225">
                    <a:solidFill>
                      <a:srgbClr val="FFFF99"/>
                    </a:solidFill>
                    <a:round/>
                    <a:headEnd/>
                    <a:tailEnd/>
                  </a:ln>
                  <a:solidFill>
                    <a:srgbClr val="008000"/>
                  </a:solidFill>
                  <a:latin typeface="Impact"/>
                </a:rPr>
                <a:t>P</a:t>
              </a:r>
            </a:p>
          </p:txBody>
        </p:sp>
        <p:sp>
          <p:nvSpPr>
            <p:cNvPr id="27661" name="WordArt 18" descr="Sphere"/>
            <p:cNvSpPr>
              <a:spLocks noChangeArrowheads="1" noChangeShapeType="1" noTextEdit="1"/>
            </p:cNvSpPr>
            <p:nvPr/>
          </p:nvSpPr>
          <p:spPr bwMode="auto">
            <a:xfrm>
              <a:off x="4520" y="551"/>
              <a:ext cx="427" cy="402"/>
            </a:xfrm>
            <a:prstGeom prst="rect">
              <a:avLst/>
            </a:prstGeom>
          </p:spPr>
          <p:txBody>
            <a:bodyPr wrap="none" fromWordArt="1">
              <a:prstTxWarp prst="textPlain">
                <a:avLst>
                  <a:gd name="adj" fmla="val 50000"/>
                </a:avLst>
              </a:prstTxWarp>
            </a:bodyPr>
            <a:lstStyle/>
            <a:p>
              <a:pPr algn="ctr"/>
              <a:r>
                <a:rPr lang="en-US" sz="3600" kern="10">
                  <a:ln w="25400">
                    <a:solidFill>
                      <a:srgbClr val="07EDE8"/>
                    </a:solidFill>
                    <a:round/>
                    <a:headEnd/>
                    <a:tailEnd/>
                  </a:ln>
                  <a:pattFill prst="sphere">
                    <a:fgClr>
                      <a:srgbClr val="FF3300"/>
                    </a:fgClr>
                    <a:bgClr>
                      <a:srgbClr val="FFFF99"/>
                    </a:bgClr>
                  </a:pattFill>
                  <a:effectLst>
                    <a:outerShdw dist="35921" dir="2700000" algn="ctr" rotWithShape="0">
                      <a:srgbClr val="000000"/>
                    </a:outerShdw>
                  </a:effectLst>
                  <a:latin typeface="Arial Black"/>
                </a:rPr>
                <a:t>n</a:t>
              </a:r>
            </a:p>
          </p:txBody>
        </p:sp>
        <p:sp>
          <p:nvSpPr>
            <p:cNvPr id="27662" name="Freeform 22"/>
            <p:cNvSpPr>
              <a:spLocks/>
            </p:cNvSpPr>
            <p:nvPr/>
          </p:nvSpPr>
          <p:spPr bwMode="auto">
            <a:xfrm>
              <a:off x="3857" y="610"/>
              <a:ext cx="382" cy="291"/>
            </a:xfrm>
            <a:custGeom>
              <a:avLst/>
              <a:gdLst>
                <a:gd name="T0" fmla="*/ 1259 w 301"/>
                <a:gd name="T1" fmla="*/ 0 h 225"/>
                <a:gd name="T2" fmla="*/ 367 w 301"/>
                <a:gd name="T3" fmla="*/ 971 h 225"/>
                <a:gd name="T4" fmla="*/ 10 w 301"/>
                <a:gd name="T5" fmla="*/ 508 h 225"/>
                <a:gd name="T6" fmla="*/ 317 w 301"/>
                <a:gd name="T7" fmla="*/ 79 h 225"/>
                <a:gd name="T8" fmla="*/ 1259 w 301"/>
                <a:gd name="T9" fmla="*/ 861 h 225"/>
                <a:gd name="T10" fmla="*/ 0 60000 65536"/>
                <a:gd name="T11" fmla="*/ 0 60000 65536"/>
                <a:gd name="T12" fmla="*/ 0 60000 65536"/>
                <a:gd name="T13" fmla="*/ 0 60000 65536"/>
                <a:gd name="T14" fmla="*/ 0 60000 65536"/>
                <a:gd name="T15" fmla="*/ 0 w 301"/>
                <a:gd name="T16" fmla="*/ 0 h 225"/>
                <a:gd name="T17" fmla="*/ 301 w 301"/>
                <a:gd name="T18" fmla="*/ 225 h 225"/>
              </a:gdLst>
              <a:ahLst/>
              <a:cxnLst>
                <a:cxn ang="T10">
                  <a:pos x="T0" y="T1"/>
                </a:cxn>
                <a:cxn ang="T11">
                  <a:pos x="T2" y="T3"/>
                </a:cxn>
                <a:cxn ang="T12">
                  <a:pos x="T4" y="T5"/>
                </a:cxn>
                <a:cxn ang="T13">
                  <a:pos x="T6" y="T7"/>
                </a:cxn>
                <a:cxn ang="T14">
                  <a:pos x="T8" y="T9"/>
                </a:cxn>
              </a:cxnLst>
              <a:rect l="T15" t="T16" r="T17" b="T18"/>
              <a:pathLst>
                <a:path w="301" h="225">
                  <a:moveTo>
                    <a:pt x="301" y="0"/>
                  </a:moveTo>
                  <a:cubicBezTo>
                    <a:pt x="265" y="34"/>
                    <a:pt x="138" y="189"/>
                    <a:pt x="88" y="207"/>
                  </a:cubicBezTo>
                  <a:cubicBezTo>
                    <a:pt x="38" y="225"/>
                    <a:pt x="4" y="141"/>
                    <a:pt x="2" y="109"/>
                  </a:cubicBezTo>
                  <a:cubicBezTo>
                    <a:pt x="0" y="77"/>
                    <a:pt x="26" y="5"/>
                    <a:pt x="76" y="17"/>
                  </a:cubicBezTo>
                  <a:cubicBezTo>
                    <a:pt x="126" y="29"/>
                    <a:pt x="213" y="106"/>
                    <a:pt x="301" y="184"/>
                  </a:cubicBezTo>
                </a:path>
              </a:pathLst>
            </a:custGeom>
            <a:noFill/>
            <a:ln w="76200">
              <a:solidFill>
                <a:srgbClr val="0066CC"/>
              </a:solidFill>
              <a:round/>
              <a:headEnd/>
              <a:tailEnd/>
            </a:ln>
          </p:spPr>
          <p:txBody>
            <a:bodyPr wrap="none" anchor="ctr"/>
            <a:lstStyle/>
            <a:p>
              <a:endParaRPr lang="ar-SA"/>
            </a:p>
          </p:txBody>
        </p:sp>
      </p:grpSp>
      <p:sp>
        <p:nvSpPr>
          <p:cNvPr id="17" name="مربع نص 16"/>
          <p:cNvSpPr txBox="1">
            <a:spLocks noChangeArrowheads="1"/>
          </p:cNvSpPr>
          <p:nvPr/>
        </p:nvSpPr>
        <p:spPr bwMode="auto">
          <a:xfrm>
            <a:off x="1828800" y="5410200"/>
            <a:ext cx="7162800" cy="523875"/>
          </a:xfrm>
          <a:prstGeom prst="rect">
            <a:avLst/>
          </a:prstGeom>
          <a:noFill/>
          <a:ln w="9525">
            <a:noFill/>
            <a:miter lim="800000"/>
            <a:headEnd/>
            <a:tailEnd/>
          </a:ln>
        </p:spPr>
        <p:txBody>
          <a:bodyPr>
            <a:spAutoFit/>
          </a:bodyPr>
          <a:lstStyle/>
          <a:p>
            <a:pPr algn="ctr"/>
            <a:r>
              <a:rPr lang="ar-SA" sz="2800" b="1"/>
              <a:t>عند زيادة عدد الجزئيات (عدد المولات ) يزداد الضغط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grpId="0" nodeType="clickEffect">
                                  <p:stCondLst>
                                    <p:cond delay="0"/>
                                  </p:stCondLst>
                                  <p:childTnLst>
                                    <p:animMotion origin="layout" path="M 3.61111E-6 -4.81481E-6 L 0.05208 0.19237 L -0.01632 0.34561 L -0.25052 0.0794 L -0.13559 -0.0375 L 0.04114 0.10834 L -0.15955 0.36875 L -0.23646 0.27894 L 3.61111E-6 -0.00138 " pathEditMode="relative" rAng="0" ptsTypes="AAAAAAAAA">
                                      <p:cBhvr>
                                        <p:cTn id="6" dur="3000" fill="hold"/>
                                        <p:tgtEl>
                                          <p:spTgt spid="117769"/>
                                        </p:tgtEl>
                                        <p:attrNameLst>
                                          <p:attrName>ppt_x</p:attrName>
                                          <p:attrName>ppt_y</p:attrName>
                                        </p:attrNameLst>
                                      </p:cBhvr>
                                      <p:rCtr x="-99" y="16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7770"/>
                                        </p:tgtEl>
                                        <p:attrNameLst>
                                          <p:attrName>style.visibility</p:attrName>
                                        </p:attrNameLst>
                                      </p:cBhvr>
                                      <p:to>
                                        <p:strVal val="visible"/>
                                      </p:to>
                                    </p:set>
                                    <p:animEffect transition="in" filter="fade">
                                      <p:cBhvr>
                                        <p:cTn id="23" dur="500"/>
                                        <p:tgtEl>
                                          <p:spTgt spid="117770"/>
                                        </p:tgtEl>
                                      </p:cBhvr>
                                    </p:animEffect>
                                  </p:childTnLst>
                                </p:cTn>
                              </p:par>
                            </p:childTnLst>
                          </p:cTn>
                        </p:par>
                        <p:par>
                          <p:cTn id="24" fill="hold">
                            <p:stCondLst>
                              <p:cond delay="500"/>
                            </p:stCondLst>
                            <p:childTnLst>
                              <p:par>
                                <p:cTn id="25" presetID="64" presetClass="path" presetSubtype="0" accel="50000" fill="hold" grpId="1" nodeType="afterEffect">
                                  <p:stCondLst>
                                    <p:cond delay="0"/>
                                  </p:stCondLst>
                                  <p:childTnLst>
                                    <p:animMotion origin="layout" path="M -0.01493 -0.43333 L 0.00677 -0.00208 " pathEditMode="relative" rAng="0" ptsTypes="AA">
                                      <p:cBhvr>
                                        <p:cTn id="26" dur="2000" spd="-100000" fill="hold"/>
                                        <p:tgtEl>
                                          <p:spTgt spid="117770"/>
                                        </p:tgtEl>
                                        <p:attrNameLst>
                                          <p:attrName>ppt_x</p:attrName>
                                          <p:attrName>ppt_y</p:attrName>
                                        </p:attrNameLst>
                                      </p:cBhvr>
                                      <p:rCtr x="11" y="216"/>
                                    </p:animMotion>
                                  </p:childTnLst>
                                </p:cTn>
                              </p:par>
                            </p:childTnLst>
                          </p:cTn>
                        </p:par>
                        <p:par>
                          <p:cTn id="27" fill="hold">
                            <p:stCondLst>
                              <p:cond delay="2500"/>
                            </p:stCondLst>
                            <p:childTnLst>
                              <p:par>
                                <p:cTn id="28" presetID="0" presetClass="path" presetSubtype="0" repeatCount="indefinite" fill="hold" grpId="2" nodeType="afterEffect">
                                  <p:stCondLst>
                                    <p:cond delay="0"/>
                                  </p:stCondLst>
                                  <p:childTnLst>
                                    <p:animMotion origin="layout" path="M -0.01493 -0.43194 L 0.12552 -0.13842 L -0.02622 -0.08634 L -0.15781 -0.34514 L -0.12604 -0.45393 L 0.13055 -0.28287 L -0.12517 -0.06319 L -0.14948 -0.14514 L -0.01493 -0.43333 " pathEditMode="relative" rAng="0" ptsTypes="AAAAAAAAA">
                                      <p:cBhvr>
                                        <p:cTn id="29" dur="3000" spd="-100000" fill="hold"/>
                                        <p:tgtEl>
                                          <p:spTgt spid="117770"/>
                                        </p:tgtEl>
                                        <p:attrNameLst>
                                          <p:attrName>ppt_x</p:attrName>
                                          <p:attrName>ppt_y</p:attrName>
                                        </p:attrNameLst>
                                      </p:cBhvr>
                                      <p:rCtr x="1" y="173"/>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7771"/>
                                        </p:tgtEl>
                                        <p:attrNameLst>
                                          <p:attrName>style.visibility</p:attrName>
                                        </p:attrNameLst>
                                      </p:cBhvr>
                                      <p:to>
                                        <p:strVal val="visible"/>
                                      </p:to>
                                    </p:set>
                                    <p:animEffect transition="in" filter="fade">
                                      <p:cBhvr>
                                        <p:cTn id="34" dur="2000"/>
                                        <p:tgtEl>
                                          <p:spTgt spid="117771"/>
                                        </p:tgtEl>
                                      </p:cBhvr>
                                    </p:animEffect>
                                  </p:childTnLst>
                                </p:cTn>
                              </p:par>
                            </p:childTnLst>
                          </p:cTn>
                        </p:par>
                        <p:par>
                          <p:cTn id="35" fill="hold">
                            <p:stCondLst>
                              <p:cond delay="2000"/>
                            </p:stCondLst>
                            <p:childTnLst>
                              <p:par>
                                <p:cTn id="36" presetID="0" presetClass="path" presetSubtype="0" repeatCount="indefinite" fill="hold" grpId="1" nodeType="afterEffect">
                                  <p:stCondLst>
                                    <p:cond delay="0"/>
                                  </p:stCondLst>
                                  <p:childTnLst>
                                    <p:animMotion origin="layout" path="M 2.77778E-7 3.33333E-6 L 0.14045 -0.25394 L -0.01128 -0.29908 L -0.14288 -0.075 L -0.11111 0.01921 L 0.14549 -0.12894 L -0.11024 -0.31898 L -0.13455 -0.24815 L 2.77778E-7 0.00115 " pathEditMode="relative" rAng="0" ptsTypes="AAAAAAAAA">
                                      <p:cBhvr>
                                        <p:cTn id="37" dur="2000" spd="-100000" fill="hold"/>
                                        <p:tgtEl>
                                          <p:spTgt spid="117771"/>
                                        </p:tgtEl>
                                        <p:attrNameLst>
                                          <p:attrName>ppt_x</p:attrName>
                                          <p:attrName>ppt_y</p:attrName>
                                        </p:attrNameLst>
                                      </p:cBhvr>
                                      <p:rCtr x="1" y="-150"/>
                                    </p:animMotion>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7780"/>
                                        </p:tgtEl>
                                        <p:attrNameLst>
                                          <p:attrName>style.visibility</p:attrName>
                                        </p:attrNameLst>
                                      </p:cBhvr>
                                      <p:to>
                                        <p:strVal val="visible"/>
                                      </p:to>
                                    </p:set>
                                    <p:anim calcmode="lin" valueType="num">
                                      <p:cBhvr>
                                        <p:cTn id="42" dur="500" fill="hold"/>
                                        <p:tgtEl>
                                          <p:spTgt spid="117780"/>
                                        </p:tgtEl>
                                        <p:attrNameLst>
                                          <p:attrName>ppt_w</p:attrName>
                                        </p:attrNameLst>
                                      </p:cBhvr>
                                      <p:tavLst>
                                        <p:tav tm="0">
                                          <p:val>
                                            <p:fltVal val="0"/>
                                          </p:val>
                                        </p:tav>
                                        <p:tav tm="100000">
                                          <p:val>
                                            <p:strVal val="#ppt_w"/>
                                          </p:val>
                                        </p:tav>
                                      </p:tavLst>
                                    </p:anim>
                                    <p:anim calcmode="lin" valueType="num">
                                      <p:cBhvr>
                                        <p:cTn id="43" dur="500" fill="hold"/>
                                        <p:tgtEl>
                                          <p:spTgt spid="117780"/>
                                        </p:tgtEl>
                                        <p:attrNameLst>
                                          <p:attrName>ppt_h</p:attrName>
                                        </p:attrNameLst>
                                      </p:cBhvr>
                                      <p:tavLst>
                                        <p:tav tm="0">
                                          <p:val>
                                            <p:fltVal val="0"/>
                                          </p:val>
                                        </p:tav>
                                        <p:tav tm="100000">
                                          <p:val>
                                            <p:strVal val="#ppt_h"/>
                                          </p:val>
                                        </p:tav>
                                      </p:tavLst>
                                    </p:anim>
                                    <p:animEffect transition="in" filter="fade">
                                      <p:cBhvr>
                                        <p:cTn id="44" dur="500"/>
                                        <p:tgtEl>
                                          <p:spTgt spid="11778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9" grpId="0" animBg="1"/>
      <p:bldP spid="117770" grpId="0" animBg="1"/>
      <p:bldP spid="117770" grpId="1" animBg="1"/>
      <p:bldP spid="117770" grpId="2" animBg="1"/>
      <p:bldP spid="117771" grpId="0" animBg="1"/>
      <p:bldP spid="117771" grpId="1" animBg="1"/>
      <p:bldP spid="117780"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3013075" y="657225"/>
            <a:ext cx="2852738" cy="3940175"/>
          </a:xfrm>
          <a:prstGeom prst="rect">
            <a:avLst/>
          </a:prstGeom>
          <a:solidFill>
            <a:srgbClr val="B2B2B2"/>
          </a:solidFill>
          <a:ln w="57150">
            <a:noFill/>
            <a:miter lim="800000"/>
            <a:headEnd/>
            <a:tailEnd/>
          </a:ln>
        </p:spPr>
        <p:txBody>
          <a:bodyPr wrap="none" anchor="ctr"/>
          <a:lstStyle/>
          <a:p>
            <a:endParaRPr lang="ar-SA"/>
          </a:p>
        </p:txBody>
      </p:sp>
      <p:sp>
        <p:nvSpPr>
          <p:cNvPr id="118787" name="Rectangle 3"/>
          <p:cNvSpPr>
            <a:spLocks noChangeArrowheads="1"/>
          </p:cNvSpPr>
          <p:nvPr/>
        </p:nvSpPr>
        <p:spPr bwMode="auto">
          <a:xfrm>
            <a:off x="3149600" y="3635375"/>
            <a:ext cx="2579688" cy="825500"/>
          </a:xfrm>
          <a:prstGeom prst="rect">
            <a:avLst/>
          </a:prstGeom>
          <a:solidFill>
            <a:srgbClr val="3FB6F1"/>
          </a:solidFill>
          <a:ln w="9525">
            <a:solidFill>
              <a:schemeClr val="tx1"/>
            </a:solidFill>
            <a:miter lim="800000"/>
            <a:headEnd/>
            <a:tailEnd/>
          </a:ln>
        </p:spPr>
        <p:txBody>
          <a:bodyPr wrap="none" anchor="ctr"/>
          <a:lstStyle/>
          <a:p>
            <a:pPr algn="ctr"/>
            <a:endParaRPr lang="ar-SA" b="1"/>
          </a:p>
        </p:txBody>
      </p:sp>
      <p:sp>
        <p:nvSpPr>
          <p:cNvPr id="28676" name="Freeform 4"/>
          <p:cNvSpPr>
            <a:spLocks/>
          </p:cNvSpPr>
          <p:nvPr/>
        </p:nvSpPr>
        <p:spPr bwMode="auto">
          <a:xfrm>
            <a:off x="-1514475" y="5514975"/>
            <a:ext cx="1430337" cy="1343025"/>
          </a:xfrm>
          <a:custGeom>
            <a:avLst/>
            <a:gdLst>
              <a:gd name="T0" fmla="*/ 2147483647 w 1243"/>
              <a:gd name="T1" fmla="*/ 2147483647 h 944"/>
              <a:gd name="T2" fmla="*/ 2147483647 w 1243"/>
              <a:gd name="T3" fmla="*/ 2147483647 h 944"/>
              <a:gd name="T4" fmla="*/ 2147483647 w 1243"/>
              <a:gd name="T5" fmla="*/ 2147483647 h 944"/>
              <a:gd name="T6" fmla="*/ 2147483647 w 1243"/>
              <a:gd name="T7" fmla="*/ 2147483647 h 944"/>
              <a:gd name="T8" fmla="*/ 2147483647 w 1243"/>
              <a:gd name="T9" fmla="*/ 2147483647 h 944"/>
              <a:gd name="T10" fmla="*/ 2147483647 w 1243"/>
              <a:gd name="T11" fmla="*/ 2147483647 h 944"/>
              <a:gd name="T12" fmla="*/ 2147483647 w 1243"/>
              <a:gd name="T13" fmla="*/ 2147483647 h 944"/>
              <a:gd name="T14" fmla="*/ 2147483647 w 1243"/>
              <a:gd name="T15" fmla="*/ 2147483647 h 944"/>
              <a:gd name="T16" fmla="*/ 2147483647 w 1243"/>
              <a:gd name="T17" fmla="*/ 2147483647 h 944"/>
              <a:gd name="T18" fmla="*/ 2147483647 w 1243"/>
              <a:gd name="T19" fmla="*/ 2147483647 h 944"/>
              <a:gd name="T20" fmla="*/ 2147483647 w 1243"/>
              <a:gd name="T21" fmla="*/ 2147483647 h 944"/>
              <a:gd name="T22" fmla="*/ 2147483647 w 1243"/>
              <a:gd name="T23" fmla="*/ 2147483647 h 944"/>
              <a:gd name="T24" fmla="*/ 2147483647 w 1243"/>
              <a:gd name="T25" fmla="*/ 2147483647 h 944"/>
              <a:gd name="T26" fmla="*/ 2147483647 w 1243"/>
              <a:gd name="T27" fmla="*/ 2147483647 h 944"/>
              <a:gd name="T28" fmla="*/ 2147483647 w 1243"/>
              <a:gd name="T29" fmla="*/ 2147483647 h 944"/>
              <a:gd name="T30" fmla="*/ 2147483647 w 1243"/>
              <a:gd name="T31" fmla="*/ 0 h 944"/>
              <a:gd name="T32" fmla="*/ 2147483647 w 1243"/>
              <a:gd name="T33" fmla="*/ 2147483647 h 944"/>
              <a:gd name="T34" fmla="*/ 2147483647 w 1243"/>
              <a:gd name="T35" fmla="*/ 2147483647 h 944"/>
              <a:gd name="T36" fmla="*/ 2147483647 w 1243"/>
              <a:gd name="T37" fmla="*/ 2147483647 h 944"/>
              <a:gd name="T38" fmla="*/ 2147483647 w 1243"/>
              <a:gd name="T39" fmla="*/ 2147483647 h 944"/>
              <a:gd name="T40" fmla="*/ 2147483647 w 1243"/>
              <a:gd name="T41" fmla="*/ 2147483647 h 944"/>
              <a:gd name="T42" fmla="*/ 2147483647 w 1243"/>
              <a:gd name="T43" fmla="*/ 2147483647 h 944"/>
              <a:gd name="T44" fmla="*/ 2147483647 w 1243"/>
              <a:gd name="T45" fmla="*/ 2147483647 h 944"/>
              <a:gd name="T46" fmla="*/ 2147483647 w 1243"/>
              <a:gd name="T47" fmla="*/ 2147483647 h 944"/>
              <a:gd name="T48" fmla="*/ 2147483647 w 1243"/>
              <a:gd name="T49" fmla="*/ 2147483647 h 944"/>
              <a:gd name="T50" fmla="*/ 2147483647 w 1243"/>
              <a:gd name="T51" fmla="*/ 2147483647 h 944"/>
              <a:gd name="T52" fmla="*/ 2147483647 w 1243"/>
              <a:gd name="T53" fmla="*/ 2147483647 h 944"/>
              <a:gd name="T54" fmla="*/ 2147483647 w 1243"/>
              <a:gd name="T55" fmla="*/ 2147483647 h 944"/>
              <a:gd name="T56" fmla="*/ 2147483647 w 1243"/>
              <a:gd name="T57" fmla="*/ 2147483647 h 944"/>
              <a:gd name="T58" fmla="*/ 2147483647 w 1243"/>
              <a:gd name="T59" fmla="*/ 2147483647 h 944"/>
              <a:gd name="T60" fmla="*/ 2147483647 w 1243"/>
              <a:gd name="T61" fmla="*/ 2147483647 h 944"/>
              <a:gd name="T62" fmla="*/ 2147483647 w 1243"/>
              <a:gd name="T63" fmla="*/ 2147483647 h 944"/>
              <a:gd name="T64" fmla="*/ 2147483647 w 1243"/>
              <a:gd name="T65" fmla="*/ 2147483647 h 944"/>
              <a:gd name="T66" fmla="*/ 2147483647 w 1243"/>
              <a:gd name="T67" fmla="*/ 2147483647 h 944"/>
              <a:gd name="T68" fmla="*/ 2147483647 w 1243"/>
              <a:gd name="T69" fmla="*/ 2147483647 h 944"/>
              <a:gd name="T70" fmla="*/ 2147483647 w 1243"/>
              <a:gd name="T71" fmla="*/ 2147483647 h 944"/>
              <a:gd name="T72" fmla="*/ 2147483647 w 1243"/>
              <a:gd name="T73" fmla="*/ 2147483647 h 9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3"/>
              <a:gd name="T112" fmla="*/ 0 h 944"/>
              <a:gd name="T113" fmla="*/ 1243 w 1243"/>
              <a:gd name="T114" fmla="*/ 944 h 9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3" h="944">
                <a:moveTo>
                  <a:pt x="823" y="860"/>
                </a:moveTo>
                <a:cubicBezTo>
                  <a:pt x="864" y="735"/>
                  <a:pt x="900" y="720"/>
                  <a:pt x="1023" y="680"/>
                </a:cubicBezTo>
                <a:cubicBezTo>
                  <a:pt x="1096" y="625"/>
                  <a:pt x="1116" y="621"/>
                  <a:pt x="1163" y="540"/>
                </a:cubicBezTo>
                <a:cubicBezTo>
                  <a:pt x="1173" y="521"/>
                  <a:pt x="1173" y="498"/>
                  <a:pt x="1183" y="480"/>
                </a:cubicBezTo>
                <a:cubicBezTo>
                  <a:pt x="1193" y="458"/>
                  <a:pt x="1209" y="440"/>
                  <a:pt x="1223" y="420"/>
                </a:cubicBezTo>
                <a:cubicBezTo>
                  <a:pt x="1229" y="320"/>
                  <a:pt x="1243" y="220"/>
                  <a:pt x="1243" y="120"/>
                </a:cubicBezTo>
                <a:cubicBezTo>
                  <a:pt x="1243" y="92"/>
                  <a:pt x="1232" y="174"/>
                  <a:pt x="1223" y="200"/>
                </a:cubicBezTo>
                <a:cubicBezTo>
                  <a:pt x="1212" y="227"/>
                  <a:pt x="1194" y="252"/>
                  <a:pt x="1183" y="280"/>
                </a:cubicBezTo>
                <a:cubicBezTo>
                  <a:pt x="1139" y="380"/>
                  <a:pt x="1096" y="437"/>
                  <a:pt x="1003" y="500"/>
                </a:cubicBezTo>
                <a:cubicBezTo>
                  <a:pt x="919" y="375"/>
                  <a:pt x="995" y="508"/>
                  <a:pt x="943" y="280"/>
                </a:cubicBezTo>
                <a:cubicBezTo>
                  <a:pt x="934" y="245"/>
                  <a:pt x="916" y="213"/>
                  <a:pt x="903" y="180"/>
                </a:cubicBezTo>
                <a:cubicBezTo>
                  <a:pt x="889" y="318"/>
                  <a:pt x="895" y="351"/>
                  <a:pt x="863" y="460"/>
                </a:cubicBezTo>
                <a:cubicBezTo>
                  <a:pt x="850" y="500"/>
                  <a:pt x="823" y="580"/>
                  <a:pt x="823" y="580"/>
                </a:cubicBezTo>
                <a:cubicBezTo>
                  <a:pt x="702" y="398"/>
                  <a:pt x="738" y="507"/>
                  <a:pt x="763" y="240"/>
                </a:cubicBezTo>
                <a:cubicBezTo>
                  <a:pt x="763" y="240"/>
                  <a:pt x="708" y="75"/>
                  <a:pt x="703" y="60"/>
                </a:cubicBezTo>
                <a:cubicBezTo>
                  <a:pt x="696" y="40"/>
                  <a:pt x="683" y="0"/>
                  <a:pt x="683" y="0"/>
                </a:cubicBezTo>
                <a:cubicBezTo>
                  <a:pt x="679" y="24"/>
                  <a:pt x="660" y="214"/>
                  <a:pt x="643" y="260"/>
                </a:cubicBezTo>
                <a:cubicBezTo>
                  <a:pt x="634" y="282"/>
                  <a:pt x="613" y="298"/>
                  <a:pt x="603" y="320"/>
                </a:cubicBezTo>
                <a:cubicBezTo>
                  <a:pt x="569" y="387"/>
                  <a:pt x="561" y="466"/>
                  <a:pt x="543" y="540"/>
                </a:cubicBezTo>
                <a:cubicBezTo>
                  <a:pt x="479" y="444"/>
                  <a:pt x="518" y="517"/>
                  <a:pt x="483" y="400"/>
                </a:cubicBezTo>
                <a:cubicBezTo>
                  <a:pt x="470" y="359"/>
                  <a:pt x="443" y="280"/>
                  <a:pt x="443" y="280"/>
                </a:cubicBezTo>
                <a:cubicBezTo>
                  <a:pt x="436" y="300"/>
                  <a:pt x="423" y="318"/>
                  <a:pt x="423" y="340"/>
                </a:cubicBezTo>
                <a:cubicBezTo>
                  <a:pt x="423" y="433"/>
                  <a:pt x="464" y="528"/>
                  <a:pt x="443" y="620"/>
                </a:cubicBezTo>
                <a:cubicBezTo>
                  <a:pt x="436" y="646"/>
                  <a:pt x="389" y="606"/>
                  <a:pt x="363" y="600"/>
                </a:cubicBezTo>
                <a:cubicBezTo>
                  <a:pt x="288" y="487"/>
                  <a:pt x="329" y="425"/>
                  <a:pt x="283" y="320"/>
                </a:cubicBezTo>
                <a:cubicBezTo>
                  <a:pt x="271" y="294"/>
                  <a:pt x="243" y="280"/>
                  <a:pt x="223" y="260"/>
                </a:cubicBezTo>
                <a:cubicBezTo>
                  <a:pt x="177" y="396"/>
                  <a:pt x="225" y="544"/>
                  <a:pt x="303" y="660"/>
                </a:cubicBezTo>
                <a:cubicBezTo>
                  <a:pt x="283" y="666"/>
                  <a:pt x="259" y="692"/>
                  <a:pt x="243" y="680"/>
                </a:cubicBezTo>
                <a:cubicBezTo>
                  <a:pt x="221" y="663"/>
                  <a:pt x="233" y="625"/>
                  <a:pt x="223" y="600"/>
                </a:cubicBezTo>
                <a:cubicBezTo>
                  <a:pt x="193" y="531"/>
                  <a:pt x="124" y="482"/>
                  <a:pt x="83" y="420"/>
                </a:cubicBezTo>
                <a:cubicBezTo>
                  <a:pt x="63" y="426"/>
                  <a:pt x="29" y="420"/>
                  <a:pt x="23" y="440"/>
                </a:cubicBezTo>
                <a:cubicBezTo>
                  <a:pt x="0" y="507"/>
                  <a:pt x="70" y="576"/>
                  <a:pt x="103" y="620"/>
                </a:cubicBezTo>
                <a:cubicBezTo>
                  <a:pt x="141" y="736"/>
                  <a:pt x="92" y="629"/>
                  <a:pt x="183" y="720"/>
                </a:cubicBezTo>
                <a:cubicBezTo>
                  <a:pt x="206" y="743"/>
                  <a:pt x="215" y="781"/>
                  <a:pt x="243" y="800"/>
                </a:cubicBezTo>
                <a:cubicBezTo>
                  <a:pt x="278" y="823"/>
                  <a:pt x="323" y="826"/>
                  <a:pt x="363" y="840"/>
                </a:cubicBezTo>
                <a:cubicBezTo>
                  <a:pt x="449" y="868"/>
                  <a:pt x="527" y="889"/>
                  <a:pt x="603" y="940"/>
                </a:cubicBezTo>
                <a:cubicBezTo>
                  <a:pt x="628" y="936"/>
                  <a:pt x="823" y="944"/>
                  <a:pt x="823" y="860"/>
                </a:cubicBezTo>
                <a:close/>
              </a:path>
            </a:pathLst>
          </a:custGeom>
          <a:gradFill rotWithShape="0">
            <a:gsLst>
              <a:gs pos="0">
                <a:srgbClr val="FF1313"/>
              </a:gs>
              <a:gs pos="100000">
                <a:srgbClr val="FFFF00"/>
              </a:gs>
            </a:gsLst>
            <a:lin ang="5400000" scaled="1"/>
          </a:gradFill>
          <a:ln w="9525">
            <a:noFill/>
            <a:round/>
            <a:headEnd/>
            <a:tailEnd/>
          </a:ln>
        </p:spPr>
        <p:txBody>
          <a:bodyPr/>
          <a:lstStyle/>
          <a:p>
            <a:endParaRPr lang="ar-SA"/>
          </a:p>
        </p:txBody>
      </p:sp>
      <p:grpSp>
        <p:nvGrpSpPr>
          <p:cNvPr id="2" name="Group 5"/>
          <p:cNvGrpSpPr>
            <a:grpSpLocks/>
          </p:cNvGrpSpPr>
          <p:nvPr/>
        </p:nvGrpSpPr>
        <p:grpSpPr bwMode="auto">
          <a:xfrm>
            <a:off x="2947988" y="4672013"/>
            <a:ext cx="2938462" cy="393700"/>
            <a:chOff x="3173" y="3487"/>
            <a:chExt cx="1851" cy="248"/>
          </a:xfrm>
        </p:grpSpPr>
        <p:pic>
          <p:nvPicPr>
            <p:cNvPr id="28688" name="Picture 6" descr="Flame3"/>
            <p:cNvPicPr>
              <a:picLocks noChangeAspect="1" noChangeArrowheads="1" noCrop="1"/>
            </p:cNvPicPr>
            <p:nvPr/>
          </p:nvPicPr>
          <p:blipFill>
            <a:blip r:embed="rId4" cstate="print"/>
            <a:srcRect/>
            <a:stretch>
              <a:fillRect/>
            </a:stretch>
          </p:blipFill>
          <p:spPr bwMode="auto">
            <a:xfrm>
              <a:off x="4392" y="3494"/>
              <a:ext cx="632" cy="240"/>
            </a:xfrm>
            <a:prstGeom prst="rect">
              <a:avLst/>
            </a:prstGeom>
            <a:noFill/>
            <a:ln w="9525">
              <a:noFill/>
              <a:miter lim="800000"/>
              <a:headEnd/>
              <a:tailEnd/>
            </a:ln>
          </p:spPr>
        </p:pic>
        <p:pic>
          <p:nvPicPr>
            <p:cNvPr id="28689" name="Picture 7" descr="Flame3"/>
            <p:cNvPicPr>
              <a:picLocks noChangeAspect="1" noChangeArrowheads="1" noCrop="1"/>
            </p:cNvPicPr>
            <p:nvPr/>
          </p:nvPicPr>
          <p:blipFill>
            <a:blip r:embed="rId4" cstate="print"/>
            <a:srcRect/>
            <a:stretch>
              <a:fillRect/>
            </a:stretch>
          </p:blipFill>
          <p:spPr bwMode="auto">
            <a:xfrm>
              <a:off x="3772" y="3495"/>
              <a:ext cx="618" cy="240"/>
            </a:xfrm>
            <a:prstGeom prst="rect">
              <a:avLst/>
            </a:prstGeom>
            <a:noFill/>
            <a:ln w="9525">
              <a:noFill/>
              <a:miter lim="800000"/>
              <a:headEnd/>
              <a:tailEnd/>
            </a:ln>
          </p:spPr>
        </p:pic>
        <p:pic>
          <p:nvPicPr>
            <p:cNvPr id="28690" name="Picture 8" descr="Flame3"/>
            <p:cNvPicPr>
              <a:picLocks noChangeAspect="1" noChangeArrowheads="1" noCrop="1"/>
            </p:cNvPicPr>
            <p:nvPr/>
          </p:nvPicPr>
          <p:blipFill>
            <a:blip r:embed="rId4" cstate="print"/>
            <a:srcRect/>
            <a:stretch>
              <a:fillRect/>
            </a:stretch>
          </p:blipFill>
          <p:spPr bwMode="auto">
            <a:xfrm>
              <a:off x="3173" y="3487"/>
              <a:ext cx="600" cy="240"/>
            </a:xfrm>
            <a:prstGeom prst="rect">
              <a:avLst/>
            </a:prstGeom>
            <a:noFill/>
            <a:ln w="9525">
              <a:noFill/>
              <a:miter lim="800000"/>
              <a:headEnd/>
              <a:tailEnd/>
            </a:ln>
          </p:spPr>
        </p:pic>
      </p:grpSp>
      <p:sp>
        <p:nvSpPr>
          <p:cNvPr id="118793" name="Oval 9"/>
          <p:cNvSpPr>
            <a:spLocks noChangeArrowheads="1"/>
          </p:cNvSpPr>
          <p:nvPr/>
        </p:nvSpPr>
        <p:spPr bwMode="auto">
          <a:xfrm>
            <a:off x="5149850" y="895350"/>
            <a:ext cx="357188" cy="357188"/>
          </a:xfrm>
          <a:prstGeom prst="ellipse">
            <a:avLst/>
          </a:prstGeom>
          <a:solidFill>
            <a:srgbClr val="0099FF"/>
          </a:solidFill>
          <a:ln w="9525">
            <a:noFill/>
            <a:round/>
            <a:headEnd/>
            <a:tailEnd/>
          </a:ln>
        </p:spPr>
        <p:txBody>
          <a:bodyPr wrap="none" anchor="ctr"/>
          <a:lstStyle/>
          <a:p>
            <a:endParaRPr lang="ar-SA"/>
          </a:p>
        </p:txBody>
      </p:sp>
      <p:sp>
        <p:nvSpPr>
          <p:cNvPr id="118794" name="Oval 10"/>
          <p:cNvSpPr>
            <a:spLocks noChangeArrowheads="1"/>
          </p:cNvSpPr>
          <p:nvPr/>
        </p:nvSpPr>
        <p:spPr bwMode="auto">
          <a:xfrm>
            <a:off x="4479925" y="3729038"/>
            <a:ext cx="357188" cy="357187"/>
          </a:xfrm>
          <a:prstGeom prst="ellipse">
            <a:avLst/>
          </a:prstGeom>
          <a:solidFill>
            <a:srgbClr val="0099FF"/>
          </a:solidFill>
          <a:ln w="9525">
            <a:noFill/>
            <a:round/>
            <a:headEnd/>
            <a:tailEnd/>
          </a:ln>
        </p:spPr>
        <p:txBody>
          <a:bodyPr wrap="none" anchor="ctr"/>
          <a:lstStyle/>
          <a:p>
            <a:endParaRPr lang="ar-SA"/>
          </a:p>
        </p:txBody>
      </p:sp>
      <p:sp>
        <p:nvSpPr>
          <p:cNvPr id="118795" name="Oval 11"/>
          <p:cNvSpPr>
            <a:spLocks noChangeArrowheads="1"/>
          </p:cNvSpPr>
          <p:nvPr/>
        </p:nvSpPr>
        <p:spPr bwMode="auto">
          <a:xfrm>
            <a:off x="4295775" y="3213100"/>
            <a:ext cx="357188" cy="357188"/>
          </a:xfrm>
          <a:prstGeom prst="ellipse">
            <a:avLst/>
          </a:prstGeom>
          <a:solidFill>
            <a:srgbClr val="0099FF"/>
          </a:solidFill>
          <a:ln w="9525">
            <a:noFill/>
            <a:round/>
            <a:headEnd/>
            <a:tailEnd/>
          </a:ln>
        </p:spPr>
        <p:txBody>
          <a:bodyPr wrap="none" anchor="ctr"/>
          <a:lstStyle/>
          <a:p>
            <a:endParaRPr lang="ar-SA"/>
          </a:p>
        </p:txBody>
      </p:sp>
      <p:sp>
        <p:nvSpPr>
          <p:cNvPr id="118796" name="Line 12"/>
          <p:cNvSpPr>
            <a:spLocks noChangeShapeType="1"/>
          </p:cNvSpPr>
          <p:nvPr/>
        </p:nvSpPr>
        <p:spPr bwMode="auto">
          <a:xfrm>
            <a:off x="3017838" y="685800"/>
            <a:ext cx="0" cy="1858963"/>
          </a:xfrm>
          <a:prstGeom prst="line">
            <a:avLst/>
          </a:prstGeom>
          <a:noFill/>
          <a:ln w="57150">
            <a:solidFill>
              <a:srgbClr val="FFFF66"/>
            </a:solidFill>
            <a:round/>
            <a:headEnd/>
            <a:tailEnd/>
          </a:ln>
        </p:spPr>
        <p:txBody>
          <a:bodyPr/>
          <a:lstStyle/>
          <a:p>
            <a:endParaRPr lang="en-US"/>
          </a:p>
        </p:txBody>
      </p:sp>
      <p:sp>
        <p:nvSpPr>
          <p:cNvPr id="118797" name="Line 13"/>
          <p:cNvSpPr>
            <a:spLocks noChangeShapeType="1"/>
          </p:cNvSpPr>
          <p:nvPr/>
        </p:nvSpPr>
        <p:spPr bwMode="auto">
          <a:xfrm>
            <a:off x="5883275" y="701675"/>
            <a:ext cx="0" cy="3870325"/>
          </a:xfrm>
          <a:prstGeom prst="line">
            <a:avLst/>
          </a:prstGeom>
          <a:noFill/>
          <a:ln w="57150">
            <a:solidFill>
              <a:srgbClr val="FFFF66"/>
            </a:solidFill>
            <a:round/>
            <a:headEnd/>
            <a:tailEnd/>
          </a:ln>
        </p:spPr>
        <p:txBody>
          <a:bodyPr/>
          <a:lstStyle/>
          <a:p>
            <a:endParaRPr lang="en-US"/>
          </a:p>
        </p:txBody>
      </p:sp>
      <p:sp>
        <p:nvSpPr>
          <p:cNvPr id="118798" name="Line 14"/>
          <p:cNvSpPr>
            <a:spLocks noChangeShapeType="1"/>
          </p:cNvSpPr>
          <p:nvPr/>
        </p:nvSpPr>
        <p:spPr bwMode="auto">
          <a:xfrm rot="5400000">
            <a:off x="4450557" y="3123406"/>
            <a:ext cx="0" cy="2925763"/>
          </a:xfrm>
          <a:prstGeom prst="line">
            <a:avLst/>
          </a:prstGeom>
          <a:noFill/>
          <a:ln w="57150">
            <a:solidFill>
              <a:srgbClr val="FFFF66"/>
            </a:solidFill>
            <a:round/>
            <a:headEnd/>
            <a:tailEnd/>
          </a:ln>
        </p:spPr>
        <p:txBody>
          <a:bodyPr/>
          <a:lstStyle/>
          <a:p>
            <a:endParaRPr lang="en-US"/>
          </a:p>
        </p:txBody>
      </p:sp>
      <p:sp>
        <p:nvSpPr>
          <p:cNvPr id="118799" name="Line 15"/>
          <p:cNvSpPr>
            <a:spLocks noChangeShapeType="1"/>
          </p:cNvSpPr>
          <p:nvPr/>
        </p:nvSpPr>
        <p:spPr bwMode="auto">
          <a:xfrm rot="5400000">
            <a:off x="4443413" y="-784225"/>
            <a:ext cx="0" cy="2908300"/>
          </a:xfrm>
          <a:prstGeom prst="line">
            <a:avLst/>
          </a:prstGeom>
          <a:noFill/>
          <a:ln w="57150">
            <a:solidFill>
              <a:srgbClr val="FFFF66"/>
            </a:solidFill>
            <a:round/>
            <a:headEnd/>
            <a:tailEnd/>
          </a:ln>
        </p:spPr>
        <p:txBody>
          <a:bodyPr/>
          <a:lstStyle/>
          <a:p>
            <a:endParaRPr lang="en-US"/>
          </a:p>
        </p:txBody>
      </p:sp>
      <p:sp>
        <p:nvSpPr>
          <p:cNvPr id="118800" name="Line 16"/>
          <p:cNvSpPr>
            <a:spLocks noChangeShapeType="1"/>
          </p:cNvSpPr>
          <p:nvPr/>
        </p:nvSpPr>
        <p:spPr bwMode="auto">
          <a:xfrm flipH="1">
            <a:off x="3005138" y="2546350"/>
            <a:ext cx="14287" cy="2011363"/>
          </a:xfrm>
          <a:prstGeom prst="line">
            <a:avLst/>
          </a:prstGeom>
          <a:noFill/>
          <a:ln w="57150">
            <a:solidFill>
              <a:srgbClr val="FFFF66"/>
            </a:solidFill>
            <a:round/>
            <a:headEnd/>
            <a:tailEnd/>
          </a:ln>
        </p:spPr>
        <p:txBody>
          <a:bodyPr/>
          <a:lstStyle/>
          <a:p>
            <a:endParaRPr lang="en-US"/>
          </a:p>
        </p:txBody>
      </p:sp>
      <p:sp>
        <p:nvSpPr>
          <p:cNvPr id="118801" name="AutoShape 17"/>
          <p:cNvSpPr>
            <a:spLocks noChangeArrowheads="1"/>
          </p:cNvSpPr>
          <p:nvPr/>
        </p:nvSpPr>
        <p:spPr bwMode="auto">
          <a:xfrm>
            <a:off x="1965325" y="-228600"/>
            <a:ext cx="5167313" cy="5167313"/>
          </a:xfrm>
          <a:prstGeom prst="irregularSeal2">
            <a:avLst/>
          </a:prstGeom>
          <a:gradFill rotWithShape="1">
            <a:gsLst>
              <a:gs pos="0">
                <a:srgbClr val="FFFF66"/>
              </a:gs>
              <a:gs pos="100000">
                <a:srgbClr val="FF3300"/>
              </a:gs>
            </a:gsLst>
            <a:path path="shape">
              <a:fillToRect l="50000" t="50000" r="50000" b="50000"/>
            </a:path>
          </a:gradFill>
          <a:ln w="9525">
            <a:solidFill>
              <a:schemeClr val="tx1"/>
            </a:solidFill>
            <a:miter lim="800000"/>
            <a:headEnd/>
            <a:tailEnd/>
          </a:ln>
        </p:spPr>
        <p:txBody>
          <a:bodyPr wrap="none" anchor="ctr"/>
          <a:lstStyle/>
          <a:p>
            <a:endParaRPr lang="ar-SA"/>
          </a:p>
        </p:txBody>
      </p:sp>
      <p:sp>
        <p:nvSpPr>
          <p:cNvPr id="18" name="مربع نص 17"/>
          <p:cNvSpPr txBox="1">
            <a:spLocks noChangeArrowheads="1"/>
          </p:cNvSpPr>
          <p:nvPr/>
        </p:nvSpPr>
        <p:spPr bwMode="auto">
          <a:xfrm>
            <a:off x="2057400" y="5791200"/>
            <a:ext cx="6705600" cy="584200"/>
          </a:xfrm>
          <a:prstGeom prst="rect">
            <a:avLst/>
          </a:prstGeom>
          <a:noFill/>
          <a:ln w="9525">
            <a:noFill/>
            <a:miter lim="800000"/>
            <a:headEnd/>
            <a:tailEnd/>
          </a:ln>
        </p:spPr>
        <p:txBody>
          <a:bodyPr>
            <a:spAutoFit/>
          </a:bodyPr>
          <a:lstStyle/>
          <a:p>
            <a:r>
              <a:rPr lang="ar-SA" sz="3200" b="1"/>
              <a:t>ماذا يحدث عند زيادة التسخين لفترات طويلة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grpId="0" nodeType="clickEffect">
                                  <p:stCondLst>
                                    <p:cond delay="0"/>
                                  </p:stCondLst>
                                  <p:childTnLst>
                                    <p:animMotion origin="layout" path="M 3.61111E-6 -4.81481E-6 L 0.05208 0.19237 L -0.01632 0.34561 L -0.25052 0.0794 L -0.13559 -0.0375 L 0.04114 0.10834 L -0.15955 0.36875 L -0.23646 0.27894 L 3.61111E-6 -0.00138 " pathEditMode="relative" rAng="0" ptsTypes="AAAAAAAAA">
                                      <p:cBhvr>
                                        <p:cTn id="6" dur="3000" fill="hold"/>
                                        <p:tgtEl>
                                          <p:spTgt spid="118793"/>
                                        </p:tgtEl>
                                        <p:attrNameLst>
                                          <p:attrName>ppt_x</p:attrName>
                                          <p:attrName>ppt_y</p:attrName>
                                        </p:attrNameLst>
                                      </p:cBhvr>
                                      <p:rCtr x="-99" y="16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8794"/>
                                        </p:tgtEl>
                                        <p:attrNameLst>
                                          <p:attrName>style.visibility</p:attrName>
                                        </p:attrNameLst>
                                      </p:cBhvr>
                                      <p:to>
                                        <p:strVal val="visible"/>
                                      </p:to>
                                    </p:set>
                                    <p:animEffect transition="in" filter="fade">
                                      <p:cBhvr>
                                        <p:cTn id="16" dur="500"/>
                                        <p:tgtEl>
                                          <p:spTgt spid="118794"/>
                                        </p:tgtEl>
                                      </p:cBhvr>
                                    </p:animEffect>
                                  </p:childTnLst>
                                </p:cTn>
                              </p:par>
                            </p:childTnLst>
                          </p:cTn>
                        </p:par>
                        <p:par>
                          <p:cTn id="17" fill="hold">
                            <p:stCondLst>
                              <p:cond delay="500"/>
                            </p:stCondLst>
                            <p:childTnLst>
                              <p:par>
                                <p:cTn id="18" presetID="64" presetClass="path" presetSubtype="0" accel="50000" fill="hold" grpId="1" nodeType="afterEffect">
                                  <p:stCondLst>
                                    <p:cond delay="0"/>
                                  </p:stCondLst>
                                  <p:childTnLst>
                                    <p:animMotion origin="layout" path="M -0.01493 -0.43333 L 0.00677 -0.00208 " pathEditMode="relative" rAng="0" ptsTypes="AA">
                                      <p:cBhvr>
                                        <p:cTn id="19" dur="2000" spd="-100000" fill="hold"/>
                                        <p:tgtEl>
                                          <p:spTgt spid="118794"/>
                                        </p:tgtEl>
                                        <p:attrNameLst>
                                          <p:attrName>ppt_x</p:attrName>
                                          <p:attrName>ppt_y</p:attrName>
                                        </p:attrNameLst>
                                      </p:cBhvr>
                                      <p:rCtr x="11" y="216"/>
                                    </p:animMotion>
                                  </p:childTnLst>
                                </p:cTn>
                              </p:par>
                            </p:childTnLst>
                          </p:cTn>
                        </p:par>
                        <p:par>
                          <p:cTn id="20" fill="hold">
                            <p:stCondLst>
                              <p:cond delay="2500"/>
                            </p:stCondLst>
                            <p:childTnLst>
                              <p:par>
                                <p:cTn id="21" presetID="0" presetClass="path" presetSubtype="0" repeatCount="indefinite" fill="hold" grpId="2" nodeType="afterEffect">
                                  <p:stCondLst>
                                    <p:cond delay="0"/>
                                  </p:stCondLst>
                                  <p:childTnLst>
                                    <p:animMotion origin="layout" path="M -0.01493 -0.43194 L 0.12552 -0.13842 L -0.02622 -0.08634 L -0.15781 -0.34514 L -0.12604 -0.45393 L 0.13055 -0.28287 L -0.12517 -0.06319 L -0.14948 -0.14514 L -0.01493 -0.43333 " pathEditMode="relative" rAng="0" ptsTypes="AAAAAAAAA">
                                      <p:cBhvr>
                                        <p:cTn id="22" dur="3000" spd="-100000" fill="hold"/>
                                        <p:tgtEl>
                                          <p:spTgt spid="118794"/>
                                        </p:tgtEl>
                                        <p:attrNameLst>
                                          <p:attrName>ppt_x</p:attrName>
                                          <p:attrName>ppt_y</p:attrName>
                                        </p:attrNameLst>
                                      </p:cBhvr>
                                      <p:rCtr x="1" y="173"/>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8795"/>
                                        </p:tgtEl>
                                        <p:attrNameLst>
                                          <p:attrName>style.visibility</p:attrName>
                                        </p:attrNameLst>
                                      </p:cBhvr>
                                      <p:to>
                                        <p:strVal val="visible"/>
                                      </p:to>
                                    </p:set>
                                    <p:animEffect transition="in" filter="fade">
                                      <p:cBhvr>
                                        <p:cTn id="27" dur="2000"/>
                                        <p:tgtEl>
                                          <p:spTgt spid="11879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500"/>
                            </p:stCondLst>
                            <p:childTnLst>
                              <p:par>
                                <p:cTn id="36" presetID="0" presetClass="path" presetSubtype="0" repeatCount="indefinite" fill="hold" grpId="1" nodeType="afterEffect">
                                  <p:stCondLst>
                                    <p:cond delay="0"/>
                                  </p:stCondLst>
                                  <p:childTnLst>
                                    <p:animMotion origin="layout" path="M 2.77778E-7 3.33333E-6 L 0.14045 -0.25394 L -0.01128 -0.29908 L -0.14288 -0.075 L -0.11111 0.01921 L 0.14549 -0.12894 L -0.11024 -0.31898 L -0.13455 -0.24815 L 2.77778E-7 0.00115 " pathEditMode="relative" rAng="0" ptsTypes="AAAAAAAAA">
                                      <p:cBhvr>
                                        <p:cTn id="37" dur="2000" spd="-100000" fill="hold"/>
                                        <p:tgtEl>
                                          <p:spTgt spid="118795"/>
                                        </p:tgtEl>
                                        <p:attrNameLst>
                                          <p:attrName>ppt_x</p:attrName>
                                          <p:attrName>ppt_y</p:attrName>
                                        </p:attrNameLst>
                                      </p:cBhvr>
                                      <p:rCtr x="1" y="-150"/>
                                    </p:animMotion>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8801"/>
                                        </p:tgtEl>
                                        <p:attrNameLst>
                                          <p:attrName>style.visibility</p:attrName>
                                        </p:attrNameLst>
                                      </p:cBhvr>
                                      <p:to>
                                        <p:strVal val="visible"/>
                                      </p:to>
                                    </p:set>
                                    <p:anim calcmode="lin" valueType="num">
                                      <p:cBhvr>
                                        <p:cTn id="42" dur="500" fill="hold"/>
                                        <p:tgtEl>
                                          <p:spTgt spid="118801"/>
                                        </p:tgtEl>
                                        <p:attrNameLst>
                                          <p:attrName>ppt_w</p:attrName>
                                        </p:attrNameLst>
                                      </p:cBhvr>
                                      <p:tavLst>
                                        <p:tav tm="0">
                                          <p:val>
                                            <p:fltVal val="0"/>
                                          </p:val>
                                        </p:tav>
                                        <p:tav tm="100000">
                                          <p:val>
                                            <p:strVal val="#ppt_w"/>
                                          </p:val>
                                        </p:tav>
                                      </p:tavLst>
                                    </p:anim>
                                    <p:anim calcmode="lin" valueType="num">
                                      <p:cBhvr>
                                        <p:cTn id="43" dur="500" fill="hold"/>
                                        <p:tgtEl>
                                          <p:spTgt spid="118801"/>
                                        </p:tgtEl>
                                        <p:attrNameLst>
                                          <p:attrName>ppt_h</p:attrName>
                                        </p:attrNameLst>
                                      </p:cBhvr>
                                      <p:tavLst>
                                        <p:tav tm="0">
                                          <p:val>
                                            <p:fltVal val="0"/>
                                          </p:val>
                                        </p:tav>
                                        <p:tav tm="100000">
                                          <p:val>
                                            <p:strVal val="#ppt_h"/>
                                          </p:val>
                                        </p:tav>
                                      </p:tavLst>
                                    </p:anim>
                                    <p:animEffect transition="in" filter="fade">
                                      <p:cBhvr>
                                        <p:cTn id="44" dur="500"/>
                                        <p:tgtEl>
                                          <p:spTgt spid="118801"/>
                                        </p:tgtEl>
                                      </p:cBhvr>
                                    </p:animEffect>
                                  </p:childTnLst>
                                  <p:subTnLst>
                                    <p:set>
                                      <p:cBhvr override="childStyle">
                                        <p:cTn dur="1" fill="hold" display="0" masterRel="sameClick" afterEffect="1">
                                          <p:stCondLst>
                                            <p:cond evt="end" delay="0">
                                              <p:tn val="40"/>
                                            </p:cond>
                                          </p:stCondLst>
                                        </p:cTn>
                                        <p:tgtEl>
                                          <p:spTgt spid="118801"/>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3" name="CarGlassExplode.wav"/>
                                        </p:tgtEl>
                                      </p:cMediaNode>
                                    </p:audio>
                                  </p:subTnLst>
                                </p:cTn>
                              </p:par>
                            </p:childTnLst>
                          </p:cTn>
                        </p:par>
                        <p:par>
                          <p:cTn id="45" fill="hold">
                            <p:stCondLst>
                              <p:cond delay="500"/>
                            </p:stCondLst>
                            <p:childTnLst>
                              <p:par>
                                <p:cTn id="46" presetID="63" presetClass="path" presetSubtype="0" decel="50000" fill="hold" grpId="0" nodeType="afterEffect">
                                  <p:stCondLst>
                                    <p:cond delay="0"/>
                                  </p:stCondLst>
                                  <p:childTnLst>
                                    <p:animMotion origin="layout" path="M -0.00173 -7.40741E-7 L 0.42483 -7.40741E-7 " pathEditMode="relative" rAng="0" ptsTypes="AA">
                                      <p:cBhvr>
                                        <p:cTn id="47" dur="2000" fill="hold"/>
                                        <p:tgtEl>
                                          <p:spTgt spid="118797"/>
                                        </p:tgtEl>
                                        <p:attrNameLst>
                                          <p:attrName>ppt_x</p:attrName>
                                          <p:attrName>ppt_y</p:attrName>
                                        </p:attrNameLst>
                                      </p:cBhvr>
                                      <p:rCtr x="213" y="0"/>
                                    </p:animMotion>
                                  </p:childTnLst>
                                </p:cTn>
                              </p:par>
                              <p:par>
                                <p:cTn id="48" presetID="8" presetClass="emph" presetSubtype="0" fill="hold" grpId="1" nodeType="withEffect">
                                  <p:stCondLst>
                                    <p:cond delay="0"/>
                                  </p:stCondLst>
                                  <p:childTnLst>
                                    <p:animRot by="21600000">
                                      <p:cBhvr>
                                        <p:cTn id="49" dur="2000" fill="hold"/>
                                        <p:tgtEl>
                                          <p:spTgt spid="118797"/>
                                        </p:tgtEl>
                                        <p:attrNameLst>
                                          <p:attrName>r</p:attrName>
                                        </p:attrNameLst>
                                      </p:cBhvr>
                                    </p:animRot>
                                  </p:childTnLst>
                                </p:cTn>
                              </p:par>
                              <p:par>
                                <p:cTn id="50" presetID="35" presetClass="path" presetSubtype="0" accel="50000" decel="50000" fill="hold" grpId="0" nodeType="withEffect">
                                  <p:stCondLst>
                                    <p:cond delay="0"/>
                                  </p:stCondLst>
                                  <p:childTnLst>
                                    <p:animMotion origin="layout" path="M -4.72222E-6 3.33333E-6 L -0.40156 -0.00232 " pathEditMode="relative" rAng="0" ptsTypes="AA">
                                      <p:cBhvr>
                                        <p:cTn id="51" dur="2000" fill="hold"/>
                                        <p:tgtEl>
                                          <p:spTgt spid="118796"/>
                                        </p:tgtEl>
                                        <p:attrNameLst>
                                          <p:attrName>ppt_x</p:attrName>
                                          <p:attrName>ppt_y</p:attrName>
                                        </p:attrNameLst>
                                      </p:cBhvr>
                                      <p:rCtr x="-201" y="-1"/>
                                    </p:animMotion>
                                  </p:childTnLst>
                                </p:cTn>
                              </p:par>
                              <p:par>
                                <p:cTn id="52" presetID="8" presetClass="emph" presetSubtype="0" fill="hold" grpId="1" nodeType="withEffect">
                                  <p:stCondLst>
                                    <p:cond delay="0"/>
                                  </p:stCondLst>
                                  <p:childTnLst>
                                    <p:animRot by="-21600000">
                                      <p:cBhvr>
                                        <p:cTn id="53" dur="2000" fill="hold"/>
                                        <p:tgtEl>
                                          <p:spTgt spid="118796"/>
                                        </p:tgtEl>
                                        <p:attrNameLst>
                                          <p:attrName>r</p:attrName>
                                        </p:attrNameLst>
                                      </p:cBhvr>
                                    </p:animRot>
                                  </p:childTnLst>
                                </p:cTn>
                              </p:par>
                              <p:par>
                                <p:cTn id="54" presetID="35" presetClass="path" presetSubtype="0" accel="50000" decel="50000" fill="hold" grpId="0" nodeType="withEffect">
                                  <p:stCondLst>
                                    <p:cond delay="0"/>
                                  </p:stCondLst>
                                  <p:childTnLst>
                                    <p:animMotion origin="layout" path="M -2.77778E-7 -4.07407E-6 L -0.43993 0.18681 " pathEditMode="relative" rAng="0" ptsTypes="AA">
                                      <p:cBhvr>
                                        <p:cTn id="55" dur="2000" fill="hold"/>
                                        <p:tgtEl>
                                          <p:spTgt spid="118800"/>
                                        </p:tgtEl>
                                        <p:attrNameLst>
                                          <p:attrName>ppt_x</p:attrName>
                                          <p:attrName>ppt_y</p:attrName>
                                        </p:attrNameLst>
                                      </p:cBhvr>
                                      <p:rCtr x="-220" y="93"/>
                                    </p:animMotion>
                                  </p:childTnLst>
                                </p:cTn>
                              </p:par>
                              <p:par>
                                <p:cTn id="56" presetID="8" presetClass="emph" presetSubtype="0" fill="hold" grpId="1" nodeType="withEffect">
                                  <p:stCondLst>
                                    <p:cond delay="0"/>
                                  </p:stCondLst>
                                  <p:childTnLst>
                                    <p:animRot by="-16800000">
                                      <p:cBhvr>
                                        <p:cTn id="57" dur="2000" fill="hold"/>
                                        <p:tgtEl>
                                          <p:spTgt spid="118800"/>
                                        </p:tgtEl>
                                        <p:attrNameLst>
                                          <p:attrName>r</p:attrName>
                                        </p:attrNameLst>
                                      </p:cBhvr>
                                    </p:animRot>
                                  </p:childTnLst>
                                </p:cTn>
                              </p:par>
                              <p:par>
                                <p:cTn id="58" presetID="64" presetClass="path" presetSubtype="0" accel="50000" decel="50000" fill="hold" grpId="0" nodeType="withEffect">
                                  <p:stCondLst>
                                    <p:cond delay="0"/>
                                  </p:stCondLst>
                                  <p:childTnLst>
                                    <p:animMotion origin="layout" path="M 0.00851 0.03866 L 0.00851 -0.29468 " pathEditMode="relative" rAng="0" ptsTypes="AA">
                                      <p:cBhvr>
                                        <p:cTn id="59" dur="2000" fill="hold"/>
                                        <p:tgtEl>
                                          <p:spTgt spid="118799"/>
                                        </p:tgtEl>
                                        <p:attrNameLst>
                                          <p:attrName>ppt_x</p:attrName>
                                          <p:attrName>ppt_y</p:attrName>
                                        </p:attrNameLst>
                                      </p:cBhvr>
                                      <p:rCtr x="0" y="-167"/>
                                    </p:animMotion>
                                  </p:childTnLst>
                                </p:cTn>
                              </p:par>
                              <p:par>
                                <p:cTn id="60" presetID="8" presetClass="emph" presetSubtype="0" fill="hold" grpId="1" nodeType="withEffect">
                                  <p:stCondLst>
                                    <p:cond delay="0"/>
                                  </p:stCondLst>
                                  <p:childTnLst>
                                    <p:animRot by="1800000">
                                      <p:cBhvr>
                                        <p:cTn id="61" dur="2000" fill="hold"/>
                                        <p:tgtEl>
                                          <p:spTgt spid="118799"/>
                                        </p:tgtEl>
                                        <p:attrNameLst>
                                          <p:attrName>r</p:attrName>
                                        </p:attrNameLst>
                                      </p:cBhvr>
                                    </p:animRot>
                                  </p:childTnLst>
                                </p:cTn>
                              </p:par>
                              <p:par>
                                <p:cTn id="62" presetID="42" presetClass="path" presetSubtype="0" accel="50000" decel="50000" fill="hold" grpId="0" nodeType="withEffect">
                                  <p:stCondLst>
                                    <p:cond delay="0"/>
                                  </p:stCondLst>
                                  <p:childTnLst>
                                    <p:animMotion origin="layout" path="M -1.94444E-6 1.11022E-16 L -1.94444E-6 0.41782 " pathEditMode="relative" rAng="0" ptsTypes="AA">
                                      <p:cBhvr>
                                        <p:cTn id="63" dur="2000" fill="hold"/>
                                        <p:tgtEl>
                                          <p:spTgt spid="118798"/>
                                        </p:tgtEl>
                                        <p:attrNameLst>
                                          <p:attrName>ppt_x</p:attrName>
                                          <p:attrName>ppt_y</p:attrName>
                                        </p:attrNameLst>
                                      </p:cBhvr>
                                      <p:rCtr x="0" y="209"/>
                                    </p:animMotion>
                                  </p:childTnLst>
                                </p:cTn>
                              </p:par>
                              <p:par>
                                <p:cTn id="64" presetID="8" presetClass="emph" presetSubtype="0" fill="hold" grpId="1" nodeType="withEffect">
                                  <p:stCondLst>
                                    <p:cond delay="0"/>
                                  </p:stCondLst>
                                  <p:childTnLst>
                                    <p:animRot by="10800000">
                                      <p:cBhvr>
                                        <p:cTn id="65" dur="2000" fill="hold"/>
                                        <p:tgtEl>
                                          <p:spTgt spid="118798"/>
                                        </p:tgtEl>
                                        <p:attrNameLst>
                                          <p:attrName>r</p:attrName>
                                        </p:attrNameLst>
                                      </p:cBhvr>
                                    </p:animRot>
                                  </p:childTnLst>
                                </p:cTn>
                              </p:par>
                              <p:par>
                                <p:cTn id="66" presetID="2" presetClass="exit" presetSubtype="9" fill="hold" grpId="1" nodeType="withEffect">
                                  <p:stCondLst>
                                    <p:cond delay="0"/>
                                  </p:stCondLst>
                                  <p:childTnLst>
                                    <p:anim calcmode="lin" valueType="num">
                                      <p:cBhvr additive="base">
                                        <p:cTn id="67" dur="1000"/>
                                        <p:tgtEl>
                                          <p:spTgt spid="118793"/>
                                        </p:tgtEl>
                                        <p:attrNameLst>
                                          <p:attrName>ppt_x</p:attrName>
                                        </p:attrNameLst>
                                      </p:cBhvr>
                                      <p:tavLst>
                                        <p:tav tm="0">
                                          <p:val>
                                            <p:strVal val="ppt_x"/>
                                          </p:val>
                                        </p:tav>
                                        <p:tav tm="100000">
                                          <p:val>
                                            <p:strVal val="0-ppt_w/2"/>
                                          </p:val>
                                        </p:tav>
                                      </p:tavLst>
                                    </p:anim>
                                    <p:anim calcmode="lin" valueType="num">
                                      <p:cBhvr additive="base">
                                        <p:cTn id="68" dur="1000"/>
                                        <p:tgtEl>
                                          <p:spTgt spid="118793"/>
                                        </p:tgtEl>
                                        <p:attrNameLst>
                                          <p:attrName>ppt_y</p:attrName>
                                        </p:attrNameLst>
                                      </p:cBhvr>
                                      <p:tavLst>
                                        <p:tav tm="0">
                                          <p:val>
                                            <p:strVal val="ppt_y"/>
                                          </p:val>
                                        </p:tav>
                                        <p:tav tm="100000">
                                          <p:val>
                                            <p:strVal val="0-ppt_h/2"/>
                                          </p:val>
                                        </p:tav>
                                      </p:tavLst>
                                    </p:anim>
                                    <p:set>
                                      <p:cBhvr>
                                        <p:cTn id="69" dur="1" fill="hold">
                                          <p:stCondLst>
                                            <p:cond delay="999"/>
                                          </p:stCondLst>
                                        </p:cTn>
                                        <p:tgtEl>
                                          <p:spTgt spid="118793"/>
                                        </p:tgtEl>
                                        <p:attrNameLst>
                                          <p:attrName>style.visibility</p:attrName>
                                        </p:attrNameLst>
                                      </p:cBhvr>
                                      <p:to>
                                        <p:strVal val="hidden"/>
                                      </p:to>
                                    </p:set>
                                  </p:childTnLst>
                                </p:cTn>
                              </p:par>
                              <p:par>
                                <p:cTn id="70" presetID="2" presetClass="exit" presetSubtype="2" fill="hold" grpId="3" nodeType="withEffect">
                                  <p:stCondLst>
                                    <p:cond delay="0"/>
                                  </p:stCondLst>
                                  <p:childTnLst>
                                    <p:anim calcmode="lin" valueType="num">
                                      <p:cBhvr additive="base">
                                        <p:cTn id="71" dur="1000"/>
                                        <p:tgtEl>
                                          <p:spTgt spid="118794"/>
                                        </p:tgtEl>
                                        <p:attrNameLst>
                                          <p:attrName>ppt_x</p:attrName>
                                        </p:attrNameLst>
                                      </p:cBhvr>
                                      <p:tavLst>
                                        <p:tav tm="0">
                                          <p:val>
                                            <p:strVal val="ppt_x"/>
                                          </p:val>
                                        </p:tav>
                                        <p:tav tm="100000">
                                          <p:val>
                                            <p:strVal val="1+ppt_w/2"/>
                                          </p:val>
                                        </p:tav>
                                      </p:tavLst>
                                    </p:anim>
                                    <p:anim calcmode="lin" valueType="num">
                                      <p:cBhvr additive="base">
                                        <p:cTn id="72" dur="1000"/>
                                        <p:tgtEl>
                                          <p:spTgt spid="118794"/>
                                        </p:tgtEl>
                                        <p:attrNameLst>
                                          <p:attrName>ppt_y</p:attrName>
                                        </p:attrNameLst>
                                      </p:cBhvr>
                                      <p:tavLst>
                                        <p:tav tm="0">
                                          <p:val>
                                            <p:strVal val="ppt_y"/>
                                          </p:val>
                                        </p:tav>
                                        <p:tav tm="100000">
                                          <p:val>
                                            <p:strVal val="ppt_y"/>
                                          </p:val>
                                        </p:tav>
                                      </p:tavLst>
                                    </p:anim>
                                    <p:set>
                                      <p:cBhvr>
                                        <p:cTn id="73" dur="1" fill="hold">
                                          <p:stCondLst>
                                            <p:cond delay="999"/>
                                          </p:stCondLst>
                                        </p:cTn>
                                        <p:tgtEl>
                                          <p:spTgt spid="118794"/>
                                        </p:tgtEl>
                                        <p:attrNameLst>
                                          <p:attrName>style.visibility</p:attrName>
                                        </p:attrNameLst>
                                      </p:cBhvr>
                                      <p:to>
                                        <p:strVal val="hidden"/>
                                      </p:to>
                                    </p:set>
                                  </p:childTnLst>
                                </p:cTn>
                              </p:par>
                              <p:par>
                                <p:cTn id="74" presetID="2" presetClass="exit" presetSubtype="4" fill="hold" grpId="2" nodeType="withEffect">
                                  <p:stCondLst>
                                    <p:cond delay="0"/>
                                  </p:stCondLst>
                                  <p:childTnLst>
                                    <p:anim calcmode="lin" valueType="num">
                                      <p:cBhvr additive="base">
                                        <p:cTn id="75" dur="1000"/>
                                        <p:tgtEl>
                                          <p:spTgt spid="118795"/>
                                        </p:tgtEl>
                                        <p:attrNameLst>
                                          <p:attrName>ppt_x</p:attrName>
                                        </p:attrNameLst>
                                      </p:cBhvr>
                                      <p:tavLst>
                                        <p:tav tm="0">
                                          <p:val>
                                            <p:strVal val="ppt_x"/>
                                          </p:val>
                                        </p:tav>
                                        <p:tav tm="100000">
                                          <p:val>
                                            <p:strVal val="ppt_x"/>
                                          </p:val>
                                        </p:tav>
                                      </p:tavLst>
                                    </p:anim>
                                    <p:anim calcmode="lin" valueType="num">
                                      <p:cBhvr additive="base">
                                        <p:cTn id="76" dur="1000"/>
                                        <p:tgtEl>
                                          <p:spTgt spid="118795"/>
                                        </p:tgtEl>
                                        <p:attrNameLst>
                                          <p:attrName>ppt_y</p:attrName>
                                        </p:attrNameLst>
                                      </p:cBhvr>
                                      <p:tavLst>
                                        <p:tav tm="0">
                                          <p:val>
                                            <p:strVal val="ppt_y"/>
                                          </p:val>
                                        </p:tav>
                                        <p:tav tm="100000">
                                          <p:val>
                                            <p:strVal val="1+ppt_h/2"/>
                                          </p:val>
                                        </p:tav>
                                      </p:tavLst>
                                    </p:anim>
                                    <p:set>
                                      <p:cBhvr>
                                        <p:cTn id="77" dur="1" fill="hold">
                                          <p:stCondLst>
                                            <p:cond delay="999"/>
                                          </p:stCondLst>
                                        </p:cTn>
                                        <p:tgtEl>
                                          <p:spTgt spid="118795"/>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2000"/>
                                        <p:tgtEl>
                                          <p:spTgt spid="118786"/>
                                        </p:tgtEl>
                                      </p:cBhvr>
                                    </p:animEffect>
                                    <p:set>
                                      <p:cBhvr>
                                        <p:cTn id="80" dur="1" fill="hold">
                                          <p:stCondLst>
                                            <p:cond delay="1999"/>
                                          </p:stCondLst>
                                        </p:cTn>
                                        <p:tgtEl>
                                          <p:spTgt spid="118786"/>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2000"/>
                                        <p:tgtEl>
                                          <p:spTgt spid="118787"/>
                                        </p:tgtEl>
                                      </p:cBhvr>
                                    </p:animEffect>
                                    <p:set>
                                      <p:cBhvr>
                                        <p:cTn id="83" dur="1" fill="hold">
                                          <p:stCondLst>
                                            <p:cond delay="1999"/>
                                          </p:stCondLst>
                                        </p:cTn>
                                        <p:tgtEl>
                                          <p:spTgt spid="1187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nimBg="1"/>
      <p:bldP spid="118787" grpId="0" animBg="1"/>
      <p:bldP spid="118793" grpId="0" animBg="1"/>
      <p:bldP spid="118793" grpId="1" animBg="1"/>
      <p:bldP spid="118794" grpId="0" animBg="1"/>
      <p:bldP spid="118794" grpId="1" animBg="1"/>
      <p:bldP spid="118794" grpId="2" animBg="1"/>
      <p:bldP spid="118794" grpId="3" animBg="1"/>
      <p:bldP spid="118795" grpId="0" animBg="1"/>
      <p:bldP spid="118795" grpId="1" animBg="1"/>
      <p:bldP spid="118795" grpId="2" animBg="1"/>
      <p:bldP spid="118796" grpId="0" animBg="1"/>
      <p:bldP spid="118796" grpId="1" animBg="1"/>
      <p:bldP spid="118797" grpId="0" animBg="1"/>
      <p:bldP spid="118797" grpId="1" animBg="1"/>
      <p:bldP spid="118798" grpId="0" animBg="1"/>
      <p:bldP spid="118798" grpId="1" animBg="1"/>
      <p:bldP spid="118799" grpId="0" animBg="1"/>
      <p:bldP spid="118799" grpId="1" animBg="1"/>
      <p:bldP spid="118800" grpId="0" animBg="1"/>
      <p:bldP spid="118800" grpId="1" animBg="1"/>
      <p:bldP spid="118801"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7316788" y="423863"/>
            <a:ext cx="1044575" cy="1231900"/>
          </a:xfrm>
          <a:prstGeom prst="rect">
            <a:avLst/>
          </a:prstGeom>
        </p:spPr>
        <p:txBody>
          <a:bodyPr wrap="none" fromWordArt="1">
            <a:prstTxWarp prst="textPlain">
              <a:avLst>
                <a:gd name="adj" fmla="val 50000"/>
              </a:avLst>
            </a:prstTxWarp>
          </a:bodyPr>
          <a:lstStyle/>
          <a:p>
            <a:pPr algn="ctr"/>
            <a:r>
              <a:rPr lang="en-US" sz="3600" kern="10">
                <a:ln w="19050">
                  <a:solidFill>
                    <a:srgbClr val="800000"/>
                  </a:solidFill>
                  <a:round/>
                  <a:headEnd/>
                  <a:tailEnd/>
                </a:ln>
                <a:gradFill rotWithShape="1">
                  <a:gsLst>
                    <a:gs pos="0">
                      <a:srgbClr val="FF3300"/>
                    </a:gs>
                    <a:gs pos="100000">
                      <a:srgbClr val="FFFF99"/>
                    </a:gs>
                  </a:gsLst>
                  <a:lin ang="5400000" scaled="1"/>
                </a:gradFill>
                <a:effectLst>
                  <a:outerShdw dist="35921" dir="2700000" algn="ctr" rotWithShape="0">
                    <a:srgbClr val="000000"/>
                  </a:outerShdw>
                </a:effectLst>
                <a:latin typeface="Impact"/>
              </a:rPr>
              <a:t>T</a:t>
            </a:r>
          </a:p>
        </p:txBody>
      </p:sp>
      <p:sp>
        <p:nvSpPr>
          <p:cNvPr id="29699" name="WordArt 7" descr="Sphere"/>
          <p:cNvSpPr>
            <a:spLocks noChangeArrowheads="1" noChangeShapeType="1" noTextEdit="1"/>
          </p:cNvSpPr>
          <p:nvPr/>
        </p:nvSpPr>
        <p:spPr bwMode="auto">
          <a:xfrm>
            <a:off x="4878388" y="720725"/>
            <a:ext cx="915987" cy="862013"/>
          </a:xfrm>
          <a:prstGeom prst="rect">
            <a:avLst/>
          </a:prstGeom>
        </p:spPr>
        <p:txBody>
          <a:bodyPr wrap="none" fromWordArt="1">
            <a:prstTxWarp prst="textPlain">
              <a:avLst>
                <a:gd name="adj" fmla="val 50000"/>
              </a:avLst>
            </a:prstTxWarp>
          </a:bodyPr>
          <a:lstStyle/>
          <a:p>
            <a:pPr algn="ctr"/>
            <a:r>
              <a:rPr lang="en-US" sz="3600" kern="10">
                <a:ln w="25400">
                  <a:solidFill>
                    <a:srgbClr val="07EDE8"/>
                  </a:solidFill>
                  <a:round/>
                  <a:headEnd/>
                  <a:tailEnd/>
                </a:ln>
                <a:pattFill prst="sphere">
                  <a:fgClr>
                    <a:schemeClr val="bg1"/>
                  </a:fgClr>
                  <a:bgClr>
                    <a:schemeClr val="tx1"/>
                  </a:bgClr>
                </a:pattFill>
                <a:effectLst>
                  <a:outerShdw dist="35921" dir="2700000" algn="ctr" rotWithShape="0">
                    <a:srgbClr val="000000"/>
                  </a:outerShdw>
                </a:effectLst>
                <a:latin typeface="Arial Black"/>
              </a:rPr>
              <a:t>n</a:t>
            </a:r>
          </a:p>
        </p:txBody>
      </p:sp>
      <p:sp>
        <p:nvSpPr>
          <p:cNvPr id="29700" name="WordArt 8"/>
          <p:cNvSpPr>
            <a:spLocks noChangeArrowheads="1" noChangeShapeType="1" noTextEdit="1"/>
          </p:cNvSpPr>
          <p:nvPr/>
        </p:nvSpPr>
        <p:spPr bwMode="auto">
          <a:xfrm>
            <a:off x="738188" y="415925"/>
            <a:ext cx="941387" cy="1230313"/>
          </a:xfrm>
          <a:prstGeom prst="rect">
            <a:avLst/>
          </a:prstGeom>
        </p:spPr>
        <p:txBody>
          <a:bodyPr wrap="none" fromWordArt="1">
            <a:prstTxWarp prst="textPlain">
              <a:avLst>
                <a:gd name="adj" fmla="val 50000"/>
              </a:avLst>
            </a:prstTxWarp>
          </a:bodyPr>
          <a:lstStyle/>
          <a:p>
            <a:pPr algn="ctr"/>
            <a:r>
              <a:rPr lang="en-US" sz="3600" kern="10">
                <a:ln w="22225">
                  <a:solidFill>
                    <a:srgbClr val="FFFF99"/>
                  </a:solidFill>
                  <a:round/>
                  <a:headEnd/>
                  <a:tailEnd/>
                </a:ln>
                <a:solidFill>
                  <a:srgbClr val="008000"/>
                </a:solidFill>
                <a:latin typeface="Impact"/>
              </a:rPr>
              <a:t>P</a:t>
            </a:r>
          </a:p>
        </p:txBody>
      </p:sp>
      <p:sp>
        <p:nvSpPr>
          <p:cNvPr id="29701" name="WordArt 9"/>
          <p:cNvSpPr>
            <a:spLocks noChangeArrowheads="1" noChangeShapeType="1" noTextEdit="1"/>
          </p:cNvSpPr>
          <p:nvPr/>
        </p:nvSpPr>
        <p:spPr bwMode="auto">
          <a:xfrm>
            <a:off x="2035175" y="436563"/>
            <a:ext cx="979488" cy="1230312"/>
          </a:xfrm>
          <a:prstGeom prst="rect">
            <a:avLst/>
          </a:prstGeom>
        </p:spPr>
        <p:txBody>
          <a:bodyPr wrap="none" fromWordArt="1">
            <a:prstTxWarp prst="textPlain">
              <a:avLst>
                <a:gd name="adj" fmla="val 50000"/>
              </a:avLst>
            </a:prstTxWarp>
          </a:bodyPr>
          <a:lstStyle/>
          <a:p>
            <a:pPr algn="ctr"/>
            <a:r>
              <a:rPr lang="en-US" sz="3600" kern="10">
                <a:ln w="25400">
                  <a:solidFill>
                    <a:schemeClr val="bg1"/>
                  </a:solidFill>
                  <a:round/>
                  <a:headEnd/>
                  <a:tailEnd/>
                </a:ln>
                <a:solidFill>
                  <a:srgbClr val="BF00BF"/>
                </a:solidFill>
                <a:effectLst>
                  <a:outerShdw dist="35921" dir="2700000" algn="ctr" rotWithShape="0">
                    <a:srgbClr val="000000"/>
                  </a:outerShdw>
                </a:effectLst>
                <a:latin typeface="Impact"/>
              </a:rPr>
              <a:t>V</a:t>
            </a:r>
          </a:p>
        </p:txBody>
      </p:sp>
      <p:sp>
        <p:nvSpPr>
          <p:cNvPr id="132115" name="WordArt 19"/>
          <p:cNvSpPr>
            <a:spLocks noChangeArrowheads="1" noChangeShapeType="1" noTextEdit="1"/>
          </p:cNvSpPr>
          <p:nvPr/>
        </p:nvSpPr>
        <p:spPr bwMode="auto">
          <a:xfrm>
            <a:off x="3495675" y="879475"/>
            <a:ext cx="1128713" cy="573088"/>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CCFF"/>
                </a:solidFill>
                <a:effectLst>
                  <a:outerShdw dist="35921" dir="2700000" algn="ctr" rotWithShape="0">
                    <a:srgbClr val="000000"/>
                  </a:outerShdw>
                </a:effectLst>
                <a:latin typeface="+mn-cs"/>
                <a:ea typeface="+mn-cs"/>
              </a:rPr>
              <a:t>=</a:t>
            </a:r>
          </a:p>
        </p:txBody>
      </p:sp>
      <p:sp>
        <p:nvSpPr>
          <p:cNvPr id="132121" name="WordArt 25"/>
          <p:cNvSpPr>
            <a:spLocks noChangeArrowheads="1" noChangeShapeType="1" noTextEdit="1"/>
          </p:cNvSpPr>
          <p:nvPr/>
        </p:nvSpPr>
        <p:spPr bwMode="auto">
          <a:xfrm>
            <a:off x="6054725" y="387350"/>
            <a:ext cx="1155700" cy="12319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2060"/>
                </a:solidFill>
                <a:effectLst>
                  <a:outerShdw dist="45791" dir="2021404" algn="ctr" rotWithShape="0">
                    <a:srgbClr val="B2B2B2">
                      <a:alpha val="79999"/>
                    </a:srgbClr>
                  </a:outerShdw>
                </a:effectLst>
                <a:latin typeface="Times New Roman"/>
                <a:cs typeface="Times New Roman"/>
              </a:rPr>
              <a:t>R</a:t>
            </a:r>
          </a:p>
        </p:txBody>
      </p:sp>
      <p:sp>
        <p:nvSpPr>
          <p:cNvPr id="132123" name="Freeform 27"/>
          <p:cNvSpPr>
            <a:spLocks/>
          </p:cNvSpPr>
          <p:nvPr/>
        </p:nvSpPr>
        <p:spPr bwMode="auto">
          <a:xfrm>
            <a:off x="3263900" y="633413"/>
            <a:ext cx="1346200" cy="1025525"/>
          </a:xfrm>
          <a:custGeom>
            <a:avLst/>
            <a:gdLst>
              <a:gd name="T0" fmla="*/ 2147483647 w 301"/>
              <a:gd name="T1" fmla="*/ 0 h 225"/>
              <a:gd name="T2" fmla="*/ 2147483647 w 301"/>
              <a:gd name="T3" fmla="*/ 2147483647 h 225"/>
              <a:gd name="T4" fmla="*/ 2147483647 w 301"/>
              <a:gd name="T5" fmla="*/ 2147483647 h 225"/>
              <a:gd name="T6" fmla="*/ 2147483647 w 301"/>
              <a:gd name="T7" fmla="*/ 2147483647 h 225"/>
              <a:gd name="T8" fmla="*/ 2147483647 w 301"/>
              <a:gd name="T9" fmla="*/ 2147483647 h 225"/>
              <a:gd name="T10" fmla="*/ 0 60000 65536"/>
              <a:gd name="T11" fmla="*/ 0 60000 65536"/>
              <a:gd name="T12" fmla="*/ 0 60000 65536"/>
              <a:gd name="T13" fmla="*/ 0 60000 65536"/>
              <a:gd name="T14" fmla="*/ 0 60000 65536"/>
              <a:gd name="T15" fmla="*/ 0 w 301"/>
              <a:gd name="T16" fmla="*/ 0 h 225"/>
              <a:gd name="T17" fmla="*/ 301 w 301"/>
              <a:gd name="T18" fmla="*/ 225 h 225"/>
            </a:gdLst>
            <a:ahLst/>
            <a:cxnLst>
              <a:cxn ang="T10">
                <a:pos x="T0" y="T1"/>
              </a:cxn>
              <a:cxn ang="T11">
                <a:pos x="T2" y="T3"/>
              </a:cxn>
              <a:cxn ang="T12">
                <a:pos x="T4" y="T5"/>
              </a:cxn>
              <a:cxn ang="T13">
                <a:pos x="T6" y="T7"/>
              </a:cxn>
              <a:cxn ang="T14">
                <a:pos x="T8" y="T9"/>
              </a:cxn>
            </a:cxnLst>
            <a:rect l="T15" t="T16" r="T17" b="T18"/>
            <a:pathLst>
              <a:path w="301" h="225">
                <a:moveTo>
                  <a:pt x="301" y="0"/>
                </a:moveTo>
                <a:cubicBezTo>
                  <a:pt x="265" y="34"/>
                  <a:pt x="138" y="189"/>
                  <a:pt x="88" y="207"/>
                </a:cubicBezTo>
                <a:cubicBezTo>
                  <a:pt x="38" y="225"/>
                  <a:pt x="4" y="141"/>
                  <a:pt x="2" y="109"/>
                </a:cubicBezTo>
                <a:cubicBezTo>
                  <a:pt x="0" y="77"/>
                  <a:pt x="26" y="5"/>
                  <a:pt x="76" y="17"/>
                </a:cubicBezTo>
                <a:cubicBezTo>
                  <a:pt x="126" y="29"/>
                  <a:pt x="213" y="106"/>
                  <a:pt x="301" y="184"/>
                </a:cubicBezTo>
              </a:path>
            </a:pathLst>
          </a:custGeom>
          <a:noFill/>
          <a:ln w="76200">
            <a:solidFill>
              <a:srgbClr val="0066CC"/>
            </a:solidFill>
            <a:round/>
            <a:headEnd/>
            <a:tailEnd/>
          </a:ln>
        </p:spPr>
        <p:txBody>
          <a:bodyPr wrap="none" anchor="ctr"/>
          <a:lstStyle/>
          <a:p>
            <a:endParaRPr lang="ar-SA"/>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32123"/>
                                        </p:tgtEl>
                                      </p:cBhvr>
                                    </p:animEffect>
                                    <p:set>
                                      <p:cBhvr>
                                        <p:cTn id="7" dur="1" fill="hold">
                                          <p:stCondLst>
                                            <p:cond delay="1999"/>
                                          </p:stCondLst>
                                        </p:cTn>
                                        <p:tgtEl>
                                          <p:spTgt spid="132123"/>
                                        </p:tgtEl>
                                        <p:attrNameLst>
                                          <p:attrName>style.visibility</p:attrName>
                                        </p:attrNameLst>
                                      </p:cBhvr>
                                      <p:to>
                                        <p:strVal val="hidden"/>
                                      </p:to>
                                    </p:set>
                                  </p:childTnLst>
                                </p:cTn>
                              </p:par>
                              <p:par>
                                <p:cTn id="8" presetID="53" presetClass="entr" presetSubtype="0" fill="hold" grpId="0" nodeType="withEffect">
                                  <p:stCondLst>
                                    <p:cond delay="500"/>
                                  </p:stCondLst>
                                  <p:childTnLst>
                                    <p:set>
                                      <p:cBhvr>
                                        <p:cTn id="9" dur="1" fill="hold">
                                          <p:stCondLst>
                                            <p:cond delay="0"/>
                                          </p:stCondLst>
                                        </p:cTn>
                                        <p:tgtEl>
                                          <p:spTgt spid="132115"/>
                                        </p:tgtEl>
                                        <p:attrNameLst>
                                          <p:attrName>style.visibility</p:attrName>
                                        </p:attrNameLst>
                                      </p:cBhvr>
                                      <p:to>
                                        <p:strVal val="visible"/>
                                      </p:to>
                                    </p:set>
                                    <p:anim calcmode="lin" valueType="num">
                                      <p:cBhvr>
                                        <p:cTn id="10" dur="1000" fill="hold"/>
                                        <p:tgtEl>
                                          <p:spTgt spid="132115"/>
                                        </p:tgtEl>
                                        <p:attrNameLst>
                                          <p:attrName>ppt_w</p:attrName>
                                        </p:attrNameLst>
                                      </p:cBhvr>
                                      <p:tavLst>
                                        <p:tav tm="0">
                                          <p:val>
                                            <p:fltVal val="0"/>
                                          </p:val>
                                        </p:tav>
                                        <p:tav tm="100000">
                                          <p:val>
                                            <p:strVal val="#ppt_w"/>
                                          </p:val>
                                        </p:tav>
                                      </p:tavLst>
                                    </p:anim>
                                    <p:anim calcmode="lin" valueType="num">
                                      <p:cBhvr>
                                        <p:cTn id="11" dur="1000" fill="hold"/>
                                        <p:tgtEl>
                                          <p:spTgt spid="132115"/>
                                        </p:tgtEl>
                                        <p:attrNameLst>
                                          <p:attrName>ppt_h</p:attrName>
                                        </p:attrNameLst>
                                      </p:cBhvr>
                                      <p:tavLst>
                                        <p:tav tm="0">
                                          <p:val>
                                            <p:fltVal val="0"/>
                                          </p:val>
                                        </p:tav>
                                        <p:tav tm="100000">
                                          <p:val>
                                            <p:strVal val="#ppt_h"/>
                                          </p:val>
                                        </p:tav>
                                      </p:tavLst>
                                    </p:anim>
                                    <p:animEffect transition="in" filter="fade">
                                      <p:cBhvr>
                                        <p:cTn id="12" dur="1000"/>
                                        <p:tgtEl>
                                          <p:spTgt spid="132115"/>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32121"/>
                                        </p:tgtEl>
                                        <p:attrNameLst>
                                          <p:attrName>style.visibility</p:attrName>
                                        </p:attrNameLst>
                                      </p:cBhvr>
                                      <p:to>
                                        <p:strVal val="visible"/>
                                      </p:to>
                                    </p:set>
                                    <p:animEffect transition="in" filter="fade">
                                      <p:cBhvr>
                                        <p:cTn id="16" dur="500"/>
                                        <p:tgtEl>
                                          <p:spTgt spid="132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5" grpId="0" animBg="1"/>
      <p:bldP spid="132121" grpId="0" animBg="1"/>
      <p:bldP spid="132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2"/>
          <p:cNvSpPr>
            <a:spLocks noChangeArrowheads="1" noChangeShapeType="1" noTextEdit="1"/>
          </p:cNvSpPr>
          <p:nvPr/>
        </p:nvSpPr>
        <p:spPr bwMode="auto">
          <a:xfrm>
            <a:off x="7316788" y="423863"/>
            <a:ext cx="1044575" cy="1231900"/>
          </a:xfrm>
          <a:prstGeom prst="rect">
            <a:avLst/>
          </a:prstGeom>
        </p:spPr>
        <p:txBody>
          <a:bodyPr wrap="none" fromWordArt="1">
            <a:prstTxWarp prst="textPlain">
              <a:avLst>
                <a:gd name="adj" fmla="val 50000"/>
              </a:avLst>
            </a:prstTxWarp>
          </a:bodyPr>
          <a:lstStyle/>
          <a:p>
            <a:pPr algn="ctr"/>
            <a:r>
              <a:rPr lang="en-US" sz="3600" kern="10">
                <a:ln w="19050">
                  <a:solidFill>
                    <a:srgbClr val="800000"/>
                  </a:solidFill>
                  <a:round/>
                  <a:headEnd/>
                  <a:tailEnd/>
                </a:ln>
                <a:gradFill rotWithShape="1">
                  <a:gsLst>
                    <a:gs pos="0">
                      <a:srgbClr val="FF3300"/>
                    </a:gs>
                    <a:gs pos="100000">
                      <a:srgbClr val="FFFF99"/>
                    </a:gs>
                  </a:gsLst>
                  <a:lin ang="5400000" scaled="1"/>
                </a:gradFill>
                <a:effectLst>
                  <a:outerShdw dist="35921" dir="2700000" algn="ctr" rotWithShape="0">
                    <a:srgbClr val="000000"/>
                  </a:outerShdw>
                </a:effectLst>
                <a:latin typeface="Impact"/>
              </a:rPr>
              <a:t>T</a:t>
            </a:r>
          </a:p>
        </p:txBody>
      </p:sp>
      <p:sp>
        <p:nvSpPr>
          <p:cNvPr id="30723" name="WordArt 7" descr="Sphere"/>
          <p:cNvSpPr>
            <a:spLocks noChangeArrowheads="1" noChangeShapeType="1" noTextEdit="1"/>
          </p:cNvSpPr>
          <p:nvPr/>
        </p:nvSpPr>
        <p:spPr bwMode="auto">
          <a:xfrm>
            <a:off x="4878388" y="720725"/>
            <a:ext cx="915987" cy="862013"/>
          </a:xfrm>
          <a:prstGeom prst="rect">
            <a:avLst/>
          </a:prstGeom>
        </p:spPr>
        <p:txBody>
          <a:bodyPr wrap="none" fromWordArt="1">
            <a:prstTxWarp prst="textPlain">
              <a:avLst>
                <a:gd name="adj" fmla="val 50000"/>
              </a:avLst>
            </a:prstTxWarp>
          </a:bodyPr>
          <a:lstStyle/>
          <a:p>
            <a:pPr algn="ctr"/>
            <a:r>
              <a:rPr lang="en-US" sz="3600" kern="10">
                <a:ln w="25400">
                  <a:solidFill>
                    <a:srgbClr val="07EDE8"/>
                  </a:solidFill>
                  <a:round/>
                  <a:headEnd/>
                  <a:tailEnd/>
                </a:ln>
                <a:pattFill prst="sphere">
                  <a:fgClr>
                    <a:schemeClr val="bg1"/>
                  </a:fgClr>
                  <a:bgClr>
                    <a:schemeClr val="tx1"/>
                  </a:bgClr>
                </a:pattFill>
                <a:effectLst>
                  <a:outerShdw dist="35921" dir="2700000" algn="ctr" rotWithShape="0">
                    <a:srgbClr val="000000"/>
                  </a:outerShdw>
                </a:effectLst>
                <a:latin typeface="Arial Black"/>
              </a:rPr>
              <a:t>n</a:t>
            </a:r>
          </a:p>
        </p:txBody>
      </p:sp>
      <p:sp>
        <p:nvSpPr>
          <p:cNvPr id="30724" name="WordArt 8"/>
          <p:cNvSpPr>
            <a:spLocks noChangeArrowheads="1" noChangeShapeType="1" noTextEdit="1"/>
          </p:cNvSpPr>
          <p:nvPr/>
        </p:nvSpPr>
        <p:spPr bwMode="auto">
          <a:xfrm>
            <a:off x="738188" y="415925"/>
            <a:ext cx="941387" cy="1230313"/>
          </a:xfrm>
          <a:prstGeom prst="rect">
            <a:avLst/>
          </a:prstGeom>
        </p:spPr>
        <p:txBody>
          <a:bodyPr wrap="none" fromWordArt="1">
            <a:prstTxWarp prst="textPlain">
              <a:avLst>
                <a:gd name="adj" fmla="val 50000"/>
              </a:avLst>
            </a:prstTxWarp>
          </a:bodyPr>
          <a:lstStyle/>
          <a:p>
            <a:pPr algn="ctr"/>
            <a:r>
              <a:rPr lang="en-US" sz="3600" kern="10">
                <a:ln w="22225">
                  <a:solidFill>
                    <a:srgbClr val="FFFF99"/>
                  </a:solidFill>
                  <a:round/>
                  <a:headEnd/>
                  <a:tailEnd/>
                </a:ln>
                <a:solidFill>
                  <a:srgbClr val="008000"/>
                </a:solidFill>
                <a:latin typeface="Impact"/>
              </a:rPr>
              <a:t>P</a:t>
            </a:r>
          </a:p>
        </p:txBody>
      </p:sp>
      <p:sp>
        <p:nvSpPr>
          <p:cNvPr id="30725" name="WordArt 9"/>
          <p:cNvSpPr>
            <a:spLocks noChangeArrowheads="1" noChangeShapeType="1" noTextEdit="1"/>
          </p:cNvSpPr>
          <p:nvPr/>
        </p:nvSpPr>
        <p:spPr bwMode="auto">
          <a:xfrm>
            <a:off x="2035175" y="436563"/>
            <a:ext cx="979488" cy="1230312"/>
          </a:xfrm>
          <a:prstGeom prst="rect">
            <a:avLst/>
          </a:prstGeom>
        </p:spPr>
        <p:txBody>
          <a:bodyPr wrap="none" fromWordArt="1">
            <a:prstTxWarp prst="textPlain">
              <a:avLst>
                <a:gd name="adj" fmla="val 50000"/>
              </a:avLst>
            </a:prstTxWarp>
          </a:bodyPr>
          <a:lstStyle/>
          <a:p>
            <a:pPr algn="ctr"/>
            <a:r>
              <a:rPr lang="en-US" sz="3600" kern="10">
                <a:ln w="25400">
                  <a:solidFill>
                    <a:schemeClr val="bg1"/>
                  </a:solidFill>
                  <a:round/>
                  <a:headEnd/>
                  <a:tailEnd/>
                </a:ln>
                <a:solidFill>
                  <a:srgbClr val="BF00BF"/>
                </a:solidFill>
                <a:effectLst>
                  <a:outerShdw dist="35921" dir="2700000" algn="ctr" rotWithShape="0">
                    <a:srgbClr val="000000"/>
                  </a:outerShdw>
                </a:effectLst>
                <a:latin typeface="Impact"/>
              </a:rPr>
              <a:t>V</a:t>
            </a:r>
          </a:p>
        </p:txBody>
      </p:sp>
      <p:sp>
        <p:nvSpPr>
          <p:cNvPr id="30726" name="WordArt 19"/>
          <p:cNvSpPr>
            <a:spLocks noChangeArrowheads="1" noChangeShapeType="1" noTextEdit="1"/>
          </p:cNvSpPr>
          <p:nvPr/>
        </p:nvSpPr>
        <p:spPr bwMode="auto">
          <a:xfrm>
            <a:off x="3495675" y="879475"/>
            <a:ext cx="1128713" cy="573088"/>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CCFF"/>
                </a:solidFill>
                <a:effectLst>
                  <a:outerShdw dist="35921" dir="2700000" algn="ctr" rotWithShape="0">
                    <a:srgbClr val="000000"/>
                  </a:outerShdw>
                </a:effectLst>
                <a:latin typeface="+mn-cs"/>
                <a:ea typeface="+mn-cs"/>
              </a:rPr>
              <a:t>=</a:t>
            </a:r>
          </a:p>
        </p:txBody>
      </p:sp>
      <p:sp>
        <p:nvSpPr>
          <p:cNvPr id="30727" name="WordArt 25"/>
          <p:cNvSpPr>
            <a:spLocks noChangeArrowheads="1" noChangeShapeType="1" noTextEdit="1"/>
          </p:cNvSpPr>
          <p:nvPr/>
        </p:nvSpPr>
        <p:spPr bwMode="auto">
          <a:xfrm>
            <a:off x="6054725" y="387350"/>
            <a:ext cx="1155700" cy="12319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2060"/>
                </a:solidFill>
                <a:effectLst>
                  <a:outerShdw dist="45791" dir="2021404" algn="ctr" rotWithShape="0">
                    <a:srgbClr val="B2B2B2">
                      <a:alpha val="79999"/>
                    </a:srgbClr>
                  </a:outerShdw>
                </a:effectLst>
                <a:latin typeface="Times New Roman"/>
                <a:cs typeface="Times New Roman"/>
              </a:rPr>
              <a:t>R</a:t>
            </a:r>
          </a:p>
        </p:txBody>
      </p:sp>
      <p:pic>
        <p:nvPicPr>
          <p:cNvPr id="30728" name="Picture 4" descr="C:\Users\hp tec\Pictures\صور\fhyjhj.Gif"/>
          <p:cNvPicPr>
            <a:picLocks noChangeAspect="1" noChangeArrowheads="1" noCrop="1"/>
          </p:cNvPicPr>
          <p:nvPr/>
        </p:nvPicPr>
        <p:blipFill>
          <a:blip r:embed="rId3" cstate="print"/>
          <a:srcRect/>
          <a:stretch>
            <a:fillRect/>
          </a:stretch>
        </p:blipFill>
        <p:spPr bwMode="auto">
          <a:xfrm>
            <a:off x="6172200" y="3657600"/>
            <a:ext cx="2689225" cy="1828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98" name="Rectangle 2"/>
          <p:cNvGraphicFramePr>
            <a:graphicFrameLocks/>
          </p:cNvGraphicFramePr>
          <p:nvPr>
            <p:ph sz="quarter" idx="1"/>
          </p:nvPr>
        </p:nvGraphicFramePr>
        <p:xfrm>
          <a:off x="836613" y="1600200"/>
          <a:ext cx="3279775" cy="2185988"/>
        </p:xfrm>
        <a:graphic>
          <a:graphicData uri="http://schemas.openxmlformats.org/presentationml/2006/ole">
            <p:oleObj spid="_x0000_s4098" name="Equation" r:id="rId3" imgW="0" imgH="0" progId="Equation.3">
              <p:embed/>
            </p:oleObj>
          </a:graphicData>
        </a:graphic>
      </p:graphicFrame>
      <p:graphicFrame>
        <p:nvGraphicFramePr>
          <p:cNvPr id="17417" name="Object 3"/>
          <p:cNvGraphicFramePr>
            <a:graphicFrameLocks noGrp="1" noChangeAspect="1"/>
          </p:cNvGraphicFramePr>
          <p:nvPr>
            <p:ph sz="quarter" idx="2"/>
          </p:nvPr>
        </p:nvGraphicFramePr>
        <p:xfrm>
          <a:off x="684213" y="2924175"/>
          <a:ext cx="3455987" cy="1662113"/>
        </p:xfrm>
        <a:graphic>
          <a:graphicData uri="http://schemas.openxmlformats.org/presentationml/2006/ole">
            <p:oleObj spid="_x0000_s4099" name="Equation" r:id="rId4" imgW="596880" imgH="393480" progId="Equation.3">
              <p:embed/>
            </p:oleObj>
          </a:graphicData>
        </a:graphic>
      </p:graphicFrame>
      <p:graphicFrame>
        <p:nvGraphicFramePr>
          <p:cNvPr id="17418" name="Object 4"/>
          <p:cNvGraphicFramePr>
            <a:graphicFrameLocks noChangeAspect="1"/>
          </p:cNvGraphicFramePr>
          <p:nvPr>
            <p:ph sz="quarter" idx="3"/>
          </p:nvPr>
        </p:nvGraphicFramePr>
        <p:xfrm>
          <a:off x="1403350" y="1268413"/>
          <a:ext cx="6407150" cy="1368425"/>
        </p:xfrm>
        <a:graphic>
          <a:graphicData uri="http://schemas.openxmlformats.org/presentationml/2006/ole">
            <p:oleObj spid="_x0000_s4100" name="Equation" r:id="rId5" imgW="685800" imgH="177480" progId="Equation.3">
              <p:embed/>
            </p:oleObj>
          </a:graphicData>
        </a:graphic>
      </p:graphicFrame>
      <p:graphicFrame>
        <p:nvGraphicFramePr>
          <p:cNvPr id="4101" name="Object 5"/>
          <p:cNvGraphicFramePr>
            <a:graphicFrameLocks noChangeAspect="1"/>
          </p:cNvGraphicFramePr>
          <p:nvPr>
            <p:ph sz="quarter" idx="4"/>
          </p:nvPr>
        </p:nvGraphicFramePr>
        <p:xfrm>
          <a:off x="6086475" y="3938588"/>
          <a:ext cx="1158875" cy="2187575"/>
        </p:xfrm>
        <a:graphic>
          <a:graphicData uri="http://schemas.openxmlformats.org/presentationml/2006/ole">
            <p:oleObj spid="_x0000_s4101" name="Equation" r:id="rId6" imgW="114120" imgH="215640" progId="Equation.3">
              <p:embed/>
            </p:oleObj>
          </a:graphicData>
        </a:graphic>
      </p:graphicFrame>
      <p:graphicFrame>
        <p:nvGraphicFramePr>
          <p:cNvPr id="17422" name="Object 6"/>
          <p:cNvGraphicFramePr>
            <a:graphicFrameLocks noChangeAspect="1"/>
          </p:cNvGraphicFramePr>
          <p:nvPr/>
        </p:nvGraphicFramePr>
        <p:xfrm>
          <a:off x="684213" y="4797425"/>
          <a:ext cx="3382962" cy="1800225"/>
        </p:xfrm>
        <a:graphic>
          <a:graphicData uri="http://schemas.openxmlformats.org/presentationml/2006/ole">
            <p:oleObj spid="_x0000_s4102" name="Equation" r:id="rId7" imgW="596880" imgH="393480" progId="Equation.3">
              <p:embed/>
            </p:oleObj>
          </a:graphicData>
        </a:graphic>
      </p:graphicFrame>
      <p:graphicFrame>
        <p:nvGraphicFramePr>
          <p:cNvPr id="17423" name="Object 7"/>
          <p:cNvGraphicFramePr>
            <a:graphicFrameLocks noChangeAspect="1"/>
          </p:cNvGraphicFramePr>
          <p:nvPr/>
        </p:nvGraphicFramePr>
        <p:xfrm>
          <a:off x="4643438" y="2924175"/>
          <a:ext cx="3457575" cy="1657350"/>
        </p:xfrm>
        <a:graphic>
          <a:graphicData uri="http://schemas.openxmlformats.org/presentationml/2006/ole">
            <p:oleObj spid="_x0000_s4103" name="Equation" r:id="rId8" imgW="520560" imgH="393480" progId="Equation.3">
              <p:embed/>
            </p:oleObj>
          </a:graphicData>
        </a:graphic>
      </p:graphicFrame>
      <p:graphicFrame>
        <p:nvGraphicFramePr>
          <p:cNvPr id="17424" name="Object 8"/>
          <p:cNvGraphicFramePr>
            <a:graphicFrameLocks noChangeAspect="1"/>
          </p:cNvGraphicFramePr>
          <p:nvPr/>
        </p:nvGraphicFramePr>
        <p:xfrm>
          <a:off x="4643438" y="4797425"/>
          <a:ext cx="3457575" cy="1825625"/>
        </p:xfrm>
        <a:graphic>
          <a:graphicData uri="http://schemas.openxmlformats.org/presentationml/2006/ole">
            <p:oleObj spid="_x0000_s4104" name="Equation" r:id="rId9" imgW="533160" imgH="393480" progId="Equation.3">
              <p:embed/>
            </p:oleObj>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 calcmode="lin" valueType="num">
                                      <p:cBhvr additive="base">
                                        <p:cTn id="7" dur="500" fill="hold"/>
                                        <p:tgtEl>
                                          <p:spTgt spid="17418"/>
                                        </p:tgtEl>
                                        <p:attrNameLst>
                                          <p:attrName>ppt_x</p:attrName>
                                        </p:attrNameLst>
                                      </p:cBhvr>
                                      <p:tavLst>
                                        <p:tav tm="0">
                                          <p:val>
                                            <p:strVal val="#ppt_x"/>
                                          </p:val>
                                        </p:tav>
                                        <p:tav tm="100000">
                                          <p:val>
                                            <p:strVal val="#ppt_x"/>
                                          </p:val>
                                        </p:tav>
                                      </p:tavLst>
                                    </p:anim>
                                    <p:anim calcmode="lin" valueType="num">
                                      <p:cBhvr additive="base">
                                        <p:cTn id="8"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7"/>
                                        </p:tgtEl>
                                        <p:attrNameLst>
                                          <p:attrName>style.visibility</p:attrName>
                                        </p:attrNameLst>
                                      </p:cBhvr>
                                      <p:to>
                                        <p:strVal val="visible"/>
                                      </p:to>
                                    </p:set>
                                    <p:anim calcmode="lin" valueType="num">
                                      <p:cBhvr additive="base">
                                        <p:cTn id="13" dur="500" fill="hold"/>
                                        <p:tgtEl>
                                          <p:spTgt spid="17417"/>
                                        </p:tgtEl>
                                        <p:attrNameLst>
                                          <p:attrName>ppt_x</p:attrName>
                                        </p:attrNameLst>
                                      </p:cBhvr>
                                      <p:tavLst>
                                        <p:tav tm="0">
                                          <p:val>
                                            <p:strVal val="#ppt_x"/>
                                          </p:val>
                                        </p:tav>
                                        <p:tav tm="100000">
                                          <p:val>
                                            <p:strVal val="#ppt_x"/>
                                          </p:val>
                                        </p:tav>
                                      </p:tavLst>
                                    </p:anim>
                                    <p:anim calcmode="lin" valueType="num">
                                      <p:cBhvr additive="base">
                                        <p:cTn id="14"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23"/>
                                        </p:tgtEl>
                                        <p:attrNameLst>
                                          <p:attrName>style.visibility</p:attrName>
                                        </p:attrNameLst>
                                      </p:cBhvr>
                                      <p:to>
                                        <p:strVal val="visible"/>
                                      </p:to>
                                    </p:set>
                                    <p:anim calcmode="lin" valueType="num">
                                      <p:cBhvr additive="base">
                                        <p:cTn id="19" dur="500" fill="hold"/>
                                        <p:tgtEl>
                                          <p:spTgt spid="17423"/>
                                        </p:tgtEl>
                                        <p:attrNameLst>
                                          <p:attrName>ppt_x</p:attrName>
                                        </p:attrNameLst>
                                      </p:cBhvr>
                                      <p:tavLst>
                                        <p:tav tm="0">
                                          <p:val>
                                            <p:strVal val="#ppt_x"/>
                                          </p:val>
                                        </p:tav>
                                        <p:tav tm="100000">
                                          <p:val>
                                            <p:strVal val="#ppt_x"/>
                                          </p:val>
                                        </p:tav>
                                      </p:tavLst>
                                    </p:anim>
                                    <p:anim calcmode="lin" valueType="num">
                                      <p:cBhvr additive="base">
                                        <p:cTn id="20" dur="500" fill="hold"/>
                                        <p:tgtEl>
                                          <p:spTgt spid="174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22"/>
                                        </p:tgtEl>
                                        <p:attrNameLst>
                                          <p:attrName>style.visibility</p:attrName>
                                        </p:attrNameLst>
                                      </p:cBhvr>
                                      <p:to>
                                        <p:strVal val="visible"/>
                                      </p:to>
                                    </p:set>
                                    <p:anim calcmode="lin" valueType="num">
                                      <p:cBhvr additive="base">
                                        <p:cTn id="25" dur="500" fill="hold"/>
                                        <p:tgtEl>
                                          <p:spTgt spid="17422"/>
                                        </p:tgtEl>
                                        <p:attrNameLst>
                                          <p:attrName>ppt_x</p:attrName>
                                        </p:attrNameLst>
                                      </p:cBhvr>
                                      <p:tavLst>
                                        <p:tav tm="0">
                                          <p:val>
                                            <p:strVal val="#ppt_x"/>
                                          </p:val>
                                        </p:tav>
                                        <p:tav tm="100000">
                                          <p:val>
                                            <p:strVal val="#ppt_x"/>
                                          </p:val>
                                        </p:tav>
                                      </p:tavLst>
                                    </p:anim>
                                    <p:anim calcmode="lin" valueType="num">
                                      <p:cBhvr additive="base">
                                        <p:cTn id="26" dur="500" fill="hold"/>
                                        <p:tgtEl>
                                          <p:spTgt spid="174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24"/>
                                        </p:tgtEl>
                                        <p:attrNameLst>
                                          <p:attrName>style.visibility</p:attrName>
                                        </p:attrNameLst>
                                      </p:cBhvr>
                                      <p:to>
                                        <p:strVal val="visible"/>
                                      </p:to>
                                    </p:set>
                                    <p:anim calcmode="lin" valueType="num">
                                      <p:cBhvr additive="base">
                                        <p:cTn id="31" dur="500" fill="hold"/>
                                        <p:tgtEl>
                                          <p:spTgt spid="17424"/>
                                        </p:tgtEl>
                                        <p:attrNameLst>
                                          <p:attrName>ppt_x</p:attrName>
                                        </p:attrNameLst>
                                      </p:cBhvr>
                                      <p:tavLst>
                                        <p:tav tm="0">
                                          <p:val>
                                            <p:strVal val="#ppt_x"/>
                                          </p:val>
                                        </p:tav>
                                        <p:tav tm="100000">
                                          <p:val>
                                            <p:strVal val="#ppt_x"/>
                                          </p:val>
                                        </p:tav>
                                      </p:tavLst>
                                    </p:anim>
                                    <p:anim calcmode="lin" valueType="num">
                                      <p:cBhvr additive="base">
                                        <p:cTn id="32" dur="500" fill="hold"/>
                                        <p:tgtEl>
                                          <p:spTgt spid="17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09600" y="1524000"/>
            <a:ext cx="8001000" cy="1015663"/>
          </a:xfrm>
          <a:prstGeom prst="rect">
            <a:avLst/>
          </a:prstGeom>
          <a:noFill/>
        </p:spPr>
        <p:txBody>
          <a:bodyPr>
            <a:spAutoFit/>
          </a:bodyPr>
          <a:lstStyle/>
          <a:p>
            <a:pPr algn="r" rtl="1" fontAlgn="auto">
              <a:spcBef>
                <a:spcPts val="0"/>
              </a:spcBef>
              <a:spcAft>
                <a:spcPts val="0"/>
              </a:spcAft>
              <a:defRPr/>
            </a:pPr>
            <a:r>
              <a:rPr lang="ar-SA" sz="6000" b="1" dirty="0">
                <a:ln w="18415" cmpd="sng">
                  <a:solidFill>
                    <a:srgbClr val="FFFFFF"/>
                  </a:solidFill>
                  <a:prstDash val="solid"/>
                </a:ln>
                <a:solidFill>
                  <a:schemeClr val="tx2">
                    <a:lumMod val="50000"/>
                  </a:schemeClr>
                </a:solidFill>
                <a:effectLst>
                  <a:outerShdw blurRad="63500" dir="3600000" algn="tl" rotWithShape="0">
                    <a:srgbClr val="000000">
                      <a:alpha val="70000"/>
                    </a:srgbClr>
                  </a:outerShdw>
                </a:effectLst>
                <a:latin typeface="+mn-lt"/>
              </a:rPr>
              <a:t>مثال </a:t>
            </a:r>
            <a:r>
              <a:rPr lang="en-US" sz="6000" b="1" dirty="0">
                <a:ln w="18415" cmpd="sng">
                  <a:solidFill>
                    <a:srgbClr val="FFFFFF"/>
                  </a:solidFill>
                  <a:prstDash val="solid"/>
                </a:ln>
                <a:solidFill>
                  <a:schemeClr val="tx2">
                    <a:lumMod val="50000"/>
                  </a:schemeClr>
                </a:solidFill>
                <a:effectLst>
                  <a:outerShdw blurRad="63500" dir="3600000" algn="tl" rotWithShape="0">
                    <a:srgbClr val="000000">
                      <a:alpha val="70000"/>
                    </a:srgbClr>
                  </a:outerShdw>
                </a:effectLst>
                <a:latin typeface="+mn-lt"/>
              </a:rPr>
              <a:t>7-6</a:t>
            </a:r>
            <a:endParaRPr lang="ar-SA" sz="6000" b="1" dirty="0">
              <a:ln w="18415" cmpd="sng">
                <a:solidFill>
                  <a:srgbClr val="FFFFFF"/>
                </a:solidFill>
                <a:prstDash val="solid"/>
              </a:ln>
              <a:solidFill>
                <a:schemeClr val="tx2">
                  <a:lumMod val="50000"/>
                </a:schemeClr>
              </a:solidFill>
              <a:effectLst>
                <a:outerShdw blurRad="63500" dir="3600000" algn="tl" rotWithShape="0">
                  <a:srgbClr val="000000">
                    <a:alpha val="70000"/>
                  </a:srgbClr>
                </a:outerShdw>
              </a:effectLst>
              <a:latin typeface="+mn-lt"/>
            </a:endParaRPr>
          </a:p>
        </p:txBody>
      </p:sp>
      <p:pic>
        <p:nvPicPr>
          <p:cNvPr id="31747" name="Picture 2" descr="C:\Users\hp tec\Pictures\209432-Royalty-Free-RF-Clipart-Illustration-Of-3d-Puzzle-Head-With-The-Colorful-Pieces-Floating-Over-The-Empty-Spaces.jpg"/>
          <p:cNvPicPr>
            <a:picLocks noChangeAspect="1" noChangeArrowheads="1"/>
          </p:cNvPicPr>
          <p:nvPr/>
        </p:nvPicPr>
        <p:blipFill>
          <a:blip r:embed="rId2" cstate="print"/>
          <a:srcRect r="6609"/>
          <a:stretch>
            <a:fillRect/>
          </a:stretch>
        </p:blipFill>
        <p:spPr bwMode="auto">
          <a:xfrm>
            <a:off x="1905000" y="152400"/>
            <a:ext cx="2927350" cy="2819400"/>
          </a:xfrm>
          <a:prstGeom prst="rect">
            <a:avLst/>
          </a:prstGeom>
          <a:noFill/>
          <a:ln w="9525">
            <a:noFill/>
            <a:miter lim="800000"/>
            <a:headEnd/>
            <a:tailEnd/>
          </a:ln>
        </p:spPr>
      </p:pic>
      <p:sp>
        <p:nvSpPr>
          <p:cNvPr id="5" name="مستطيل 4"/>
          <p:cNvSpPr/>
          <p:nvPr/>
        </p:nvSpPr>
        <p:spPr>
          <a:xfrm>
            <a:off x="685800" y="3886200"/>
            <a:ext cx="8001000" cy="1015663"/>
          </a:xfrm>
          <a:prstGeom prst="rect">
            <a:avLst/>
          </a:prstGeom>
          <a:noFill/>
        </p:spPr>
        <p:txBody>
          <a:bodyPr>
            <a:spAutoFit/>
          </a:bodyPr>
          <a:lstStyle/>
          <a:p>
            <a:pPr algn="r" rtl="1" fontAlgn="auto">
              <a:spcBef>
                <a:spcPts val="0"/>
              </a:spcBef>
              <a:spcAft>
                <a:spcPts val="0"/>
              </a:spcAft>
              <a:defRPr/>
            </a:pPr>
            <a:r>
              <a:rPr lang="ar-SA" sz="6000" b="1" dirty="0">
                <a:ln w="18415" cmpd="sng">
                  <a:solidFill>
                    <a:srgbClr val="FFFFFF"/>
                  </a:solidFill>
                  <a:prstDash val="solid"/>
                </a:ln>
                <a:solidFill>
                  <a:schemeClr val="tx2">
                    <a:lumMod val="50000"/>
                  </a:schemeClr>
                </a:solidFill>
                <a:effectLst>
                  <a:outerShdw blurRad="63500" dir="3600000" algn="tl" rotWithShape="0">
                    <a:srgbClr val="000000">
                      <a:alpha val="70000"/>
                    </a:srgbClr>
                  </a:outerShdw>
                </a:effectLst>
                <a:latin typeface="+mn-lt"/>
              </a:rPr>
              <a:t>ص 104</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2" dur="5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مستطيل 1"/>
          <p:cNvSpPr>
            <a:spLocks noChangeArrowheads="1"/>
          </p:cNvSpPr>
          <p:nvPr/>
        </p:nvSpPr>
        <p:spPr bwMode="auto">
          <a:xfrm>
            <a:off x="914400" y="990600"/>
            <a:ext cx="8229600" cy="2308225"/>
          </a:xfrm>
          <a:prstGeom prst="rect">
            <a:avLst/>
          </a:prstGeom>
          <a:noFill/>
          <a:ln w="9525">
            <a:noFill/>
            <a:miter lim="800000"/>
            <a:headEnd/>
            <a:tailEnd/>
          </a:ln>
        </p:spPr>
        <p:txBody>
          <a:bodyPr>
            <a:spAutoFit/>
          </a:bodyPr>
          <a:lstStyle/>
          <a:p>
            <a:pPr algn="ctr" rtl="1"/>
            <a:r>
              <a:rPr lang="ar-SA" sz="4800" b="1">
                <a:solidFill>
                  <a:srgbClr val="7030A0"/>
                </a:solidFill>
              </a:rPr>
              <a:t>قانون الغازالمثالي - الكتلة المولية</a:t>
            </a:r>
          </a:p>
          <a:p>
            <a:pPr algn="ctr" rtl="1"/>
            <a:r>
              <a:rPr lang="ar-SA" sz="4800" b="1">
                <a:solidFill>
                  <a:srgbClr val="7030A0"/>
                </a:solidFill>
              </a:rPr>
              <a:t> و الكثافة </a:t>
            </a:r>
            <a:br>
              <a:rPr lang="ar-SA" sz="4800" b="1">
                <a:solidFill>
                  <a:srgbClr val="7030A0"/>
                </a:solidFill>
              </a:rPr>
            </a:br>
            <a:endParaRPr lang="ar-SA" sz="4800">
              <a:solidFill>
                <a:srgbClr val="7030A0"/>
              </a:solidFill>
            </a:endParaRPr>
          </a:p>
        </p:txBody>
      </p:sp>
      <p:pic>
        <p:nvPicPr>
          <p:cNvPr id="32771" name="Picture 2" descr="C:\Users\hp tec\Pictures\bunsenburner1b.gif"/>
          <p:cNvPicPr>
            <a:picLocks noChangeAspect="1" noChangeArrowheads="1" noCrop="1"/>
          </p:cNvPicPr>
          <p:nvPr/>
        </p:nvPicPr>
        <p:blipFill>
          <a:blip r:embed="rId2" cstate="print"/>
          <a:srcRect/>
          <a:stretch>
            <a:fillRect/>
          </a:stretch>
        </p:blipFill>
        <p:spPr bwMode="auto">
          <a:xfrm>
            <a:off x="2895600" y="2590800"/>
            <a:ext cx="4267200" cy="33242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algn="ctr"/>
            <a:r>
              <a:rPr lang="ar-SA" sz="4800" b="1" smtClean="0"/>
              <a:t>كم يبلغ عدد افوجادرو ؟؟؟ </a:t>
            </a:r>
            <a:endParaRPr lang="en-US" sz="4800" b="1" smtClean="0"/>
          </a:p>
        </p:txBody>
      </p:sp>
      <p:pic>
        <p:nvPicPr>
          <p:cNvPr id="10243" name="Picture 2" descr="C:\Users\hp tec\Pictures\8431-001-10-1070.gif"/>
          <p:cNvPicPr>
            <a:picLocks noChangeAspect="1" noChangeArrowheads="1" noCrop="1"/>
          </p:cNvPicPr>
          <p:nvPr/>
        </p:nvPicPr>
        <p:blipFill>
          <a:blip r:embed="rId3" cstate="print"/>
          <a:srcRect/>
          <a:stretch>
            <a:fillRect/>
          </a:stretch>
        </p:blipFill>
        <p:spPr bwMode="auto">
          <a:xfrm>
            <a:off x="1847850" y="1752600"/>
            <a:ext cx="7143750" cy="4572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9" name="Picture 7"/>
          <p:cNvPicPr>
            <a:picLocks noChangeAspect="1" noChangeArrowheads="1"/>
          </p:cNvPicPr>
          <p:nvPr/>
        </p:nvPicPr>
        <p:blipFill>
          <a:blip r:embed="rId2" cstate="print"/>
          <a:srcRect/>
          <a:stretch>
            <a:fillRect/>
          </a:stretch>
        </p:blipFill>
        <p:spPr bwMode="auto">
          <a:xfrm>
            <a:off x="4800600" y="1600200"/>
            <a:ext cx="3657600" cy="4584700"/>
          </a:xfrm>
          <a:prstGeom prst="rect">
            <a:avLst/>
          </a:prstGeom>
          <a:noFill/>
          <a:ln w="9525">
            <a:noFill/>
            <a:miter lim="800000"/>
            <a:headEnd/>
            <a:tailEnd/>
          </a:ln>
        </p:spPr>
      </p:pic>
      <p:grpSp>
        <p:nvGrpSpPr>
          <p:cNvPr id="2" name="Group 10"/>
          <p:cNvGrpSpPr>
            <a:grpSpLocks/>
          </p:cNvGrpSpPr>
          <p:nvPr/>
        </p:nvGrpSpPr>
        <p:grpSpPr bwMode="auto">
          <a:xfrm>
            <a:off x="3200400" y="5181600"/>
            <a:ext cx="2133600" cy="596900"/>
            <a:chOff x="2208" y="3264"/>
            <a:chExt cx="1344" cy="376"/>
          </a:xfrm>
        </p:grpSpPr>
        <p:sp>
          <p:nvSpPr>
            <p:cNvPr id="28677" name="Rectangle 5"/>
            <p:cNvSpPr>
              <a:spLocks noChangeArrowheads="1"/>
            </p:cNvSpPr>
            <p:nvPr/>
          </p:nvSpPr>
          <p:spPr bwMode="auto">
            <a:xfrm>
              <a:off x="2208" y="3312"/>
              <a:ext cx="985" cy="328"/>
            </a:xfrm>
            <a:prstGeom prst="rect">
              <a:avLst/>
            </a:prstGeom>
            <a:noFill/>
            <a:ln w="12700">
              <a:noFill/>
              <a:miter lim="800000"/>
              <a:headEnd/>
              <a:tailEnd/>
            </a:ln>
            <a:effectLst/>
          </p:spPr>
          <p:txBody>
            <a:bodyPr wrap="none" lIns="90487" tIns="44450" rIns="90487" bIns="44450">
              <a:spAutoFit/>
            </a:bodyPr>
            <a:lstStyle/>
            <a:p>
              <a:pPr>
                <a:defRPr/>
              </a:pPr>
              <a:r>
                <a:rPr lang="ar-SA" sz="2800" b="1" dirty="0">
                  <a:effectLst>
                    <a:outerShdw blurRad="38100" dist="38100" dir="2700000" algn="tl">
                      <a:srgbClr val="FFFFFF"/>
                    </a:outerShdw>
                  </a:effectLst>
                  <a:latin typeface="Arial" pitchFamily="-110" charset="0"/>
                </a:rPr>
                <a:t>كثافة عالية </a:t>
              </a:r>
              <a:endParaRPr lang="en-US" sz="2800" b="1" dirty="0">
                <a:effectLst>
                  <a:outerShdw blurRad="38100" dist="38100" dir="2700000" algn="tl">
                    <a:srgbClr val="FFFFFF"/>
                  </a:outerShdw>
                </a:effectLst>
                <a:latin typeface="Arial" pitchFamily="-110" charset="0"/>
              </a:endParaRPr>
            </a:p>
          </p:txBody>
        </p:sp>
        <p:sp>
          <p:nvSpPr>
            <p:cNvPr id="28680" name="Line 8"/>
            <p:cNvSpPr>
              <a:spLocks noChangeShapeType="1"/>
            </p:cNvSpPr>
            <p:nvPr/>
          </p:nvSpPr>
          <p:spPr bwMode="auto">
            <a:xfrm flipV="1">
              <a:off x="3168" y="3264"/>
              <a:ext cx="384" cy="240"/>
            </a:xfrm>
            <a:prstGeom prst="line">
              <a:avLst/>
            </a:prstGeom>
            <a:noFill/>
            <a:ln w="28575">
              <a:solidFill>
                <a:schemeClr val="tx1"/>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10" charset="0"/>
              </a:endParaRPr>
            </a:p>
          </p:txBody>
        </p:sp>
      </p:grpSp>
      <p:grpSp>
        <p:nvGrpSpPr>
          <p:cNvPr id="3" name="Group 11"/>
          <p:cNvGrpSpPr>
            <a:grpSpLocks/>
          </p:cNvGrpSpPr>
          <p:nvPr/>
        </p:nvGrpSpPr>
        <p:grpSpPr bwMode="auto">
          <a:xfrm>
            <a:off x="7162800" y="762000"/>
            <a:ext cx="1930400" cy="1600200"/>
            <a:chOff x="4512" y="480"/>
            <a:chExt cx="1216" cy="1008"/>
          </a:xfrm>
        </p:grpSpPr>
        <p:sp>
          <p:nvSpPr>
            <p:cNvPr id="28676" name="Rectangle 4"/>
            <p:cNvSpPr>
              <a:spLocks noChangeArrowheads="1"/>
            </p:cNvSpPr>
            <p:nvPr/>
          </p:nvSpPr>
          <p:spPr bwMode="auto">
            <a:xfrm>
              <a:off x="4512" y="480"/>
              <a:ext cx="1216" cy="328"/>
            </a:xfrm>
            <a:prstGeom prst="rect">
              <a:avLst/>
            </a:prstGeom>
            <a:noFill/>
            <a:ln w="12700">
              <a:noFill/>
              <a:miter lim="800000"/>
              <a:headEnd/>
              <a:tailEnd/>
            </a:ln>
            <a:effectLst/>
          </p:spPr>
          <p:txBody>
            <a:bodyPr wrap="none" lIns="90487" tIns="44450" rIns="90487" bIns="44450">
              <a:spAutoFit/>
            </a:bodyPr>
            <a:lstStyle/>
            <a:p>
              <a:pPr>
                <a:defRPr/>
              </a:pPr>
              <a:r>
                <a:rPr lang="ar-SA" sz="2800" b="1" dirty="0">
                  <a:effectLst>
                    <a:outerShdw blurRad="38100" dist="38100" dir="2700000" algn="tl">
                      <a:srgbClr val="FFFFFF"/>
                    </a:outerShdw>
                  </a:effectLst>
                  <a:latin typeface="Arial" pitchFamily="-110" charset="0"/>
                </a:rPr>
                <a:t>كثافة منخفضة </a:t>
              </a:r>
              <a:endParaRPr lang="en-US" sz="2800" b="1" dirty="0">
                <a:effectLst>
                  <a:outerShdw blurRad="38100" dist="38100" dir="2700000" algn="tl">
                    <a:srgbClr val="FFFFFF"/>
                  </a:outerShdw>
                </a:effectLst>
                <a:latin typeface="Arial" pitchFamily="-110" charset="0"/>
              </a:endParaRPr>
            </a:p>
          </p:txBody>
        </p:sp>
        <p:sp>
          <p:nvSpPr>
            <p:cNvPr id="28681" name="Line 9"/>
            <p:cNvSpPr>
              <a:spLocks noChangeShapeType="1"/>
            </p:cNvSpPr>
            <p:nvPr/>
          </p:nvSpPr>
          <p:spPr bwMode="auto">
            <a:xfrm flipH="1">
              <a:off x="4512" y="1056"/>
              <a:ext cx="336" cy="432"/>
            </a:xfrm>
            <a:prstGeom prst="line">
              <a:avLst/>
            </a:prstGeom>
            <a:noFill/>
            <a:ln w="28575">
              <a:solidFill>
                <a:schemeClr val="tx1"/>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10" charset="0"/>
              </a:endParaRPr>
            </a:p>
          </p:txBody>
        </p:sp>
      </p:grpSp>
      <p:sp>
        <p:nvSpPr>
          <p:cNvPr id="12" name="Rectangle 3"/>
          <p:cNvSpPr txBox="1">
            <a:spLocks noChangeArrowheads="1"/>
          </p:cNvSpPr>
          <p:nvPr/>
        </p:nvSpPr>
        <p:spPr bwMode="auto">
          <a:xfrm>
            <a:off x="990600" y="228600"/>
            <a:ext cx="7162800" cy="1143000"/>
          </a:xfrm>
          <a:prstGeom prst="rect">
            <a:avLst/>
          </a:prstGeom>
          <a:noFill/>
          <a:ln w="9525">
            <a:noFill/>
            <a:miter lim="800000"/>
            <a:headEnd/>
            <a:tailEnd/>
          </a:ln>
        </p:spPr>
        <p:txBody>
          <a:bodyPr lIns="92075" tIns="46038" rIns="92075" bIns="46038" anchor="b"/>
          <a:lstStyle/>
          <a:p>
            <a:pPr algn="ctr" eaLnBrk="0" hangingPunct="0">
              <a:defRPr/>
            </a:pPr>
            <a:r>
              <a:rPr lang="ar-SA" sz="6000" b="1" i="1" kern="0" dirty="0">
                <a:solidFill>
                  <a:schemeClr val="accent2">
                    <a:lumMod val="60000"/>
                    <a:lumOff val="40000"/>
                  </a:schemeClr>
                </a:solidFill>
                <a:effectLst>
                  <a:outerShdw blurRad="38100" dist="38100" dir="2700000" algn="tl">
                    <a:srgbClr val="000000"/>
                  </a:outerShdw>
                </a:effectLst>
                <a:latin typeface="+mj-lt"/>
                <a:ea typeface="+mj-ea"/>
                <a:cs typeface="+mj-cs"/>
              </a:rPr>
              <a:t>كثافة الغاز </a:t>
            </a:r>
            <a:endParaRPr lang="en-US" sz="6000" b="1" i="1" kern="0" dirty="0">
              <a:solidFill>
                <a:schemeClr val="accent2">
                  <a:lumMod val="60000"/>
                  <a:lumOff val="40000"/>
                </a:schemeClr>
              </a:solidFill>
              <a:effectLst>
                <a:outerShdw blurRad="38100" dist="38100" dir="2700000" algn="tl">
                  <a:srgbClr val="000000"/>
                </a:outerShdw>
              </a:effectLst>
              <a:latin typeface="+mj-lt"/>
              <a:ea typeface="+mj-ea"/>
              <a:cs typeface="+mj-cs"/>
            </a:endParaRPr>
          </a:p>
        </p:txBody>
      </p:sp>
      <p:pic>
        <p:nvPicPr>
          <p:cNvPr id="11" name="Picture 57" descr="http://www.castlefordschools.com/kent/07-08%20lessons/Lessons/Chemistry%20Lessons/chp%201/Chemistry_files/image035.jpg"/>
          <p:cNvPicPr>
            <a:picLocks noChangeAspect="1" noChangeArrowheads="1"/>
          </p:cNvPicPr>
          <p:nvPr/>
        </p:nvPicPr>
        <p:blipFill>
          <a:blip r:embed="rId3" cstate="print"/>
          <a:srcRect/>
          <a:stretch>
            <a:fillRect/>
          </a:stretch>
        </p:blipFill>
        <p:spPr bwMode="auto">
          <a:xfrm>
            <a:off x="1828800" y="1600200"/>
            <a:ext cx="2457450" cy="22542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dissolve">
                                      <p:cBhvr>
                                        <p:cTn id="7" dur="500"/>
                                        <p:tgtEl>
                                          <p:spTgt spid="286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371600" y="304800"/>
            <a:ext cx="7013580"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fontAlgn="auto">
              <a:spcBef>
                <a:spcPts val="0"/>
              </a:spcBef>
              <a:spcAft>
                <a:spcPts val="0"/>
              </a:spcAft>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قانون الغاز المثالي والكتلة المولية</a:t>
            </a:r>
          </a:p>
        </p:txBody>
      </p:sp>
      <p:sp>
        <p:nvSpPr>
          <p:cNvPr id="5" name="مستطيل 4"/>
          <p:cNvSpPr>
            <a:spLocks noChangeArrowheads="1"/>
          </p:cNvSpPr>
          <p:nvPr/>
        </p:nvSpPr>
        <p:spPr bwMode="auto">
          <a:xfrm>
            <a:off x="6096000" y="2133600"/>
            <a:ext cx="2362200" cy="1200150"/>
          </a:xfrm>
          <a:prstGeom prst="rect">
            <a:avLst/>
          </a:prstGeom>
          <a:noFill/>
          <a:ln w="9525">
            <a:noFill/>
            <a:miter lim="800000"/>
            <a:headEnd/>
            <a:tailEnd/>
          </a:ln>
        </p:spPr>
        <p:txBody>
          <a:bodyPr>
            <a:spAutoFit/>
          </a:bodyPr>
          <a:lstStyle/>
          <a:p>
            <a:r>
              <a:rPr lang="en-US" sz="3600" b="1">
                <a:latin typeface="Calibri" pitchFamily="34" charset="0"/>
              </a:rPr>
              <a:t>PV = </a:t>
            </a:r>
            <a:r>
              <a:rPr lang="en-US" sz="3600" b="1">
                <a:solidFill>
                  <a:srgbClr val="FF0000"/>
                </a:solidFill>
                <a:latin typeface="Calibri" pitchFamily="34" charset="0"/>
              </a:rPr>
              <a:t>m</a:t>
            </a:r>
            <a:r>
              <a:rPr lang="en-US" sz="3600" b="1">
                <a:latin typeface="Calibri" pitchFamily="34" charset="0"/>
              </a:rPr>
              <a:t>RT</a:t>
            </a:r>
          </a:p>
          <a:p>
            <a:r>
              <a:rPr lang="en-US" sz="3600" b="1">
                <a:solidFill>
                  <a:srgbClr val="FF0000"/>
                </a:solidFill>
                <a:latin typeface="Calibri" pitchFamily="34" charset="0"/>
              </a:rPr>
              <a:t>          M   </a:t>
            </a:r>
          </a:p>
        </p:txBody>
      </p:sp>
      <p:sp>
        <p:nvSpPr>
          <p:cNvPr id="6" name="سهم إلى اليمين 5"/>
          <p:cNvSpPr/>
          <p:nvPr/>
        </p:nvSpPr>
        <p:spPr>
          <a:xfrm>
            <a:off x="4038600" y="2133600"/>
            <a:ext cx="17526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b="1" dirty="0">
                <a:solidFill>
                  <a:srgbClr val="7030A0"/>
                </a:solidFill>
              </a:rPr>
              <a:t>n= m/M</a:t>
            </a:r>
            <a:endParaRPr lang="ar-SA" b="1" dirty="0">
              <a:solidFill>
                <a:srgbClr val="7030A0"/>
              </a:solidFill>
            </a:endParaRPr>
          </a:p>
        </p:txBody>
      </p:sp>
      <p:sp>
        <p:nvSpPr>
          <p:cNvPr id="8" name="مستطيل 7"/>
          <p:cNvSpPr>
            <a:spLocks noChangeArrowheads="1"/>
          </p:cNvSpPr>
          <p:nvPr/>
        </p:nvSpPr>
        <p:spPr bwMode="auto">
          <a:xfrm>
            <a:off x="1752600" y="2133600"/>
            <a:ext cx="2362200" cy="646113"/>
          </a:xfrm>
          <a:prstGeom prst="rect">
            <a:avLst/>
          </a:prstGeom>
          <a:noFill/>
          <a:ln w="9525">
            <a:noFill/>
            <a:miter lim="800000"/>
            <a:headEnd/>
            <a:tailEnd/>
          </a:ln>
        </p:spPr>
        <p:txBody>
          <a:bodyPr>
            <a:spAutoFit/>
          </a:bodyPr>
          <a:lstStyle/>
          <a:p>
            <a:r>
              <a:rPr lang="en-US" sz="3600" b="1">
                <a:latin typeface="Calibri" pitchFamily="34" charset="0"/>
              </a:rPr>
              <a:t>PV = </a:t>
            </a:r>
            <a:r>
              <a:rPr lang="en-US" sz="3600" b="1">
                <a:solidFill>
                  <a:srgbClr val="FF0000"/>
                </a:solidFill>
                <a:latin typeface="Calibri" pitchFamily="34" charset="0"/>
              </a:rPr>
              <a:t>n</a:t>
            </a:r>
            <a:r>
              <a:rPr lang="en-US" sz="3600" b="1">
                <a:latin typeface="Calibri" pitchFamily="34" charset="0"/>
              </a:rPr>
              <a:t>RT</a:t>
            </a:r>
          </a:p>
        </p:txBody>
      </p:sp>
      <p:cxnSp>
        <p:nvCxnSpPr>
          <p:cNvPr id="10" name="رابط مستقيم 9"/>
          <p:cNvCxnSpPr/>
          <p:nvPr/>
        </p:nvCxnSpPr>
        <p:spPr>
          <a:xfrm>
            <a:off x="7010400" y="2665413"/>
            <a:ext cx="914400" cy="1587"/>
          </a:xfrm>
          <a:prstGeom prst="line">
            <a:avLst/>
          </a:prstGeom>
          <a:ln>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sp>
        <p:nvSpPr>
          <p:cNvPr id="12" name="مستطيل 11"/>
          <p:cNvSpPr/>
          <p:nvPr/>
        </p:nvSpPr>
        <p:spPr>
          <a:xfrm>
            <a:off x="3657600" y="4267200"/>
            <a:ext cx="2133600" cy="9540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en-US" sz="2800" b="1" dirty="0"/>
              <a:t>M= </a:t>
            </a:r>
            <a:r>
              <a:rPr lang="en-US" sz="2800" b="1" dirty="0" err="1"/>
              <a:t>mRT</a:t>
            </a:r>
            <a:endParaRPr lang="en-US" sz="2800" b="1" dirty="0"/>
          </a:p>
          <a:p>
            <a:pPr fontAlgn="auto">
              <a:spcBef>
                <a:spcPts val="0"/>
              </a:spcBef>
              <a:spcAft>
                <a:spcPts val="0"/>
              </a:spcAft>
              <a:defRPr/>
            </a:pPr>
            <a:r>
              <a:rPr lang="en-US" sz="2800" b="1" dirty="0"/>
              <a:t>       PV   </a:t>
            </a:r>
          </a:p>
        </p:txBody>
      </p:sp>
      <p:cxnSp>
        <p:nvCxnSpPr>
          <p:cNvPr id="14" name="رابط مستقيم 13"/>
          <p:cNvCxnSpPr/>
          <p:nvPr/>
        </p:nvCxnSpPr>
        <p:spPr>
          <a:xfrm>
            <a:off x="4419600" y="4724400"/>
            <a:ext cx="609600" cy="1588"/>
          </a:xfrm>
          <a:prstGeom prst="line">
            <a:avLst/>
          </a:prstGeom>
          <a:ln>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pic>
        <p:nvPicPr>
          <p:cNvPr id="34825" name="Picture 17" descr="C:\Users\hp tec\Pictures\400px-Chem_template_svg.png"/>
          <p:cNvPicPr>
            <a:picLocks noChangeAspect="1" noChangeArrowheads="1"/>
          </p:cNvPicPr>
          <p:nvPr/>
        </p:nvPicPr>
        <p:blipFill>
          <a:blip r:embed="rId2" cstate="print"/>
          <a:srcRect/>
          <a:stretch>
            <a:fillRect/>
          </a:stretch>
        </p:blipFill>
        <p:spPr bwMode="auto">
          <a:xfrm>
            <a:off x="6019800" y="4114800"/>
            <a:ext cx="2438400" cy="2438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000" fill="hold"/>
                                        <p:tgtEl>
                                          <p:spTgt spid="12"/>
                                        </p:tgtEl>
                                        <p:attrNameLst>
                                          <p:attrName>ppt_x</p:attrName>
                                        </p:attrNameLst>
                                      </p:cBhvr>
                                      <p:tavLst>
                                        <p:tav tm="0">
                                          <p:val>
                                            <p:strVal val="0-#ppt_w/2"/>
                                          </p:val>
                                        </p:tav>
                                        <p:tav tm="100000">
                                          <p:val>
                                            <p:strVal val="#ppt_x"/>
                                          </p:val>
                                        </p:tav>
                                      </p:tavLst>
                                    </p:anim>
                                    <p:anim calcmode="lin" valueType="num">
                                      <p:cBhvr additive="base">
                                        <p:cTn id="26" dur="2000" fill="hold"/>
                                        <p:tgtEl>
                                          <p:spTgt spid="12"/>
                                        </p:tgtEl>
                                        <p:attrNameLst>
                                          <p:attrName>ppt_y</p:attrName>
                                        </p:attrNameLst>
                                      </p:cBhvr>
                                      <p:tavLst>
                                        <p:tav tm="0">
                                          <p:val>
                                            <p:strVal val="#ppt_y"/>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590800" y="228600"/>
            <a:ext cx="6090650"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fontAlgn="auto">
              <a:spcBef>
                <a:spcPts val="0"/>
              </a:spcBef>
              <a:spcAft>
                <a:spcPts val="0"/>
              </a:spcAft>
              <a:defRPr/>
            </a:pP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الكثافة </a:t>
            </a:r>
            <a:r>
              <a:rPr lang="ar-SA"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و</a:t>
            </a: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قانون الغاز المثالي </a:t>
            </a:r>
          </a:p>
        </p:txBody>
      </p:sp>
      <p:sp>
        <p:nvSpPr>
          <p:cNvPr id="5" name="مستطيل 4"/>
          <p:cNvSpPr>
            <a:spLocks noChangeArrowheads="1"/>
          </p:cNvSpPr>
          <p:nvPr/>
        </p:nvSpPr>
        <p:spPr bwMode="auto">
          <a:xfrm>
            <a:off x="6096000" y="1981200"/>
            <a:ext cx="2057400" cy="1077913"/>
          </a:xfrm>
          <a:prstGeom prst="rect">
            <a:avLst/>
          </a:prstGeom>
          <a:noFill/>
          <a:ln w="9525">
            <a:noFill/>
            <a:miter lim="800000"/>
            <a:headEnd/>
            <a:tailEnd/>
          </a:ln>
        </p:spPr>
        <p:txBody>
          <a:bodyPr>
            <a:spAutoFit/>
          </a:bodyPr>
          <a:lstStyle/>
          <a:p>
            <a:r>
              <a:rPr lang="en-US" sz="3200" b="1">
                <a:latin typeface="Calibri" pitchFamily="34" charset="0"/>
              </a:rPr>
              <a:t>PV = </a:t>
            </a:r>
            <a:r>
              <a:rPr lang="en-US" sz="3200" b="1">
                <a:solidFill>
                  <a:srgbClr val="FF0000"/>
                </a:solidFill>
                <a:latin typeface="Calibri" pitchFamily="34" charset="0"/>
              </a:rPr>
              <a:t>m</a:t>
            </a:r>
            <a:r>
              <a:rPr lang="en-US" sz="3200" b="1">
                <a:latin typeface="Calibri" pitchFamily="34" charset="0"/>
              </a:rPr>
              <a:t>RT</a:t>
            </a:r>
          </a:p>
          <a:p>
            <a:r>
              <a:rPr lang="en-US" sz="3200" b="1">
                <a:solidFill>
                  <a:srgbClr val="FF0000"/>
                </a:solidFill>
                <a:latin typeface="Calibri" pitchFamily="34" charset="0"/>
              </a:rPr>
              <a:t>           M   </a:t>
            </a:r>
          </a:p>
        </p:txBody>
      </p:sp>
      <p:sp>
        <p:nvSpPr>
          <p:cNvPr id="6" name="سهم إلى اليمين 5"/>
          <p:cNvSpPr/>
          <p:nvPr/>
        </p:nvSpPr>
        <p:spPr>
          <a:xfrm>
            <a:off x="3581400" y="1981200"/>
            <a:ext cx="20574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3200" b="1" dirty="0">
                <a:solidFill>
                  <a:srgbClr val="7030A0"/>
                </a:solidFill>
              </a:rPr>
              <a:t>n= m/M</a:t>
            </a:r>
            <a:endParaRPr lang="ar-SA" sz="3200" b="1" dirty="0">
              <a:solidFill>
                <a:srgbClr val="7030A0"/>
              </a:solidFill>
            </a:endParaRPr>
          </a:p>
        </p:txBody>
      </p:sp>
      <p:sp>
        <p:nvSpPr>
          <p:cNvPr id="8" name="مستطيل 7"/>
          <p:cNvSpPr>
            <a:spLocks noChangeArrowheads="1"/>
          </p:cNvSpPr>
          <p:nvPr/>
        </p:nvSpPr>
        <p:spPr bwMode="auto">
          <a:xfrm>
            <a:off x="1524000" y="2057400"/>
            <a:ext cx="2133600" cy="584200"/>
          </a:xfrm>
          <a:prstGeom prst="rect">
            <a:avLst/>
          </a:prstGeom>
          <a:noFill/>
          <a:ln w="9525">
            <a:noFill/>
            <a:miter lim="800000"/>
            <a:headEnd/>
            <a:tailEnd/>
          </a:ln>
        </p:spPr>
        <p:txBody>
          <a:bodyPr>
            <a:spAutoFit/>
          </a:bodyPr>
          <a:lstStyle/>
          <a:p>
            <a:r>
              <a:rPr lang="en-US" sz="3200" b="1">
                <a:latin typeface="Calibri" pitchFamily="34" charset="0"/>
              </a:rPr>
              <a:t>PV = </a:t>
            </a:r>
            <a:r>
              <a:rPr lang="en-US" sz="3200" b="1">
                <a:solidFill>
                  <a:srgbClr val="FF0000"/>
                </a:solidFill>
                <a:latin typeface="Calibri" pitchFamily="34" charset="0"/>
              </a:rPr>
              <a:t>n</a:t>
            </a:r>
            <a:r>
              <a:rPr lang="en-US" sz="3200" b="1">
                <a:latin typeface="Calibri" pitchFamily="34" charset="0"/>
              </a:rPr>
              <a:t>RT</a:t>
            </a:r>
          </a:p>
        </p:txBody>
      </p:sp>
      <p:cxnSp>
        <p:nvCxnSpPr>
          <p:cNvPr id="10" name="رابط مستقيم 9"/>
          <p:cNvCxnSpPr>
            <a:endCxn id="5" idx="3"/>
          </p:cNvCxnSpPr>
          <p:nvPr/>
        </p:nvCxnSpPr>
        <p:spPr>
          <a:xfrm>
            <a:off x="6858000" y="2514600"/>
            <a:ext cx="1295400" cy="4763"/>
          </a:xfrm>
          <a:prstGeom prst="line">
            <a:avLst/>
          </a:prstGeom>
          <a:ln>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sp>
        <p:nvSpPr>
          <p:cNvPr id="12" name="مستطيل 11"/>
          <p:cNvSpPr/>
          <p:nvPr/>
        </p:nvSpPr>
        <p:spPr>
          <a:xfrm>
            <a:off x="3810000" y="3160713"/>
            <a:ext cx="1600200" cy="95408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en-US" sz="2800" b="1" dirty="0"/>
              <a:t>M= </a:t>
            </a:r>
            <a:r>
              <a:rPr lang="en-US" sz="2800" b="1" dirty="0" err="1"/>
              <a:t>mRT</a:t>
            </a:r>
            <a:endParaRPr lang="en-US" sz="2800" b="1" dirty="0"/>
          </a:p>
          <a:p>
            <a:pPr fontAlgn="auto">
              <a:spcBef>
                <a:spcPts val="0"/>
              </a:spcBef>
              <a:spcAft>
                <a:spcPts val="0"/>
              </a:spcAft>
              <a:defRPr/>
            </a:pPr>
            <a:r>
              <a:rPr lang="en-US" sz="2800" b="1" dirty="0"/>
              <a:t>      PV   </a:t>
            </a:r>
          </a:p>
        </p:txBody>
      </p:sp>
      <p:cxnSp>
        <p:nvCxnSpPr>
          <p:cNvPr id="14" name="رابط مستقيم 13"/>
          <p:cNvCxnSpPr/>
          <p:nvPr/>
        </p:nvCxnSpPr>
        <p:spPr>
          <a:xfrm>
            <a:off x="4495800" y="3656013"/>
            <a:ext cx="609600" cy="1587"/>
          </a:xfrm>
          <a:prstGeom prst="line">
            <a:avLst/>
          </a:prstGeom>
          <a:ln>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sp>
        <p:nvSpPr>
          <p:cNvPr id="15" name="مستطيل 14"/>
          <p:cNvSpPr>
            <a:spLocks noChangeArrowheads="1"/>
          </p:cNvSpPr>
          <p:nvPr/>
        </p:nvSpPr>
        <p:spPr bwMode="auto">
          <a:xfrm>
            <a:off x="5181600" y="4876800"/>
            <a:ext cx="1600200" cy="954088"/>
          </a:xfrm>
          <a:prstGeom prst="rect">
            <a:avLst/>
          </a:prstGeom>
          <a:noFill/>
          <a:ln w="9525">
            <a:noFill/>
            <a:miter lim="800000"/>
            <a:headEnd/>
            <a:tailEnd/>
          </a:ln>
        </p:spPr>
        <p:txBody>
          <a:bodyPr>
            <a:spAutoFit/>
          </a:bodyPr>
          <a:lstStyle/>
          <a:p>
            <a:r>
              <a:rPr lang="en-US" sz="2800" b="1">
                <a:latin typeface="Calibri" pitchFamily="34" charset="0"/>
              </a:rPr>
              <a:t>M = </a:t>
            </a:r>
            <a:r>
              <a:rPr lang="en-US" sz="2800" b="1">
                <a:solidFill>
                  <a:srgbClr val="FF0000"/>
                </a:solidFill>
                <a:latin typeface="Calibri" pitchFamily="34" charset="0"/>
              </a:rPr>
              <a:t>D</a:t>
            </a:r>
            <a:r>
              <a:rPr lang="en-US" sz="2800" b="1">
                <a:latin typeface="Calibri" pitchFamily="34" charset="0"/>
              </a:rPr>
              <a:t>RT</a:t>
            </a:r>
          </a:p>
          <a:p>
            <a:r>
              <a:rPr lang="en-US" sz="2800" b="1">
                <a:latin typeface="Calibri" pitchFamily="34" charset="0"/>
              </a:rPr>
              <a:t>            P   </a:t>
            </a:r>
          </a:p>
        </p:txBody>
      </p:sp>
      <p:sp>
        <p:nvSpPr>
          <p:cNvPr id="16" name="سهم إلى اليمين 15"/>
          <p:cNvSpPr/>
          <p:nvPr/>
        </p:nvSpPr>
        <p:spPr>
          <a:xfrm>
            <a:off x="3276600" y="4800600"/>
            <a:ext cx="1600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dirty="0">
                <a:solidFill>
                  <a:srgbClr val="7030A0"/>
                </a:solidFill>
              </a:rPr>
              <a:t>D= m/v</a:t>
            </a:r>
            <a:endParaRPr lang="ar-SA" dirty="0">
              <a:solidFill>
                <a:srgbClr val="7030A0"/>
              </a:solidFill>
            </a:endParaRPr>
          </a:p>
        </p:txBody>
      </p:sp>
      <p:sp>
        <p:nvSpPr>
          <p:cNvPr id="17" name="مستطيل 16"/>
          <p:cNvSpPr>
            <a:spLocks noChangeArrowheads="1"/>
          </p:cNvSpPr>
          <p:nvPr/>
        </p:nvSpPr>
        <p:spPr bwMode="auto">
          <a:xfrm>
            <a:off x="1371600" y="4953000"/>
            <a:ext cx="1600200" cy="954088"/>
          </a:xfrm>
          <a:prstGeom prst="rect">
            <a:avLst/>
          </a:prstGeom>
          <a:noFill/>
          <a:ln w="9525">
            <a:noFill/>
            <a:miter lim="800000"/>
            <a:headEnd/>
            <a:tailEnd/>
          </a:ln>
        </p:spPr>
        <p:txBody>
          <a:bodyPr>
            <a:spAutoFit/>
          </a:bodyPr>
          <a:lstStyle/>
          <a:p>
            <a:r>
              <a:rPr lang="en-US" sz="2800" b="1">
                <a:latin typeface="Calibri" pitchFamily="34" charset="0"/>
              </a:rPr>
              <a:t>M= </a:t>
            </a:r>
            <a:r>
              <a:rPr lang="en-US" sz="2800" b="1">
                <a:solidFill>
                  <a:srgbClr val="FF0000"/>
                </a:solidFill>
                <a:latin typeface="Calibri" pitchFamily="34" charset="0"/>
              </a:rPr>
              <a:t>m</a:t>
            </a:r>
            <a:r>
              <a:rPr lang="en-US" sz="2800" b="1">
                <a:latin typeface="Calibri" pitchFamily="34" charset="0"/>
              </a:rPr>
              <a:t>RT</a:t>
            </a:r>
          </a:p>
          <a:p>
            <a:r>
              <a:rPr lang="en-US" sz="2800" b="1">
                <a:latin typeface="Calibri" pitchFamily="34" charset="0"/>
              </a:rPr>
              <a:t>       P</a:t>
            </a:r>
            <a:r>
              <a:rPr lang="en-US" sz="2800" b="1">
                <a:solidFill>
                  <a:srgbClr val="FF0000"/>
                </a:solidFill>
                <a:latin typeface="Calibri" pitchFamily="34" charset="0"/>
              </a:rPr>
              <a:t>V</a:t>
            </a:r>
            <a:r>
              <a:rPr lang="en-US" sz="2800" b="1">
                <a:latin typeface="Calibri" pitchFamily="34" charset="0"/>
              </a:rPr>
              <a:t>  </a:t>
            </a:r>
          </a:p>
        </p:txBody>
      </p:sp>
      <p:cxnSp>
        <p:nvCxnSpPr>
          <p:cNvPr id="19" name="رابط مستقيم 18"/>
          <p:cNvCxnSpPr/>
          <p:nvPr/>
        </p:nvCxnSpPr>
        <p:spPr>
          <a:xfrm>
            <a:off x="5867400" y="5334000"/>
            <a:ext cx="762000" cy="20638"/>
          </a:xfrm>
          <a:prstGeom prst="line">
            <a:avLst/>
          </a:prstGeom>
          <a:ln>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a:off x="2057400" y="5410200"/>
            <a:ext cx="609600" cy="20638"/>
          </a:xfrm>
          <a:prstGeom prst="line">
            <a:avLst/>
          </a:prstGeom>
          <a:ln>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sp>
        <p:nvSpPr>
          <p:cNvPr id="22" name="مستطيل 21"/>
          <p:cNvSpPr/>
          <p:nvPr/>
        </p:nvSpPr>
        <p:spPr>
          <a:xfrm>
            <a:off x="3505200" y="5638800"/>
            <a:ext cx="1600200" cy="9540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en-US" sz="2800" b="1" dirty="0"/>
              <a:t>D= MP</a:t>
            </a:r>
          </a:p>
          <a:p>
            <a:pPr fontAlgn="auto">
              <a:spcBef>
                <a:spcPts val="0"/>
              </a:spcBef>
              <a:spcAft>
                <a:spcPts val="0"/>
              </a:spcAft>
              <a:defRPr/>
            </a:pPr>
            <a:r>
              <a:rPr lang="en-US" sz="2800" b="1" dirty="0"/>
              <a:t>      RT </a:t>
            </a:r>
          </a:p>
        </p:txBody>
      </p:sp>
      <p:cxnSp>
        <p:nvCxnSpPr>
          <p:cNvPr id="24" name="رابط مستقيم 23"/>
          <p:cNvCxnSpPr/>
          <p:nvPr/>
        </p:nvCxnSpPr>
        <p:spPr>
          <a:xfrm>
            <a:off x="4114800" y="6096000"/>
            <a:ext cx="609600" cy="20638"/>
          </a:xfrm>
          <a:prstGeom prst="line">
            <a:avLst/>
          </a:prstGeom>
          <a:ln>
            <a:solidFill>
              <a:schemeClr val="accent5">
                <a:lumMod val="10000"/>
              </a:schemeClr>
            </a:solidFill>
          </a:ln>
        </p:spPr>
        <p:style>
          <a:lnRef idx="1">
            <a:schemeClr val="accent1"/>
          </a:lnRef>
          <a:fillRef idx="0">
            <a:schemeClr val="accent1"/>
          </a:fillRef>
          <a:effectRef idx="0">
            <a:schemeClr val="accent1"/>
          </a:effectRef>
          <a:fontRef idx="minor">
            <a:schemeClr val="tx1"/>
          </a:fontRef>
        </p:style>
      </p:cxnSp>
      <p:sp>
        <p:nvSpPr>
          <p:cNvPr id="25" name="مستطيل مستدير الزوايا 24"/>
          <p:cNvSpPr>
            <a:spLocks noChangeArrowheads="1"/>
          </p:cNvSpPr>
          <p:nvPr/>
        </p:nvSpPr>
        <p:spPr bwMode="auto">
          <a:xfrm>
            <a:off x="1371600" y="4343400"/>
            <a:ext cx="7696200" cy="2514600"/>
          </a:xfrm>
          <a:prstGeom prst="roundRect">
            <a:avLst>
              <a:gd name="adj" fmla="val 16667"/>
            </a:avLst>
          </a:prstGeom>
          <a:solidFill>
            <a:schemeClr val="bg1"/>
          </a:solidFill>
          <a:ln w="12700" cap="sq" algn="ctr">
            <a:solidFill>
              <a:schemeClr val="bg1"/>
            </a:solidFill>
            <a:round/>
            <a:headEnd type="none" w="sm" len="sm"/>
            <a:tailEnd type="none" w="sm" len="sm"/>
          </a:ln>
        </p:spPr>
        <p:txBody>
          <a:bodyPr/>
          <a:lstStyle/>
          <a:p>
            <a:endParaRPr lang="ar-SA"/>
          </a:p>
        </p:txBody>
      </p:sp>
      <p:pic>
        <p:nvPicPr>
          <p:cNvPr id="35857" name="Picture 18" descr="C:\Users\hp tec\Pictures\ماااااااااااااااا.gif"/>
          <p:cNvPicPr>
            <a:picLocks noChangeAspect="1" noChangeArrowheads="1"/>
          </p:cNvPicPr>
          <p:nvPr/>
        </p:nvPicPr>
        <p:blipFill>
          <a:blip r:embed="rId2" cstate="print"/>
          <a:srcRect/>
          <a:stretch>
            <a:fillRect/>
          </a:stretch>
        </p:blipFill>
        <p:spPr bwMode="auto">
          <a:xfrm>
            <a:off x="2438400" y="228600"/>
            <a:ext cx="771525" cy="8191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0" nodeType="clickEffect">
                                  <p:stCondLst>
                                    <p:cond delay="0"/>
                                  </p:stCondLst>
                                  <p:childTnLst>
                                    <p:animEffect transition="out" filter="box(in)">
                                      <p:cBhvr>
                                        <p:cTn id="26" dur="500"/>
                                        <p:tgtEl>
                                          <p:spTgt spid="25"/>
                                        </p:tgtEl>
                                      </p:cBhvr>
                                    </p:animEffect>
                                    <p:set>
                                      <p:cBhvr>
                                        <p:cTn id="27" dur="1" fill="hold">
                                          <p:stCondLst>
                                            <p:cond delay="499"/>
                                          </p:stCondLst>
                                        </p:cTn>
                                        <p:tgtEl>
                                          <p:spTgt spid="25"/>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6" grpId="0" animBg="1"/>
      <p:bldP spid="17" grpId="0"/>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l="21875" t="11459" r="18750" b="10417"/>
          <a:stretch>
            <a:fillRect/>
          </a:stretch>
        </p:blipFill>
        <p:spPr bwMode="auto">
          <a:xfrm>
            <a:off x="1752600" y="1219200"/>
            <a:ext cx="7162800" cy="52578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6757092" y="143470"/>
            <a:ext cx="1701108"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S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تجربة </a:t>
            </a: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95400" y="1295400"/>
            <a:ext cx="758893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S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الغاز الحقيقي مقابل الغاز المثالي </a:t>
            </a:r>
          </a:p>
        </p:txBody>
      </p:sp>
      <p:pic>
        <p:nvPicPr>
          <p:cNvPr id="37891" name="Picture 3" descr="C:\Users\hp tec\Pictures\chem%20animation.gif"/>
          <p:cNvPicPr>
            <a:picLocks noChangeAspect="1" noChangeArrowheads="1" noCrop="1"/>
          </p:cNvPicPr>
          <p:nvPr/>
        </p:nvPicPr>
        <p:blipFill>
          <a:blip r:embed="rId2" cstate="print"/>
          <a:srcRect/>
          <a:stretch>
            <a:fillRect/>
          </a:stretch>
        </p:blipFill>
        <p:spPr bwMode="auto">
          <a:xfrm>
            <a:off x="4114800" y="2667000"/>
            <a:ext cx="2200275" cy="24193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4"/>
          <p:cNvSpPr>
            <a:spLocks noChangeArrowheads="1"/>
          </p:cNvSpPr>
          <p:nvPr/>
        </p:nvSpPr>
        <p:spPr bwMode="auto">
          <a:xfrm>
            <a:off x="5848350" y="1651000"/>
            <a:ext cx="431800" cy="430213"/>
          </a:xfrm>
          <a:prstGeom prst="ellipse">
            <a:avLst/>
          </a:prstGeom>
          <a:solidFill>
            <a:schemeClr val="hlink"/>
          </a:solidFill>
          <a:ln w="9525">
            <a:solidFill>
              <a:schemeClr val="tx1"/>
            </a:solidFill>
            <a:round/>
            <a:headEnd/>
            <a:tailEnd/>
          </a:ln>
        </p:spPr>
        <p:txBody>
          <a:bodyPr wrap="none" anchor="ctr"/>
          <a:lstStyle/>
          <a:p>
            <a:endParaRPr lang="ar-SA"/>
          </a:p>
        </p:txBody>
      </p:sp>
      <p:sp>
        <p:nvSpPr>
          <p:cNvPr id="38915" name="Oval 5"/>
          <p:cNvSpPr>
            <a:spLocks noChangeArrowheads="1"/>
          </p:cNvSpPr>
          <p:nvPr/>
        </p:nvSpPr>
        <p:spPr bwMode="auto">
          <a:xfrm>
            <a:off x="5965825" y="1722438"/>
            <a:ext cx="61913" cy="107950"/>
          </a:xfrm>
          <a:prstGeom prst="ellipse">
            <a:avLst/>
          </a:prstGeom>
          <a:solidFill>
            <a:schemeClr val="tx1"/>
          </a:solidFill>
          <a:ln w="9525">
            <a:solidFill>
              <a:srgbClr val="000000"/>
            </a:solidFill>
            <a:round/>
            <a:headEnd/>
            <a:tailEnd/>
          </a:ln>
        </p:spPr>
        <p:txBody>
          <a:bodyPr wrap="none" anchor="ctr"/>
          <a:lstStyle/>
          <a:p>
            <a:endParaRPr lang="ar-SA"/>
          </a:p>
        </p:txBody>
      </p:sp>
      <p:sp>
        <p:nvSpPr>
          <p:cNvPr id="38916" name="Oval 6"/>
          <p:cNvSpPr>
            <a:spLocks noChangeArrowheads="1"/>
          </p:cNvSpPr>
          <p:nvPr/>
        </p:nvSpPr>
        <p:spPr bwMode="auto">
          <a:xfrm>
            <a:off x="5992813" y="1739900"/>
            <a:ext cx="28575" cy="28575"/>
          </a:xfrm>
          <a:prstGeom prst="ellipse">
            <a:avLst/>
          </a:prstGeom>
          <a:solidFill>
            <a:srgbClr val="000000"/>
          </a:solidFill>
          <a:ln w="9525">
            <a:solidFill>
              <a:srgbClr val="000000"/>
            </a:solidFill>
            <a:round/>
            <a:headEnd/>
            <a:tailEnd/>
          </a:ln>
        </p:spPr>
        <p:txBody>
          <a:bodyPr wrap="none" anchor="ctr"/>
          <a:lstStyle/>
          <a:p>
            <a:endParaRPr lang="ar-SA"/>
          </a:p>
        </p:txBody>
      </p:sp>
      <p:sp>
        <p:nvSpPr>
          <p:cNvPr id="38917" name="Arc 7"/>
          <p:cNvSpPr>
            <a:spLocks/>
          </p:cNvSpPr>
          <p:nvPr/>
        </p:nvSpPr>
        <p:spPr bwMode="auto">
          <a:xfrm rot="-2520463" flipH="1" flipV="1">
            <a:off x="5938838" y="1812925"/>
            <a:ext cx="233362" cy="231775"/>
          </a:xfrm>
          <a:custGeom>
            <a:avLst/>
            <a:gdLst>
              <a:gd name="T0" fmla="*/ 0 w 21600"/>
              <a:gd name="T1" fmla="*/ 0 h 21600"/>
              <a:gd name="T2" fmla="*/ 27238597 w 21600"/>
              <a:gd name="T3" fmla="*/ 26686532 h 21600"/>
              <a:gd name="T4" fmla="*/ 0 w 21600"/>
              <a:gd name="T5" fmla="*/ 2668653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ar-SA"/>
          </a:p>
        </p:txBody>
      </p:sp>
      <p:sp>
        <p:nvSpPr>
          <p:cNvPr id="38918" name="Oval 8"/>
          <p:cNvSpPr>
            <a:spLocks noChangeArrowheads="1"/>
          </p:cNvSpPr>
          <p:nvPr/>
        </p:nvSpPr>
        <p:spPr bwMode="auto">
          <a:xfrm>
            <a:off x="6081713" y="1722438"/>
            <a:ext cx="61912" cy="107950"/>
          </a:xfrm>
          <a:prstGeom prst="ellipse">
            <a:avLst/>
          </a:prstGeom>
          <a:solidFill>
            <a:schemeClr val="tx1"/>
          </a:solidFill>
          <a:ln w="9525">
            <a:solidFill>
              <a:srgbClr val="000000"/>
            </a:solidFill>
            <a:round/>
            <a:headEnd/>
            <a:tailEnd/>
          </a:ln>
        </p:spPr>
        <p:txBody>
          <a:bodyPr wrap="none" anchor="ctr"/>
          <a:lstStyle/>
          <a:p>
            <a:endParaRPr lang="ar-SA"/>
          </a:p>
        </p:txBody>
      </p:sp>
      <p:sp>
        <p:nvSpPr>
          <p:cNvPr id="38919" name="Oval 9"/>
          <p:cNvSpPr>
            <a:spLocks noChangeArrowheads="1"/>
          </p:cNvSpPr>
          <p:nvPr/>
        </p:nvSpPr>
        <p:spPr bwMode="auto">
          <a:xfrm>
            <a:off x="6108700" y="1739900"/>
            <a:ext cx="28575" cy="28575"/>
          </a:xfrm>
          <a:prstGeom prst="ellipse">
            <a:avLst/>
          </a:prstGeom>
          <a:solidFill>
            <a:srgbClr val="000000"/>
          </a:solidFill>
          <a:ln w="9525">
            <a:solidFill>
              <a:srgbClr val="000000"/>
            </a:solidFill>
            <a:round/>
            <a:headEnd/>
            <a:tailEnd/>
          </a:ln>
        </p:spPr>
        <p:txBody>
          <a:bodyPr wrap="none" anchor="ctr"/>
          <a:lstStyle/>
          <a:p>
            <a:endParaRPr lang="ar-SA"/>
          </a:p>
        </p:txBody>
      </p:sp>
      <p:grpSp>
        <p:nvGrpSpPr>
          <p:cNvPr id="38920" name="Group 10"/>
          <p:cNvGrpSpPr>
            <a:grpSpLocks/>
          </p:cNvGrpSpPr>
          <p:nvPr/>
        </p:nvGrpSpPr>
        <p:grpSpPr bwMode="auto">
          <a:xfrm>
            <a:off x="7570788" y="1579563"/>
            <a:ext cx="430212" cy="430212"/>
            <a:chOff x="3744" y="3168"/>
            <a:chExt cx="576" cy="576"/>
          </a:xfrm>
        </p:grpSpPr>
        <p:sp>
          <p:nvSpPr>
            <p:cNvPr id="39028" name="Oval 11"/>
            <p:cNvSpPr>
              <a:spLocks noChangeArrowheads="1"/>
            </p:cNvSpPr>
            <p:nvPr/>
          </p:nvSpPr>
          <p:spPr bwMode="auto">
            <a:xfrm>
              <a:off x="3744" y="3168"/>
              <a:ext cx="576" cy="576"/>
            </a:xfrm>
            <a:prstGeom prst="ellipse">
              <a:avLst/>
            </a:prstGeom>
            <a:solidFill>
              <a:schemeClr val="hlink"/>
            </a:solidFill>
            <a:ln w="9525">
              <a:solidFill>
                <a:schemeClr val="tx1"/>
              </a:solidFill>
              <a:round/>
              <a:headEnd/>
              <a:tailEnd/>
            </a:ln>
          </p:spPr>
          <p:txBody>
            <a:bodyPr wrap="none" anchor="ctr"/>
            <a:lstStyle/>
            <a:p>
              <a:pPr algn="ctr" eaLnBrk="0" hangingPunct="0"/>
              <a:endParaRPr lang="tr-TR"/>
            </a:p>
          </p:txBody>
        </p:sp>
        <p:sp>
          <p:nvSpPr>
            <p:cNvPr id="39029" name="Oval 12"/>
            <p:cNvSpPr>
              <a:spLocks noChangeArrowheads="1"/>
            </p:cNvSpPr>
            <p:nvPr/>
          </p:nvSpPr>
          <p:spPr bwMode="auto">
            <a:xfrm>
              <a:off x="3902" y="3264"/>
              <a:ext cx="82"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39030" name="Oval 13"/>
            <p:cNvSpPr>
              <a:spLocks noChangeArrowheads="1"/>
            </p:cNvSpPr>
            <p:nvPr/>
          </p:nvSpPr>
          <p:spPr bwMode="auto">
            <a:xfrm>
              <a:off x="3936" y="3288"/>
              <a:ext cx="38" cy="38"/>
            </a:xfrm>
            <a:prstGeom prst="ellipse">
              <a:avLst/>
            </a:prstGeom>
            <a:solidFill>
              <a:srgbClr val="000000"/>
            </a:solidFill>
            <a:ln w="9525">
              <a:solidFill>
                <a:srgbClr val="000000"/>
              </a:solidFill>
              <a:round/>
              <a:headEnd/>
              <a:tailEnd/>
            </a:ln>
          </p:spPr>
          <p:txBody>
            <a:bodyPr wrap="none" anchor="ctr"/>
            <a:lstStyle/>
            <a:p>
              <a:endParaRPr lang="ar-SA"/>
            </a:p>
          </p:txBody>
        </p:sp>
        <p:sp>
          <p:nvSpPr>
            <p:cNvPr id="39031" name="Arc 14"/>
            <p:cNvSpPr>
              <a:spLocks/>
            </p:cNvSpPr>
            <p:nvPr/>
          </p:nvSpPr>
          <p:spPr bwMode="auto">
            <a:xfrm rot="-2520463" flipH="1" flipV="1">
              <a:off x="3864" y="3384"/>
              <a:ext cx="312" cy="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ar-SA"/>
            </a:p>
          </p:txBody>
        </p:sp>
        <p:sp>
          <p:nvSpPr>
            <p:cNvPr id="39032" name="Oval 15"/>
            <p:cNvSpPr>
              <a:spLocks noChangeArrowheads="1"/>
            </p:cNvSpPr>
            <p:nvPr/>
          </p:nvSpPr>
          <p:spPr bwMode="auto">
            <a:xfrm>
              <a:off x="4056" y="3264"/>
              <a:ext cx="83"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39033" name="Oval 16"/>
            <p:cNvSpPr>
              <a:spLocks noChangeArrowheads="1"/>
            </p:cNvSpPr>
            <p:nvPr/>
          </p:nvSpPr>
          <p:spPr bwMode="auto">
            <a:xfrm>
              <a:off x="4091" y="3288"/>
              <a:ext cx="38" cy="38"/>
            </a:xfrm>
            <a:prstGeom prst="ellipse">
              <a:avLst/>
            </a:prstGeom>
            <a:solidFill>
              <a:srgbClr val="000000"/>
            </a:solidFill>
            <a:ln w="9525">
              <a:solidFill>
                <a:srgbClr val="000000"/>
              </a:solidFill>
              <a:round/>
              <a:headEnd/>
              <a:tailEnd/>
            </a:ln>
          </p:spPr>
          <p:txBody>
            <a:bodyPr wrap="none" anchor="ctr"/>
            <a:lstStyle/>
            <a:p>
              <a:endParaRPr lang="ar-SA"/>
            </a:p>
          </p:txBody>
        </p:sp>
      </p:grpSp>
      <p:grpSp>
        <p:nvGrpSpPr>
          <p:cNvPr id="38921" name="Group 17"/>
          <p:cNvGrpSpPr>
            <a:grpSpLocks/>
          </p:cNvGrpSpPr>
          <p:nvPr/>
        </p:nvGrpSpPr>
        <p:grpSpPr bwMode="auto">
          <a:xfrm>
            <a:off x="6745288" y="2081213"/>
            <a:ext cx="430212" cy="430212"/>
            <a:chOff x="1440" y="2784"/>
            <a:chExt cx="576" cy="576"/>
          </a:xfrm>
        </p:grpSpPr>
        <p:sp>
          <p:nvSpPr>
            <p:cNvPr id="39022" name="Oval 18"/>
            <p:cNvSpPr>
              <a:spLocks noChangeArrowheads="1"/>
            </p:cNvSpPr>
            <p:nvPr/>
          </p:nvSpPr>
          <p:spPr bwMode="auto">
            <a:xfrm>
              <a:off x="1440" y="2784"/>
              <a:ext cx="576" cy="576"/>
            </a:xfrm>
            <a:prstGeom prst="ellipse">
              <a:avLst/>
            </a:prstGeom>
            <a:solidFill>
              <a:schemeClr val="hlink"/>
            </a:solidFill>
            <a:ln w="9525">
              <a:solidFill>
                <a:schemeClr val="tx1"/>
              </a:solidFill>
              <a:round/>
              <a:headEnd/>
              <a:tailEnd/>
            </a:ln>
          </p:spPr>
          <p:txBody>
            <a:bodyPr wrap="none" anchor="ctr"/>
            <a:lstStyle/>
            <a:p>
              <a:pPr algn="ctr" eaLnBrk="0" hangingPunct="0"/>
              <a:endParaRPr lang="tr-TR">
                <a:solidFill>
                  <a:srgbClr val="FF6699"/>
                </a:solidFill>
              </a:endParaRPr>
            </a:p>
          </p:txBody>
        </p:sp>
        <p:sp>
          <p:nvSpPr>
            <p:cNvPr id="39023" name="Oval 19"/>
            <p:cNvSpPr>
              <a:spLocks noChangeArrowheads="1"/>
            </p:cNvSpPr>
            <p:nvPr/>
          </p:nvSpPr>
          <p:spPr bwMode="auto">
            <a:xfrm>
              <a:off x="1598" y="2880"/>
              <a:ext cx="82"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39024" name="Oval 20"/>
            <p:cNvSpPr>
              <a:spLocks noChangeArrowheads="1"/>
            </p:cNvSpPr>
            <p:nvPr/>
          </p:nvSpPr>
          <p:spPr bwMode="auto">
            <a:xfrm>
              <a:off x="1632" y="2904"/>
              <a:ext cx="38" cy="38"/>
            </a:xfrm>
            <a:prstGeom prst="ellipse">
              <a:avLst/>
            </a:prstGeom>
            <a:solidFill>
              <a:srgbClr val="000000"/>
            </a:solidFill>
            <a:ln w="9525">
              <a:solidFill>
                <a:srgbClr val="000000"/>
              </a:solidFill>
              <a:round/>
              <a:headEnd/>
              <a:tailEnd/>
            </a:ln>
          </p:spPr>
          <p:txBody>
            <a:bodyPr wrap="none" anchor="ctr"/>
            <a:lstStyle/>
            <a:p>
              <a:endParaRPr lang="ar-SA"/>
            </a:p>
          </p:txBody>
        </p:sp>
        <p:sp>
          <p:nvSpPr>
            <p:cNvPr id="39025" name="Arc 21"/>
            <p:cNvSpPr>
              <a:spLocks/>
            </p:cNvSpPr>
            <p:nvPr/>
          </p:nvSpPr>
          <p:spPr bwMode="auto">
            <a:xfrm rot="-2520463" flipH="1" flipV="1">
              <a:off x="1560" y="3000"/>
              <a:ext cx="312" cy="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ar-SA"/>
            </a:p>
          </p:txBody>
        </p:sp>
        <p:sp>
          <p:nvSpPr>
            <p:cNvPr id="39026" name="Oval 22"/>
            <p:cNvSpPr>
              <a:spLocks noChangeArrowheads="1"/>
            </p:cNvSpPr>
            <p:nvPr/>
          </p:nvSpPr>
          <p:spPr bwMode="auto">
            <a:xfrm>
              <a:off x="1752" y="2880"/>
              <a:ext cx="83"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39027" name="Oval 23"/>
            <p:cNvSpPr>
              <a:spLocks noChangeArrowheads="1"/>
            </p:cNvSpPr>
            <p:nvPr/>
          </p:nvSpPr>
          <p:spPr bwMode="auto">
            <a:xfrm>
              <a:off x="1787" y="2904"/>
              <a:ext cx="38" cy="38"/>
            </a:xfrm>
            <a:prstGeom prst="ellipse">
              <a:avLst/>
            </a:prstGeom>
            <a:solidFill>
              <a:srgbClr val="000000"/>
            </a:solidFill>
            <a:ln w="9525">
              <a:solidFill>
                <a:srgbClr val="000000"/>
              </a:solidFill>
              <a:round/>
              <a:headEnd/>
              <a:tailEnd/>
            </a:ln>
          </p:spPr>
          <p:txBody>
            <a:bodyPr wrap="none" anchor="ctr"/>
            <a:lstStyle/>
            <a:p>
              <a:endParaRPr lang="ar-SA"/>
            </a:p>
          </p:txBody>
        </p:sp>
      </p:grpSp>
      <p:sp>
        <p:nvSpPr>
          <p:cNvPr id="38922" name="Oval 24"/>
          <p:cNvSpPr>
            <a:spLocks noChangeArrowheads="1"/>
          </p:cNvSpPr>
          <p:nvPr/>
        </p:nvSpPr>
        <p:spPr bwMode="auto">
          <a:xfrm>
            <a:off x="6530975" y="2835275"/>
            <a:ext cx="430213" cy="430213"/>
          </a:xfrm>
          <a:prstGeom prst="ellipse">
            <a:avLst/>
          </a:prstGeom>
          <a:solidFill>
            <a:schemeClr val="hlink"/>
          </a:solidFill>
          <a:ln w="9525">
            <a:solidFill>
              <a:schemeClr val="tx1"/>
            </a:solidFill>
            <a:round/>
            <a:headEnd/>
            <a:tailEnd/>
          </a:ln>
        </p:spPr>
        <p:txBody>
          <a:bodyPr wrap="none" anchor="ctr"/>
          <a:lstStyle/>
          <a:p>
            <a:endParaRPr lang="ar-SA"/>
          </a:p>
        </p:txBody>
      </p:sp>
      <p:sp>
        <p:nvSpPr>
          <p:cNvPr id="38923" name="Oval 25"/>
          <p:cNvSpPr>
            <a:spLocks noChangeArrowheads="1"/>
          </p:cNvSpPr>
          <p:nvPr/>
        </p:nvSpPr>
        <p:spPr bwMode="auto">
          <a:xfrm>
            <a:off x="6648450" y="2906713"/>
            <a:ext cx="61913" cy="107950"/>
          </a:xfrm>
          <a:prstGeom prst="ellipse">
            <a:avLst/>
          </a:prstGeom>
          <a:solidFill>
            <a:schemeClr val="tx1"/>
          </a:solidFill>
          <a:ln w="9525">
            <a:solidFill>
              <a:srgbClr val="000000"/>
            </a:solidFill>
            <a:round/>
            <a:headEnd/>
            <a:tailEnd/>
          </a:ln>
        </p:spPr>
        <p:txBody>
          <a:bodyPr wrap="none" anchor="ctr"/>
          <a:lstStyle/>
          <a:p>
            <a:endParaRPr lang="ar-SA"/>
          </a:p>
        </p:txBody>
      </p:sp>
      <p:sp>
        <p:nvSpPr>
          <p:cNvPr id="38924" name="Oval 26"/>
          <p:cNvSpPr>
            <a:spLocks noChangeArrowheads="1"/>
          </p:cNvSpPr>
          <p:nvPr/>
        </p:nvSpPr>
        <p:spPr bwMode="auto">
          <a:xfrm>
            <a:off x="6673850" y="2924175"/>
            <a:ext cx="28575" cy="28575"/>
          </a:xfrm>
          <a:prstGeom prst="ellipse">
            <a:avLst/>
          </a:prstGeom>
          <a:solidFill>
            <a:srgbClr val="000000"/>
          </a:solidFill>
          <a:ln w="9525">
            <a:solidFill>
              <a:srgbClr val="000000"/>
            </a:solidFill>
            <a:round/>
            <a:headEnd/>
            <a:tailEnd/>
          </a:ln>
        </p:spPr>
        <p:txBody>
          <a:bodyPr wrap="none" anchor="ctr"/>
          <a:lstStyle/>
          <a:p>
            <a:endParaRPr lang="ar-SA"/>
          </a:p>
        </p:txBody>
      </p:sp>
      <p:sp>
        <p:nvSpPr>
          <p:cNvPr id="38925" name="Arc 27"/>
          <p:cNvSpPr>
            <a:spLocks/>
          </p:cNvSpPr>
          <p:nvPr/>
        </p:nvSpPr>
        <p:spPr bwMode="auto">
          <a:xfrm rot="-2520463" flipH="1" flipV="1">
            <a:off x="6619875" y="2997200"/>
            <a:ext cx="233363" cy="231775"/>
          </a:xfrm>
          <a:custGeom>
            <a:avLst/>
            <a:gdLst>
              <a:gd name="T0" fmla="*/ 0 w 21600"/>
              <a:gd name="T1" fmla="*/ 0 h 21600"/>
              <a:gd name="T2" fmla="*/ 27238714 w 21600"/>
              <a:gd name="T3" fmla="*/ 26686532 h 21600"/>
              <a:gd name="T4" fmla="*/ 0 w 21600"/>
              <a:gd name="T5" fmla="*/ 2668653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ar-SA"/>
          </a:p>
        </p:txBody>
      </p:sp>
      <p:sp>
        <p:nvSpPr>
          <p:cNvPr id="38926" name="Oval 28"/>
          <p:cNvSpPr>
            <a:spLocks noChangeArrowheads="1"/>
          </p:cNvSpPr>
          <p:nvPr/>
        </p:nvSpPr>
        <p:spPr bwMode="auto">
          <a:xfrm>
            <a:off x="6764338" y="2906713"/>
            <a:ext cx="61912" cy="107950"/>
          </a:xfrm>
          <a:prstGeom prst="ellipse">
            <a:avLst/>
          </a:prstGeom>
          <a:solidFill>
            <a:schemeClr val="tx1"/>
          </a:solidFill>
          <a:ln w="9525">
            <a:solidFill>
              <a:srgbClr val="000000"/>
            </a:solidFill>
            <a:round/>
            <a:headEnd/>
            <a:tailEnd/>
          </a:ln>
        </p:spPr>
        <p:txBody>
          <a:bodyPr wrap="none" anchor="ctr"/>
          <a:lstStyle/>
          <a:p>
            <a:endParaRPr lang="ar-SA"/>
          </a:p>
        </p:txBody>
      </p:sp>
      <p:sp>
        <p:nvSpPr>
          <p:cNvPr id="38927" name="Oval 29"/>
          <p:cNvSpPr>
            <a:spLocks noChangeArrowheads="1"/>
          </p:cNvSpPr>
          <p:nvPr/>
        </p:nvSpPr>
        <p:spPr bwMode="auto">
          <a:xfrm>
            <a:off x="6789738" y="2924175"/>
            <a:ext cx="28575" cy="28575"/>
          </a:xfrm>
          <a:prstGeom prst="ellipse">
            <a:avLst/>
          </a:prstGeom>
          <a:solidFill>
            <a:srgbClr val="000000"/>
          </a:solidFill>
          <a:ln w="9525">
            <a:solidFill>
              <a:srgbClr val="000000"/>
            </a:solidFill>
            <a:round/>
            <a:headEnd/>
            <a:tailEnd/>
          </a:ln>
        </p:spPr>
        <p:txBody>
          <a:bodyPr wrap="none" anchor="ctr"/>
          <a:lstStyle/>
          <a:p>
            <a:endParaRPr lang="ar-SA"/>
          </a:p>
        </p:txBody>
      </p:sp>
      <p:sp>
        <p:nvSpPr>
          <p:cNvPr id="38928" name="AutoShape 30"/>
          <p:cNvSpPr>
            <a:spLocks noChangeAspect="1" noChangeArrowheads="1"/>
          </p:cNvSpPr>
          <p:nvPr/>
        </p:nvSpPr>
        <p:spPr bwMode="auto">
          <a:xfrm rot="-1611322">
            <a:off x="3935413" y="1806575"/>
            <a:ext cx="1069975" cy="1289050"/>
          </a:xfrm>
          <a:prstGeom prst="parallelogram">
            <a:avLst>
              <a:gd name="adj" fmla="val 60310"/>
            </a:avLst>
          </a:prstGeom>
          <a:solidFill>
            <a:schemeClr val="bg2"/>
          </a:solidFill>
          <a:ln w="9525">
            <a:solidFill>
              <a:schemeClr val="tx1"/>
            </a:solidFill>
            <a:miter lim="800000"/>
            <a:headEnd/>
            <a:tailEnd/>
          </a:ln>
        </p:spPr>
        <p:txBody>
          <a:bodyPr wrap="none" anchor="ctr"/>
          <a:lstStyle/>
          <a:p>
            <a:endParaRPr lang="ar-SA"/>
          </a:p>
        </p:txBody>
      </p:sp>
      <p:sp>
        <p:nvSpPr>
          <p:cNvPr id="38929" name="Oval 31"/>
          <p:cNvSpPr>
            <a:spLocks noChangeArrowheads="1"/>
          </p:cNvSpPr>
          <p:nvPr/>
        </p:nvSpPr>
        <p:spPr bwMode="auto">
          <a:xfrm>
            <a:off x="4414838" y="2547938"/>
            <a:ext cx="430212" cy="430212"/>
          </a:xfrm>
          <a:prstGeom prst="ellipse">
            <a:avLst/>
          </a:prstGeom>
          <a:solidFill>
            <a:schemeClr val="hlink"/>
          </a:solidFill>
          <a:ln w="9525">
            <a:solidFill>
              <a:schemeClr val="tx1"/>
            </a:solidFill>
            <a:round/>
            <a:headEnd/>
            <a:tailEnd/>
          </a:ln>
        </p:spPr>
        <p:txBody>
          <a:bodyPr wrap="none" anchor="ctr"/>
          <a:lstStyle/>
          <a:p>
            <a:endParaRPr lang="ar-SA"/>
          </a:p>
        </p:txBody>
      </p:sp>
      <p:sp>
        <p:nvSpPr>
          <p:cNvPr id="38930" name="Arc 32"/>
          <p:cNvSpPr>
            <a:spLocks/>
          </p:cNvSpPr>
          <p:nvPr/>
        </p:nvSpPr>
        <p:spPr bwMode="auto">
          <a:xfrm rot="2520463" flipH="1">
            <a:off x="4540250" y="2816225"/>
            <a:ext cx="142875" cy="144463"/>
          </a:xfrm>
          <a:custGeom>
            <a:avLst/>
            <a:gdLst>
              <a:gd name="T0" fmla="*/ 0 w 21600"/>
              <a:gd name="T1" fmla="*/ 0 h 21600"/>
              <a:gd name="T2" fmla="*/ 6251171 w 21600"/>
              <a:gd name="T3" fmla="*/ 6461890 h 21600"/>
              <a:gd name="T4" fmla="*/ 0 w 21600"/>
              <a:gd name="T5" fmla="*/ 646189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ar-SA"/>
          </a:p>
        </p:txBody>
      </p:sp>
      <p:sp>
        <p:nvSpPr>
          <p:cNvPr id="38931" name="Text Box 33"/>
          <p:cNvSpPr txBox="1">
            <a:spLocks noChangeArrowheads="1"/>
          </p:cNvSpPr>
          <p:nvPr/>
        </p:nvSpPr>
        <p:spPr bwMode="auto">
          <a:xfrm>
            <a:off x="4564063" y="2565400"/>
            <a:ext cx="184150" cy="244475"/>
          </a:xfrm>
          <a:prstGeom prst="rect">
            <a:avLst/>
          </a:prstGeom>
          <a:noFill/>
          <a:ln w="9525">
            <a:noFill/>
            <a:miter lim="800000"/>
            <a:headEnd/>
            <a:tailEnd/>
          </a:ln>
        </p:spPr>
        <p:txBody>
          <a:bodyPr>
            <a:spAutoFit/>
          </a:bodyPr>
          <a:lstStyle/>
          <a:p>
            <a:pPr eaLnBrk="0" hangingPunct="0">
              <a:spcBef>
                <a:spcPct val="50000"/>
              </a:spcBef>
            </a:pPr>
            <a:r>
              <a:rPr lang="en-US" sz="1000">
                <a:solidFill>
                  <a:srgbClr val="000000"/>
                </a:solidFill>
              </a:rPr>
              <a:t>x</a:t>
            </a:r>
            <a:endParaRPr lang="en-US"/>
          </a:p>
        </p:txBody>
      </p:sp>
      <p:sp>
        <p:nvSpPr>
          <p:cNvPr id="38932" name="Text Box 34"/>
          <p:cNvSpPr txBox="1">
            <a:spLocks noChangeArrowheads="1"/>
          </p:cNvSpPr>
          <p:nvPr/>
        </p:nvSpPr>
        <p:spPr bwMode="auto">
          <a:xfrm>
            <a:off x="4411663" y="2565400"/>
            <a:ext cx="184150" cy="244475"/>
          </a:xfrm>
          <a:prstGeom prst="rect">
            <a:avLst/>
          </a:prstGeom>
          <a:noFill/>
          <a:ln w="9525">
            <a:noFill/>
            <a:miter lim="800000"/>
            <a:headEnd/>
            <a:tailEnd/>
          </a:ln>
        </p:spPr>
        <p:txBody>
          <a:bodyPr>
            <a:spAutoFit/>
          </a:bodyPr>
          <a:lstStyle/>
          <a:p>
            <a:pPr eaLnBrk="0" hangingPunct="0">
              <a:spcBef>
                <a:spcPct val="50000"/>
              </a:spcBef>
            </a:pPr>
            <a:r>
              <a:rPr lang="en-US" sz="1000">
                <a:solidFill>
                  <a:srgbClr val="000000"/>
                </a:solidFill>
              </a:rPr>
              <a:t>x</a:t>
            </a:r>
            <a:endParaRPr lang="en-US"/>
          </a:p>
        </p:txBody>
      </p:sp>
      <p:grpSp>
        <p:nvGrpSpPr>
          <p:cNvPr id="38933" name="Group 35"/>
          <p:cNvGrpSpPr>
            <a:grpSpLocks/>
          </p:cNvGrpSpPr>
          <p:nvPr/>
        </p:nvGrpSpPr>
        <p:grpSpPr bwMode="auto">
          <a:xfrm>
            <a:off x="5132388" y="2081213"/>
            <a:ext cx="401637" cy="430212"/>
            <a:chOff x="2208" y="2208"/>
            <a:chExt cx="1344" cy="1344"/>
          </a:xfrm>
        </p:grpSpPr>
        <p:sp>
          <p:nvSpPr>
            <p:cNvPr id="39014" name="Oval 36"/>
            <p:cNvSpPr>
              <a:spLocks noChangeArrowheads="1"/>
            </p:cNvSpPr>
            <p:nvPr/>
          </p:nvSpPr>
          <p:spPr bwMode="auto">
            <a:xfrm>
              <a:off x="2208" y="2208"/>
              <a:ext cx="1344" cy="1344"/>
            </a:xfrm>
            <a:prstGeom prst="ellipse">
              <a:avLst/>
            </a:prstGeom>
            <a:solidFill>
              <a:schemeClr val="hlink"/>
            </a:solidFill>
            <a:ln w="9525">
              <a:solidFill>
                <a:schemeClr val="tx1"/>
              </a:solidFill>
              <a:round/>
              <a:headEnd/>
              <a:tailEnd/>
            </a:ln>
          </p:spPr>
          <p:txBody>
            <a:bodyPr wrap="none" anchor="ctr"/>
            <a:lstStyle/>
            <a:p>
              <a:endParaRPr lang="ar-SA"/>
            </a:p>
          </p:txBody>
        </p:sp>
        <p:grpSp>
          <p:nvGrpSpPr>
            <p:cNvPr id="39015" name="Group 37"/>
            <p:cNvGrpSpPr>
              <a:grpSpLocks/>
            </p:cNvGrpSpPr>
            <p:nvPr/>
          </p:nvGrpSpPr>
          <p:grpSpPr bwMode="auto">
            <a:xfrm>
              <a:off x="2496" y="2400"/>
              <a:ext cx="192" cy="336"/>
              <a:chOff x="2496" y="2400"/>
              <a:chExt cx="192" cy="336"/>
            </a:xfrm>
          </p:grpSpPr>
          <p:sp>
            <p:nvSpPr>
              <p:cNvPr id="39020" name="Oval 38"/>
              <p:cNvSpPr>
                <a:spLocks noChangeArrowheads="1"/>
              </p:cNvSpPr>
              <p:nvPr/>
            </p:nvSpPr>
            <p:spPr bwMode="auto">
              <a:xfrm>
                <a:off x="2496" y="2400"/>
                <a:ext cx="192" cy="336"/>
              </a:xfrm>
              <a:prstGeom prst="ellipse">
                <a:avLst/>
              </a:prstGeom>
              <a:solidFill>
                <a:schemeClr val="tx1"/>
              </a:solidFill>
              <a:ln w="9525">
                <a:solidFill>
                  <a:srgbClr val="000000"/>
                </a:solidFill>
                <a:round/>
                <a:headEnd/>
                <a:tailEnd/>
              </a:ln>
            </p:spPr>
            <p:txBody>
              <a:bodyPr wrap="none" anchor="ctr"/>
              <a:lstStyle/>
              <a:p>
                <a:endParaRPr lang="ar-SA"/>
              </a:p>
            </p:txBody>
          </p:sp>
          <p:sp>
            <p:nvSpPr>
              <p:cNvPr id="39021" name="Oval 39"/>
              <p:cNvSpPr>
                <a:spLocks noChangeArrowheads="1"/>
              </p:cNvSpPr>
              <p:nvPr/>
            </p:nvSpPr>
            <p:spPr bwMode="auto">
              <a:xfrm>
                <a:off x="2496" y="2544"/>
                <a:ext cx="96" cy="96"/>
              </a:xfrm>
              <a:prstGeom prst="ellipse">
                <a:avLst/>
              </a:prstGeom>
              <a:solidFill>
                <a:srgbClr val="000000"/>
              </a:solidFill>
              <a:ln w="9525">
                <a:solidFill>
                  <a:srgbClr val="000000"/>
                </a:solidFill>
                <a:round/>
                <a:headEnd/>
                <a:tailEnd/>
              </a:ln>
            </p:spPr>
            <p:txBody>
              <a:bodyPr wrap="none" anchor="ctr"/>
              <a:lstStyle/>
              <a:p>
                <a:endParaRPr lang="ar-SA"/>
              </a:p>
            </p:txBody>
          </p:sp>
        </p:grpSp>
        <p:grpSp>
          <p:nvGrpSpPr>
            <p:cNvPr id="39016" name="Group 40"/>
            <p:cNvGrpSpPr>
              <a:grpSpLocks/>
            </p:cNvGrpSpPr>
            <p:nvPr/>
          </p:nvGrpSpPr>
          <p:grpSpPr bwMode="auto">
            <a:xfrm>
              <a:off x="2880" y="2400"/>
              <a:ext cx="192" cy="336"/>
              <a:chOff x="2496" y="2400"/>
              <a:chExt cx="192" cy="336"/>
            </a:xfrm>
          </p:grpSpPr>
          <p:sp>
            <p:nvSpPr>
              <p:cNvPr id="39018" name="Oval 41"/>
              <p:cNvSpPr>
                <a:spLocks noChangeArrowheads="1"/>
              </p:cNvSpPr>
              <p:nvPr/>
            </p:nvSpPr>
            <p:spPr bwMode="auto">
              <a:xfrm>
                <a:off x="2496" y="2400"/>
                <a:ext cx="192" cy="336"/>
              </a:xfrm>
              <a:prstGeom prst="ellipse">
                <a:avLst/>
              </a:prstGeom>
              <a:solidFill>
                <a:schemeClr val="tx1"/>
              </a:solidFill>
              <a:ln w="9525">
                <a:solidFill>
                  <a:srgbClr val="000000"/>
                </a:solidFill>
                <a:round/>
                <a:headEnd/>
                <a:tailEnd/>
              </a:ln>
            </p:spPr>
            <p:txBody>
              <a:bodyPr wrap="none" anchor="ctr"/>
              <a:lstStyle/>
              <a:p>
                <a:endParaRPr lang="ar-SA"/>
              </a:p>
            </p:txBody>
          </p:sp>
          <p:sp>
            <p:nvSpPr>
              <p:cNvPr id="39019" name="Oval 42"/>
              <p:cNvSpPr>
                <a:spLocks noChangeArrowheads="1"/>
              </p:cNvSpPr>
              <p:nvPr/>
            </p:nvSpPr>
            <p:spPr bwMode="auto">
              <a:xfrm>
                <a:off x="2496" y="2544"/>
                <a:ext cx="96" cy="96"/>
              </a:xfrm>
              <a:prstGeom prst="ellipse">
                <a:avLst/>
              </a:prstGeom>
              <a:solidFill>
                <a:srgbClr val="000000"/>
              </a:solidFill>
              <a:ln w="9525">
                <a:solidFill>
                  <a:srgbClr val="000000"/>
                </a:solidFill>
                <a:round/>
                <a:headEnd/>
                <a:tailEnd/>
              </a:ln>
            </p:spPr>
            <p:txBody>
              <a:bodyPr wrap="none" anchor="ctr"/>
              <a:lstStyle/>
              <a:p>
                <a:endParaRPr lang="ar-SA"/>
              </a:p>
            </p:txBody>
          </p:sp>
        </p:grpSp>
        <p:sp>
          <p:nvSpPr>
            <p:cNvPr id="39017" name="Oval 43"/>
            <p:cNvSpPr>
              <a:spLocks noChangeArrowheads="1"/>
            </p:cNvSpPr>
            <p:nvPr/>
          </p:nvSpPr>
          <p:spPr bwMode="auto">
            <a:xfrm>
              <a:off x="2448" y="3120"/>
              <a:ext cx="672" cy="144"/>
            </a:xfrm>
            <a:prstGeom prst="ellipse">
              <a:avLst/>
            </a:prstGeom>
            <a:solidFill>
              <a:srgbClr val="000000"/>
            </a:solidFill>
            <a:ln w="9525">
              <a:solidFill>
                <a:srgbClr val="000000"/>
              </a:solidFill>
              <a:round/>
              <a:headEnd/>
              <a:tailEnd/>
            </a:ln>
          </p:spPr>
          <p:txBody>
            <a:bodyPr wrap="none" anchor="ctr"/>
            <a:lstStyle/>
            <a:p>
              <a:endParaRPr lang="ar-SA"/>
            </a:p>
          </p:txBody>
        </p:sp>
      </p:grpSp>
      <p:sp>
        <p:nvSpPr>
          <p:cNvPr id="38934" name="Line 44"/>
          <p:cNvSpPr>
            <a:spLocks noChangeShapeType="1"/>
          </p:cNvSpPr>
          <p:nvPr/>
        </p:nvSpPr>
        <p:spPr bwMode="auto">
          <a:xfrm>
            <a:off x="5526088" y="2189163"/>
            <a:ext cx="717550" cy="0"/>
          </a:xfrm>
          <a:prstGeom prst="line">
            <a:avLst/>
          </a:prstGeom>
          <a:noFill/>
          <a:ln w="9525">
            <a:solidFill>
              <a:schemeClr val="tx1"/>
            </a:solidFill>
            <a:round/>
            <a:headEnd/>
            <a:tailEnd/>
          </a:ln>
        </p:spPr>
        <p:txBody>
          <a:bodyPr wrap="none" anchor="ctr"/>
          <a:lstStyle/>
          <a:p>
            <a:endParaRPr lang="en-US"/>
          </a:p>
        </p:txBody>
      </p:sp>
      <p:sp>
        <p:nvSpPr>
          <p:cNvPr id="38935" name="Line 45"/>
          <p:cNvSpPr>
            <a:spLocks noChangeShapeType="1"/>
          </p:cNvSpPr>
          <p:nvPr/>
        </p:nvSpPr>
        <p:spPr bwMode="auto">
          <a:xfrm>
            <a:off x="5562600" y="2297113"/>
            <a:ext cx="717550" cy="0"/>
          </a:xfrm>
          <a:prstGeom prst="line">
            <a:avLst/>
          </a:prstGeom>
          <a:noFill/>
          <a:ln w="9525">
            <a:solidFill>
              <a:schemeClr val="tx1"/>
            </a:solidFill>
            <a:round/>
            <a:headEnd/>
            <a:tailEnd/>
          </a:ln>
        </p:spPr>
        <p:txBody>
          <a:bodyPr wrap="none" anchor="ctr"/>
          <a:lstStyle/>
          <a:p>
            <a:endParaRPr lang="en-US"/>
          </a:p>
        </p:txBody>
      </p:sp>
      <p:sp>
        <p:nvSpPr>
          <p:cNvPr id="38936" name="Line 46"/>
          <p:cNvSpPr>
            <a:spLocks noChangeShapeType="1"/>
          </p:cNvSpPr>
          <p:nvPr/>
        </p:nvSpPr>
        <p:spPr bwMode="auto">
          <a:xfrm>
            <a:off x="5526088" y="2405063"/>
            <a:ext cx="717550" cy="0"/>
          </a:xfrm>
          <a:prstGeom prst="line">
            <a:avLst/>
          </a:prstGeom>
          <a:noFill/>
          <a:ln w="9525">
            <a:solidFill>
              <a:schemeClr val="tx1"/>
            </a:solidFill>
            <a:round/>
            <a:headEnd/>
            <a:tailEnd/>
          </a:ln>
        </p:spPr>
        <p:txBody>
          <a:bodyPr wrap="none" anchor="ctr"/>
          <a:lstStyle/>
          <a:p>
            <a:endParaRPr lang="en-US"/>
          </a:p>
        </p:txBody>
      </p:sp>
      <p:grpSp>
        <p:nvGrpSpPr>
          <p:cNvPr id="38937" name="Group 47"/>
          <p:cNvGrpSpPr>
            <a:grpSpLocks/>
          </p:cNvGrpSpPr>
          <p:nvPr/>
        </p:nvGrpSpPr>
        <p:grpSpPr bwMode="auto">
          <a:xfrm>
            <a:off x="4879975" y="2655888"/>
            <a:ext cx="754063" cy="214312"/>
            <a:chOff x="2160" y="2736"/>
            <a:chExt cx="1008" cy="288"/>
          </a:xfrm>
        </p:grpSpPr>
        <p:sp>
          <p:nvSpPr>
            <p:cNvPr id="39011" name="Line 48"/>
            <p:cNvSpPr>
              <a:spLocks noChangeShapeType="1"/>
            </p:cNvSpPr>
            <p:nvPr/>
          </p:nvSpPr>
          <p:spPr bwMode="auto">
            <a:xfrm>
              <a:off x="2160" y="2736"/>
              <a:ext cx="960" cy="0"/>
            </a:xfrm>
            <a:prstGeom prst="line">
              <a:avLst/>
            </a:prstGeom>
            <a:noFill/>
            <a:ln w="9525">
              <a:solidFill>
                <a:schemeClr val="tx1"/>
              </a:solidFill>
              <a:round/>
              <a:headEnd/>
              <a:tailEnd/>
            </a:ln>
          </p:spPr>
          <p:txBody>
            <a:bodyPr wrap="none" anchor="ctr"/>
            <a:lstStyle/>
            <a:p>
              <a:endParaRPr lang="en-US"/>
            </a:p>
          </p:txBody>
        </p:sp>
        <p:sp>
          <p:nvSpPr>
            <p:cNvPr id="39012" name="Line 49"/>
            <p:cNvSpPr>
              <a:spLocks noChangeShapeType="1"/>
            </p:cNvSpPr>
            <p:nvPr/>
          </p:nvSpPr>
          <p:spPr bwMode="auto">
            <a:xfrm>
              <a:off x="2208" y="2880"/>
              <a:ext cx="960" cy="0"/>
            </a:xfrm>
            <a:prstGeom prst="line">
              <a:avLst/>
            </a:prstGeom>
            <a:noFill/>
            <a:ln w="9525">
              <a:solidFill>
                <a:schemeClr val="tx1"/>
              </a:solidFill>
              <a:round/>
              <a:headEnd/>
              <a:tailEnd/>
            </a:ln>
          </p:spPr>
          <p:txBody>
            <a:bodyPr wrap="none" anchor="ctr"/>
            <a:lstStyle/>
            <a:p>
              <a:endParaRPr lang="en-US"/>
            </a:p>
          </p:txBody>
        </p:sp>
        <p:sp>
          <p:nvSpPr>
            <p:cNvPr id="39013" name="Line 50"/>
            <p:cNvSpPr>
              <a:spLocks noChangeShapeType="1"/>
            </p:cNvSpPr>
            <p:nvPr/>
          </p:nvSpPr>
          <p:spPr bwMode="auto">
            <a:xfrm>
              <a:off x="2160" y="3024"/>
              <a:ext cx="960" cy="0"/>
            </a:xfrm>
            <a:prstGeom prst="line">
              <a:avLst/>
            </a:prstGeom>
            <a:noFill/>
            <a:ln w="9525">
              <a:solidFill>
                <a:schemeClr val="tx1"/>
              </a:solidFill>
              <a:round/>
              <a:headEnd/>
              <a:tailEnd/>
            </a:ln>
          </p:spPr>
          <p:txBody>
            <a:bodyPr wrap="none" anchor="ctr"/>
            <a:lstStyle/>
            <a:p>
              <a:endParaRPr lang="en-US"/>
            </a:p>
          </p:txBody>
        </p:sp>
      </p:grpSp>
      <p:grpSp>
        <p:nvGrpSpPr>
          <p:cNvPr id="38938" name="Group 51"/>
          <p:cNvGrpSpPr>
            <a:grpSpLocks/>
          </p:cNvGrpSpPr>
          <p:nvPr/>
        </p:nvGrpSpPr>
        <p:grpSpPr bwMode="auto">
          <a:xfrm flipH="1">
            <a:off x="5059363" y="1758950"/>
            <a:ext cx="754062" cy="215900"/>
            <a:chOff x="2160" y="2736"/>
            <a:chExt cx="1008" cy="288"/>
          </a:xfrm>
        </p:grpSpPr>
        <p:sp>
          <p:nvSpPr>
            <p:cNvPr id="39008" name="Line 52"/>
            <p:cNvSpPr>
              <a:spLocks noChangeShapeType="1"/>
            </p:cNvSpPr>
            <p:nvPr/>
          </p:nvSpPr>
          <p:spPr bwMode="auto">
            <a:xfrm>
              <a:off x="2160" y="2736"/>
              <a:ext cx="960" cy="0"/>
            </a:xfrm>
            <a:prstGeom prst="line">
              <a:avLst/>
            </a:prstGeom>
            <a:noFill/>
            <a:ln w="9525">
              <a:solidFill>
                <a:schemeClr val="tx1"/>
              </a:solidFill>
              <a:round/>
              <a:headEnd/>
              <a:tailEnd/>
            </a:ln>
          </p:spPr>
          <p:txBody>
            <a:bodyPr wrap="none" anchor="ctr"/>
            <a:lstStyle/>
            <a:p>
              <a:endParaRPr lang="en-US"/>
            </a:p>
          </p:txBody>
        </p:sp>
        <p:sp>
          <p:nvSpPr>
            <p:cNvPr id="39009" name="Line 53"/>
            <p:cNvSpPr>
              <a:spLocks noChangeShapeType="1"/>
            </p:cNvSpPr>
            <p:nvPr/>
          </p:nvSpPr>
          <p:spPr bwMode="auto">
            <a:xfrm>
              <a:off x="2208" y="2880"/>
              <a:ext cx="960" cy="0"/>
            </a:xfrm>
            <a:prstGeom prst="line">
              <a:avLst/>
            </a:prstGeom>
            <a:noFill/>
            <a:ln w="9525">
              <a:solidFill>
                <a:schemeClr val="tx1"/>
              </a:solidFill>
              <a:round/>
              <a:headEnd/>
              <a:tailEnd/>
            </a:ln>
          </p:spPr>
          <p:txBody>
            <a:bodyPr wrap="none" anchor="ctr"/>
            <a:lstStyle/>
            <a:p>
              <a:endParaRPr lang="en-US"/>
            </a:p>
          </p:txBody>
        </p:sp>
        <p:sp>
          <p:nvSpPr>
            <p:cNvPr id="39010" name="Line 54"/>
            <p:cNvSpPr>
              <a:spLocks noChangeShapeType="1"/>
            </p:cNvSpPr>
            <p:nvPr/>
          </p:nvSpPr>
          <p:spPr bwMode="auto">
            <a:xfrm>
              <a:off x="2160" y="3024"/>
              <a:ext cx="960" cy="0"/>
            </a:xfrm>
            <a:prstGeom prst="line">
              <a:avLst/>
            </a:prstGeom>
            <a:noFill/>
            <a:ln w="9525">
              <a:solidFill>
                <a:schemeClr val="tx1"/>
              </a:solidFill>
              <a:round/>
              <a:headEnd/>
              <a:tailEnd/>
            </a:ln>
          </p:spPr>
          <p:txBody>
            <a:bodyPr wrap="none" anchor="ctr"/>
            <a:lstStyle/>
            <a:p>
              <a:endParaRPr lang="en-US"/>
            </a:p>
          </p:txBody>
        </p:sp>
      </p:grpSp>
      <p:grpSp>
        <p:nvGrpSpPr>
          <p:cNvPr id="38939" name="Group 55"/>
          <p:cNvGrpSpPr>
            <a:grpSpLocks/>
          </p:cNvGrpSpPr>
          <p:nvPr/>
        </p:nvGrpSpPr>
        <p:grpSpPr bwMode="auto">
          <a:xfrm flipH="1">
            <a:off x="5741988" y="2906713"/>
            <a:ext cx="752475" cy="215900"/>
            <a:chOff x="2160" y="2736"/>
            <a:chExt cx="1008" cy="288"/>
          </a:xfrm>
        </p:grpSpPr>
        <p:sp>
          <p:nvSpPr>
            <p:cNvPr id="39005" name="Line 56"/>
            <p:cNvSpPr>
              <a:spLocks noChangeShapeType="1"/>
            </p:cNvSpPr>
            <p:nvPr/>
          </p:nvSpPr>
          <p:spPr bwMode="auto">
            <a:xfrm>
              <a:off x="2160" y="2736"/>
              <a:ext cx="960" cy="0"/>
            </a:xfrm>
            <a:prstGeom prst="line">
              <a:avLst/>
            </a:prstGeom>
            <a:noFill/>
            <a:ln w="9525">
              <a:solidFill>
                <a:schemeClr val="tx1"/>
              </a:solidFill>
              <a:round/>
              <a:headEnd/>
              <a:tailEnd/>
            </a:ln>
          </p:spPr>
          <p:txBody>
            <a:bodyPr wrap="none" anchor="ctr"/>
            <a:lstStyle/>
            <a:p>
              <a:endParaRPr lang="en-US"/>
            </a:p>
          </p:txBody>
        </p:sp>
        <p:sp>
          <p:nvSpPr>
            <p:cNvPr id="39006" name="Line 57"/>
            <p:cNvSpPr>
              <a:spLocks noChangeShapeType="1"/>
            </p:cNvSpPr>
            <p:nvPr/>
          </p:nvSpPr>
          <p:spPr bwMode="auto">
            <a:xfrm>
              <a:off x="2208" y="2880"/>
              <a:ext cx="960" cy="0"/>
            </a:xfrm>
            <a:prstGeom prst="line">
              <a:avLst/>
            </a:prstGeom>
            <a:noFill/>
            <a:ln w="9525">
              <a:solidFill>
                <a:schemeClr val="tx1"/>
              </a:solidFill>
              <a:round/>
              <a:headEnd/>
              <a:tailEnd/>
            </a:ln>
          </p:spPr>
          <p:txBody>
            <a:bodyPr wrap="none" anchor="ctr"/>
            <a:lstStyle/>
            <a:p>
              <a:endParaRPr lang="en-US"/>
            </a:p>
          </p:txBody>
        </p:sp>
        <p:sp>
          <p:nvSpPr>
            <p:cNvPr id="39007" name="Line 58"/>
            <p:cNvSpPr>
              <a:spLocks noChangeShapeType="1"/>
            </p:cNvSpPr>
            <p:nvPr/>
          </p:nvSpPr>
          <p:spPr bwMode="auto">
            <a:xfrm>
              <a:off x="2160" y="3024"/>
              <a:ext cx="960" cy="0"/>
            </a:xfrm>
            <a:prstGeom prst="line">
              <a:avLst/>
            </a:prstGeom>
            <a:noFill/>
            <a:ln w="9525">
              <a:solidFill>
                <a:schemeClr val="tx1"/>
              </a:solidFill>
              <a:round/>
              <a:headEnd/>
              <a:tailEnd/>
            </a:ln>
          </p:spPr>
          <p:txBody>
            <a:bodyPr wrap="none" anchor="ctr"/>
            <a:lstStyle/>
            <a:p>
              <a:endParaRPr lang="en-US"/>
            </a:p>
          </p:txBody>
        </p:sp>
      </p:grpSp>
      <p:grpSp>
        <p:nvGrpSpPr>
          <p:cNvPr id="38940" name="Group 59"/>
          <p:cNvGrpSpPr>
            <a:grpSpLocks/>
          </p:cNvGrpSpPr>
          <p:nvPr/>
        </p:nvGrpSpPr>
        <p:grpSpPr bwMode="auto">
          <a:xfrm flipH="1">
            <a:off x="6745288" y="1687513"/>
            <a:ext cx="754062" cy="214312"/>
            <a:chOff x="2160" y="2736"/>
            <a:chExt cx="1008" cy="288"/>
          </a:xfrm>
        </p:grpSpPr>
        <p:sp>
          <p:nvSpPr>
            <p:cNvPr id="39002" name="Line 60"/>
            <p:cNvSpPr>
              <a:spLocks noChangeShapeType="1"/>
            </p:cNvSpPr>
            <p:nvPr/>
          </p:nvSpPr>
          <p:spPr bwMode="auto">
            <a:xfrm>
              <a:off x="2160" y="2736"/>
              <a:ext cx="960" cy="0"/>
            </a:xfrm>
            <a:prstGeom prst="line">
              <a:avLst/>
            </a:prstGeom>
            <a:noFill/>
            <a:ln w="9525">
              <a:solidFill>
                <a:schemeClr val="tx1"/>
              </a:solidFill>
              <a:round/>
              <a:headEnd/>
              <a:tailEnd/>
            </a:ln>
          </p:spPr>
          <p:txBody>
            <a:bodyPr wrap="none" anchor="ctr"/>
            <a:lstStyle/>
            <a:p>
              <a:endParaRPr lang="en-US"/>
            </a:p>
          </p:txBody>
        </p:sp>
        <p:sp>
          <p:nvSpPr>
            <p:cNvPr id="39003" name="Line 61"/>
            <p:cNvSpPr>
              <a:spLocks noChangeShapeType="1"/>
            </p:cNvSpPr>
            <p:nvPr/>
          </p:nvSpPr>
          <p:spPr bwMode="auto">
            <a:xfrm>
              <a:off x="2208" y="2880"/>
              <a:ext cx="960" cy="0"/>
            </a:xfrm>
            <a:prstGeom prst="line">
              <a:avLst/>
            </a:prstGeom>
            <a:noFill/>
            <a:ln w="9525">
              <a:solidFill>
                <a:schemeClr val="tx1"/>
              </a:solidFill>
              <a:round/>
              <a:headEnd/>
              <a:tailEnd/>
            </a:ln>
          </p:spPr>
          <p:txBody>
            <a:bodyPr wrap="none" anchor="ctr"/>
            <a:lstStyle/>
            <a:p>
              <a:endParaRPr lang="en-US"/>
            </a:p>
          </p:txBody>
        </p:sp>
        <p:sp>
          <p:nvSpPr>
            <p:cNvPr id="39004" name="Line 62"/>
            <p:cNvSpPr>
              <a:spLocks noChangeShapeType="1"/>
            </p:cNvSpPr>
            <p:nvPr/>
          </p:nvSpPr>
          <p:spPr bwMode="auto">
            <a:xfrm>
              <a:off x="2160" y="3024"/>
              <a:ext cx="960" cy="0"/>
            </a:xfrm>
            <a:prstGeom prst="line">
              <a:avLst/>
            </a:prstGeom>
            <a:noFill/>
            <a:ln w="9525">
              <a:solidFill>
                <a:schemeClr val="tx1"/>
              </a:solidFill>
              <a:round/>
              <a:headEnd/>
              <a:tailEnd/>
            </a:ln>
          </p:spPr>
          <p:txBody>
            <a:bodyPr wrap="none" anchor="ctr"/>
            <a:lstStyle/>
            <a:p>
              <a:endParaRPr lang="en-US"/>
            </a:p>
          </p:txBody>
        </p:sp>
      </p:grpSp>
      <p:grpSp>
        <p:nvGrpSpPr>
          <p:cNvPr id="38941" name="Group 63"/>
          <p:cNvGrpSpPr>
            <a:grpSpLocks/>
          </p:cNvGrpSpPr>
          <p:nvPr/>
        </p:nvGrpSpPr>
        <p:grpSpPr bwMode="auto">
          <a:xfrm>
            <a:off x="7212013" y="2189163"/>
            <a:ext cx="752475" cy="215900"/>
            <a:chOff x="2160" y="2736"/>
            <a:chExt cx="1008" cy="288"/>
          </a:xfrm>
        </p:grpSpPr>
        <p:sp>
          <p:nvSpPr>
            <p:cNvPr id="38999" name="Line 64"/>
            <p:cNvSpPr>
              <a:spLocks noChangeShapeType="1"/>
            </p:cNvSpPr>
            <p:nvPr/>
          </p:nvSpPr>
          <p:spPr bwMode="auto">
            <a:xfrm>
              <a:off x="2160" y="2736"/>
              <a:ext cx="960" cy="0"/>
            </a:xfrm>
            <a:prstGeom prst="line">
              <a:avLst/>
            </a:prstGeom>
            <a:noFill/>
            <a:ln w="9525">
              <a:solidFill>
                <a:schemeClr val="tx1"/>
              </a:solidFill>
              <a:round/>
              <a:headEnd/>
              <a:tailEnd/>
            </a:ln>
          </p:spPr>
          <p:txBody>
            <a:bodyPr wrap="none" anchor="ctr"/>
            <a:lstStyle/>
            <a:p>
              <a:endParaRPr lang="en-US"/>
            </a:p>
          </p:txBody>
        </p:sp>
        <p:sp>
          <p:nvSpPr>
            <p:cNvPr id="39000" name="Line 65"/>
            <p:cNvSpPr>
              <a:spLocks noChangeShapeType="1"/>
            </p:cNvSpPr>
            <p:nvPr/>
          </p:nvSpPr>
          <p:spPr bwMode="auto">
            <a:xfrm>
              <a:off x="2208" y="2880"/>
              <a:ext cx="960" cy="0"/>
            </a:xfrm>
            <a:prstGeom prst="line">
              <a:avLst/>
            </a:prstGeom>
            <a:noFill/>
            <a:ln w="9525">
              <a:solidFill>
                <a:schemeClr val="tx1"/>
              </a:solidFill>
              <a:round/>
              <a:headEnd/>
              <a:tailEnd/>
            </a:ln>
          </p:spPr>
          <p:txBody>
            <a:bodyPr wrap="none" anchor="ctr"/>
            <a:lstStyle/>
            <a:p>
              <a:endParaRPr lang="en-US"/>
            </a:p>
          </p:txBody>
        </p:sp>
        <p:sp>
          <p:nvSpPr>
            <p:cNvPr id="39001" name="Line 66"/>
            <p:cNvSpPr>
              <a:spLocks noChangeShapeType="1"/>
            </p:cNvSpPr>
            <p:nvPr/>
          </p:nvSpPr>
          <p:spPr bwMode="auto">
            <a:xfrm>
              <a:off x="2160" y="3024"/>
              <a:ext cx="960" cy="0"/>
            </a:xfrm>
            <a:prstGeom prst="line">
              <a:avLst/>
            </a:prstGeom>
            <a:noFill/>
            <a:ln w="9525">
              <a:solidFill>
                <a:schemeClr val="tx1"/>
              </a:solidFill>
              <a:round/>
              <a:headEnd/>
              <a:tailEnd/>
            </a:ln>
          </p:spPr>
          <p:txBody>
            <a:bodyPr wrap="none" anchor="ctr"/>
            <a:lstStyle/>
            <a:p>
              <a:endParaRPr lang="en-US"/>
            </a:p>
          </p:txBody>
        </p:sp>
      </p:grpSp>
      <p:sp>
        <p:nvSpPr>
          <p:cNvPr id="38942" name="Text Box 67"/>
          <p:cNvSpPr txBox="1">
            <a:spLocks noChangeArrowheads="1"/>
          </p:cNvSpPr>
          <p:nvPr/>
        </p:nvSpPr>
        <p:spPr bwMode="auto">
          <a:xfrm>
            <a:off x="7581900" y="6400800"/>
            <a:ext cx="1409700" cy="274638"/>
          </a:xfrm>
          <a:prstGeom prst="rect">
            <a:avLst/>
          </a:prstGeom>
          <a:noFill/>
          <a:ln w="9525">
            <a:noFill/>
            <a:miter lim="800000"/>
            <a:headEnd/>
            <a:tailEnd/>
          </a:ln>
        </p:spPr>
        <p:txBody>
          <a:bodyPr wrap="none">
            <a:spAutoFit/>
          </a:bodyPr>
          <a:lstStyle/>
          <a:p>
            <a:pPr eaLnBrk="0" hangingPunct="0"/>
            <a:r>
              <a:rPr lang="en-US" sz="1200"/>
              <a:t>(courtesy F. Remer)</a:t>
            </a:r>
            <a:endParaRPr lang="en-US"/>
          </a:p>
        </p:txBody>
      </p:sp>
      <p:sp>
        <p:nvSpPr>
          <p:cNvPr id="69" name="مستطيل 68"/>
          <p:cNvSpPr/>
          <p:nvPr/>
        </p:nvSpPr>
        <p:spPr>
          <a:xfrm>
            <a:off x="3048000" y="228600"/>
            <a:ext cx="351410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SA" sz="5400" b="1" dirty="0">
                <a:ln w="11430"/>
                <a:solidFill>
                  <a:schemeClr val="tx2">
                    <a:lumMod val="60000"/>
                    <a:lumOff val="40000"/>
                  </a:schemeClr>
                </a:solidFill>
                <a:effectLst>
                  <a:outerShdw blurRad="50800" dist="39000" dir="5460000" algn="tl">
                    <a:srgbClr val="000000">
                      <a:alpha val="38000"/>
                    </a:srgbClr>
                  </a:outerShdw>
                </a:effectLst>
              </a:rPr>
              <a:t>أقرئي الصورة </a:t>
            </a:r>
            <a:endParaRPr lang="ar-SA" sz="5400" b="1" dirty="0">
              <a:ln w="11430"/>
              <a:solidFill>
                <a:schemeClr val="tx2">
                  <a:lumMod val="60000"/>
                  <a:lumOff val="40000"/>
                </a:schemeClr>
              </a:solidFill>
              <a:effectLst>
                <a:outerShdw blurRad="50800" dist="39000" dir="5460000" algn="tl">
                  <a:srgbClr val="000000">
                    <a:alpha val="38000"/>
                  </a:srgbClr>
                </a:outerShdw>
              </a:effectLst>
            </a:endParaRPr>
          </a:p>
        </p:txBody>
      </p:sp>
      <p:grpSp>
        <p:nvGrpSpPr>
          <p:cNvPr id="12" name="Group 4"/>
          <p:cNvGrpSpPr>
            <a:grpSpLocks/>
          </p:cNvGrpSpPr>
          <p:nvPr/>
        </p:nvGrpSpPr>
        <p:grpSpPr bwMode="auto">
          <a:xfrm>
            <a:off x="2809875" y="3962400"/>
            <a:ext cx="2524125" cy="2328863"/>
            <a:chOff x="3210" y="1008"/>
            <a:chExt cx="2022" cy="1866"/>
          </a:xfrm>
        </p:grpSpPr>
        <p:sp>
          <p:nvSpPr>
            <p:cNvPr id="38945" name="Line 5"/>
            <p:cNvSpPr>
              <a:spLocks noChangeShapeType="1"/>
            </p:cNvSpPr>
            <p:nvPr/>
          </p:nvSpPr>
          <p:spPr bwMode="auto">
            <a:xfrm flipH="1">
              <a:off x="4224" y="1680"/>
              <a:ext cx="576" cy="240"/>
            </a:xfrm>
            <a:prstGeom prst="line">
              <a:avLst/>
            </a:prstGeom>
            <a:noFill/>
            <a:ln w="76200">
              <a:solidFill>
                <a:schemeClr val="tx1"/>
              </a:solidFill>
              <a:round/>
              <a:headEnd/>
              <a:tailEnd/>
            </a:ln>
          </p:spPr>
          <p:txBody>
            <a:bodyPr wrap="none" anchor="ctr"/>
            <a:lstStyle/>
            <a:p>
              <a:endParaRPr lang="en-US"/>
            </a:p>
          </p:txBody>
        </p:sp>
        <p:sp>
          <p:nvSpPr>
            <p:cNvPr id="38946" name="Line 6"/>
            <p:cNvSpPr>
              <a:spLocks noChangeShapeType="1"/>
            </p:cNvSpPr>
            <p:nvPr/>
          </p:nvSpPr>
          <p:spPr bwMode="auto">
            <a:xfrm flipH="1" flipV="1">
              <a:off x="4224" y="1872"/>
              <a:ext cx="480" cy="384"/>
            </a:xfrm>
            <a:prstGeom prst="line">
              <a:avLst/>
            </a:prstGeom>
            <a:noFill/>
            <a:ln w="76200">
              <a:solidFill>
                <a:schemeClr val="tx1"/>
              </a:solidFill>
              <a:round/>
              <a:headEnd/>
              <a:tailEnd/>
            </a:ln>
          </p:spPr>
          <p:txBody>
            <a:bodyPr wrap="none" anchor="ctr"/>
            <a:lstStyle/>
            <a:p>
              <a:endParaRPr lang="en-US"/>
            </a:p>
          </p:txBody>
        </p:sp>
        <p:sp>
          <p:nvSpPr>
            <p:cNvPr id="38947" name="Line 7"/>
            <p:cNvSpPr>
              <a:spLocks noChangeShapeType="1"/>
            </p:cNvSpPr>
            <p:nvPr/>
          </p:nvSpPr>
          <p:spPr bwMode="auto">
            <a:xfrm flipV="1">
              <a:off x="4206" y="1898"/>
              <a:ext cx="40" cy="524"/>
            </a:xfrm>
            <a:prstGeom prst="line">
              <a:avLst/>
            </a:prstGeom>
            <a:noFill/>
            <a:ln w="76200">
              <a:solidFill>
                <a:schemeClr val="tx1"/>
              </a:solidFill>
              <a:round/>
              <a:headEnd/>
              <a:tailEnd/>
            </a:ln>
          </p:spPr>
          <p:txBody>
            <a:bodyPr wrap="none" anchor="ctr"/>
            <a:lstStyle/>
            <a:p>
              <a:endParaRPr lang="en-US"/>
            </a:p>
          </p:txBody>
        </p:sp>
        <p:sp>
          <p:nvSpPr>
            <p:cNvPr id="38948" name="Line 8"/>
            <p:cNvSpPr>
              <a:spLocks noChangeShapeType="1"/>
            </p:cNvSpPr>
            <p:nvPr/>
          </p:nvSpPr>
          <p:spPr bwMode="auto">
            <a:xfrm flipV="1">
              <a:off x="3816" y="1888"/>
              <a:ext cx="298" cy="30"/>
            </a:xfrm>
            <a:prstGeom prst="line">
              <a:avLst/>
            </a:prstGeom>
            <a:noFill/>
            <a:ln w="76200">
              <a:solidFill>
                <a:schemeClr val="tx1"/>
              </a:solidFill>
              <a:round/>
              <a:headEnd/>
              <a:tailEnd/>
            </a:ln>
          </p:spPr>
          <p:txBody>
            <a:bodyPr wrap="none" anchor="ctr"/>
            <a:lstStyle/>
            <a:p>
              <a:endParaRPr lang="en-US"/>
            </a:p>
          </p:txBody>
        </p:sp>
        <p:grpSp>
          <p:nvGrpSpPr>
            <p:cNvPr id="38949" name="Group 9"/>
            <p:cNvGrpSpPr>
              <a:grpSpLocks/>
            </p:cNvGrpSpPr>
            <p:nvPr/>
          </p:nvGrpSpPr>
          <p:grpSpPr bwMode="auto">
            <a:xfrm>
              <a:off x="3509" y="1739"/>
              <a:ext cx="379" cy="379"/>
              <a:chOff x="3744" y="3168"/>
              <a:chExt cx="576" cy="576"/>
            </a:xfrm>
          </p:grpSpPr>
          <p:sp>
            <p:nvSpPr>
              <p:cNvPr id="38993" name="Oval 10"/>
              <p:cNvSpPr>
                <a:spLocks noChangeArrowheads="1"/>
              </p:cNvSpPr>
              <p:nvPr/>
            </p:nvSpPr>
            <p:spPr bwMode="auto">
              <a:xfrm>
                <a:off x="3744" y="3168"/>
                <a:ext cx="576" cy="576"/>
              </a:xfrm>
              <a:prstGeom prst="ellipse">
                <a:avLst/>
              </a:prstGeom>
              <a:solidFill>
                <a:schemeClr val="hlink"/>
              </a:solidFill>
              <a:ln w="9525">
                <a:solidFill>
                  <a:schemeClr val="tx1"/>
                </a:solidFill>
                <a:round/>
                <a:headEnd/>
                <a:tailEnd/>
              </a:ln>
            </p:spPr>
            <p:txBody>
              <a:bodyPr wrap="none" anchor="ctr"/>
              <a:lstStyle/>
              <a:p>
                <a:pPr algn="ctr" eaLnBrk="0" hangingPunct="0"/>
                <a:endParaRPr lang="tr-TR"/>
              </a:p>
            </p:txBody>
          </p:sp>
          <p:sp>
            <p:nvSpPr>
              <p:cNvPr id="38994" name="Oval 11"/>
              <p:cNvSpPr>
                <a:spLocks noChangeArrowheads="1"/>
              </p:cNvSpPr>
              <p:nvPr/>
            </p:nvSpPr>
            <p:spPr bwMode="auto">
              <a:xfrm>
                <a:off x="3902" y="3264"/>
                <a:ext cx="82"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38995" name="Oval 12"/>
              <p:cNvSpPr>
                <a:spLocks noChangeArrowheads="1"/>
              </p:cNvSpPr>
              <p:nvPr/>
            </p:nvSpPr>
            <p:spPr bwMode="auto">
              <a:xfrm>
                <a:off x="3936" y="3288"/>
                <a:ext cx="38" cy="38"/>
              </a:xfrm>
              <a:prstGeom prst="ellipse">
                <a:avLst/>
              </a:prstGeom>
              <a:solidFill>
                <a:srgbClr val="000000"/>
              </a:solidFill>
              <a:ln w="9525">
                <a:solidFill>
                  <a:srgbClr val="000000"/>
                </a:solidFill>
                <a:round/>
                <a:headEnd/>
                <a:tailEnd/>
              </a:ln>
            </p:spPr>
            <p:txBody>
              <a:bodyPr wrap="none" anchor="ctr"/>
              <a:lstStyle/>
              <a:p>
                <a:endParaRPr lang="ar-SA"/>
              </a:p>
            </p:txBody>
          </p:sp>
          <p:sp>
            <p:nvSpPr>
              <p:cNvPr id="38996" name="Arc 13"/>
              <p:cNvSpPr>
                <a:spLocks/>
              </p:cNvSpPr>
              <p:nvPr/>
            </p:nvSpPr>
            <p:spPr bwMode="auto">
              <a:xfrm rot="-2520463" flipH="1" flipV="1">
                <a:off x="3864" y="3384"/>
                <a:ext cx="312" cy="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type="oval" w="med" len="med"/>
                <a:tailEnd type="oval" w="med" len="med"/>
              </a:ln>
            </p:spPr>
            <p:txBody>
              <a:bodyPr wrap="none" anchor="ctr"/>
              <a:lstStyle/>
              <a:p>
                <a:endParaRPr lang="ar-SA"/>
              </a:p>
            </p:txBody>
          </p:sp>
          <p:sp>
            <p:nvSpPr>
              <p:cNvPr id="38997" name="Oval 14"/>
              <p:cNvSpPr>
                <a:spLocks noChangeArrowheads="1"/>
              </p:cNvSpPr>
              <p:nvPr/>
            </p:nvSpPr>
            <p:spPr bwMode="auto">
              <a:xfrm>
                <a:off x="4056" y="3264"/>
                <a:ext cx="83"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38998" name="Oval 15"/>
              <p:cNvSpPr>
                <a:spLocks noChangeArrowheads="1"/>
              </p:cNvSpPr>
              <p:nvPr/>
            </p:nvSpPr>
            <p:spPr bwMode="auto">
              <a:xfrm>
                <a:off x="4091" y="3288"/>
                <a:ext cx="38" cy="38"/>
              </a:xfrm>
              <a:prstGeom prst="ellipse">
                <a:avLst/>
              </a:prstGeom>
              <a:solidFill>
                <a:srgbClr val="000000"/>
              </a:solidFill>
              <a:ln w="9525">
                <a:solidFill>
                  <a:srgbClr val="000000"/>
                </a:solidFill>
                <a:round/>
                <a:headEnd/>
                <a:tailEnd/>
              </a:ln>
            </p:spPr>
            <p:txBody>
              <a:bodyPr wrap="none" anchor="ctr"/>
              <a:lstStyle/>
              <a:p>
                <a:endParaRPr lang="ar-SA"/>
              </a:p>
            </p:txBody>
          </p:sp>
        </p:grpSp>
        <p:grpSp>
          <p:nvGrpSpPr>
            <p:cNvPr id="38950" name="Group 16"/>
            <p:cNvGrpSpPr>
              <a:grpSpLocks/>
            </p:cNvGrpSpPr>
            <p:nvPr/>
          </p:nvGrpSpPr>
          <p:grpSpPr bwMode="auto">
            <a:xfrm>
              <a:off x="4045" y="1697"/>
              <a:ext cx="379" cy="379"/>
              <a:chOff x="3744" y="3168"/>
              <a:chExt cx="576" cy="576"/>
            </a:xfrm>
          </p:grpSpPr>
          <p:sp>
            <p:nvSpPr>
              <p:cNvPr id="38987" name="Oval 17"/>
              <p:cNvSpPr>
                <a:spLocks noChangeArrowheads="1"/>
              </p:cNvSpPr>
              <p:nvPr/>
            </p:nvSpPr>
            <p:spPr bwMode="auto">
              <a:xfrm>
                <a:off x="3744" y="3168"/>
                <a:ext cx="576" cy="576"/>
              </a:xfrm>
              <a:prstGeom prst="ellipse">
                <a:avLst/>
              </a:prstGeom>
              <a:solidFill>
                <a:schemeClr val="hlink"/>
              </a:solidFill>
              <a:ln w="9525">
                <a:solidFill>
                  <a:schemeClr val="tx1"/>
                </a:solidFill>
                <a:round/>
                <a:headEnd/>
                <a:tailEnd/>
              </a:ln>
            </p:spPr>
            <p:txBody>
              <a:bodyPr wrap="none" anchor="ctr"/>
              <a:lstStyle/>
              <a:p>
                <a:pPr algn="ctr" eaLnBrk="0" hangingPunct="0"/>
                <a:endParaRPr lang="tr-TR"/>
              </a:p>
            </p:txBody>
          </p:sp>
          <p:sp>
            <p:nvSpPr>
              <p:cNvPr id="38988" name="Oval 18"/>
              <p:cNvSpPr>
                <a:spLocks noChangeArrowheads="1"/>
              </p:cNvSpPr>
              <p:nvPr/>
            </p:nvSpPr>
            <p:spPr bwMode="auto">
              <a:xfrm>
                <a:off x="3902" y="3264"/>
                <a:ext cx="82"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38989" name="Oval 19"/>
              <p:cNvSpPr>
                <a:spLocks noChangeArrowheads="1"/>
              </p:cNvSpPr>
              <p:nvPr/>
            </p:nvSpPr>
            <p:spPr bwMode="auto">
              <a:xfrm>
                <a:off x="3936" y="3288"/>
                <a:ext cx="38" cy="38"/>
              </a:xfrm>
              <a:prstGeom prst="ellipse">
                <a:avLst/>
              </a:prstGeom>
              <a:solidFill>
                <a:srgbClr val="000000"/>
              </a:solidFill>
              <a:ln w="9525">
                <a:solidFill>
                  <a:srgbClr val="000000"/>
                </a:solidFill>
                <a:round/>
                <a:headEnd/>
                <a:tailEnd/>
              </a:ln>
            </p:spPr>
            <p:txBody>
              <a:bodyPr wrap="none" anchor="ctr"/>
              <a:lstStyle/>
              <a:p>
                <a:endParaRPr lang="ar-SA"/>
              </a:p>
            </p:txBody>
          </p:sp>
          <p:sp>
            <p:nvSpPr>
              <p:cNvPr id="38990" name="Arc 20"/>
              <p:cNvSpPr>
                <a:spLocks/>
              </p:cNvSpPr>
              <p:nvPr/>
            </p:nvSpPr>
            <p:spPr bwMode="auto">
              <a:xfrm rot="-2520463" flipH="1" flipV="1">
                <a:off x="3864" y="3384"/>
                <a:ext cx="312" cy="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type="oval" w="med" len="med"/>
                <a:tailEnd type="oval" w="med" len="med"/>
              </a:ln>
            </p:spPr>
            <p:txBody>
              <a:bodyPr wrap="none" anchor="ctr"/>
              <a:lstStyle/>
              <a:p>
                <a:endParaRPr lang="ar-SA"/>
              </a:p>
            </p:txBody>
          </p:sp>
          <p:sp>
            <p:nvSpPr>
              <p:cNvPr id="38991" name="Oval 21"/>
              <p:cNvSpPr>
                <a:spLocks noChangeArrowheads="1"/>
              </p:cNvSpPr>
              <p:nvPr/>
            </p:nvSpPr>
            <p:spPr bwMode="auto">
              <a:xfrm>
                <a:off x="4056" y="3264"/>
                <a:ext cx="83"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38992" name="Oval 22"/>
              <p:cNvSpPr>
                <a:spLocks noChangeArrowheads="1"/>
              </p:cNvSpPr>
              <p:nvPr/>
            </p:nvSpPr>
            <p:spPr bwMode="auto">
              <a:xfrm>
                <a:off x="4091" y="3288"/>
                <a:ext cx="38" cy="38"/>
              </a:xfrm>
              <a:prstGeom prst="ellipse">
                <a:avLst/>
              </a:prstGeom>
              <a:solidFill>
                <a:srgbClr val="000000"/>
              </a:solidFill>
              <a:ln w="9525">
                <a:solidFill>
                  <a:srgbClr val="000000"/>
                </a:solidFill>
                <a:round/>
                <a:headEnd/>
                <a:tailEnd/>
              </a:ln>
            </p:spPr>
            <p:txBody>
              <a:bodyPr wrap="none" anchor="ctr"/>
              <a:lstStyle/>
              <a:p>
                <a:endParaRPr lang="ar-SA"/>
              </a:p>
            </p:txBody>
          </p:sp>
        </p:grpSp>
        <p:grpSp>
          <p:nvGrpSpPr>
            <p:cNvPr id="38951" name="Group 23"/>
            <p:cNvGrpSpPr>
              <a:grpSpLocks/>
            </p:cNvGrpSpPr>
            <p:nvPr/>
          </p:nvGrpSpPr>
          <p:grpSpPr bwMode="auto">
            <a:xfrm>
              <a:off x="4032" y="2256"/>
              <a:ext cx="380" cy="379"/>
              <a:chOff x="3744" y="3168"/>
              <a:chExt cx="576" cy="576"/>
            </a:xfrm>
          </p:grpSpPr>
          <p:sp>
            <p:nvSpPr>
              <p:cNvPr id="38981" name="Oval 24"/>
              <p:cNvSpPr>
                <a:spLocks noChangeArrowheads="1"/>
              </p:cNvSpPr>
              <p:nvPr/>
            </p:nvSpPr>
            <p:spPr bwMode="auto">
              <a:xfrm>
                <a:off x="3744" y="3168"/>
                <a:ext cx="576" cy="576"/>
              </a:xfrm>
              <a:prstGeom prst="ellipse">
                <a:avLst/>
              </a:prstGeom>
              <a:solidFill>
                <a:schemeClr val="hlink"/>
              </a:solidFill>
              <a:ln w="9525">
                <a:solidFill>
                  <a:schemeClr val="tx1"/>
                </a:solidFill>
                <a:round/>
                <a:headEnd/>
                <a:tailEnd/>
              </a:ln>
            </p:spPr>
            <p:txBody>
              <a:bodyPr wrap="none" anchor="ctr"/>
              <a:lstStyle/>
              <a:p>
                <a:pPr algn="ctr" eaLnBrk="0" hangingPunct="0"/>
                <a:endParaRPr lang="tr-TR"/>
              </a:p>
            </p:txBody>
          </p:sp>
          <p:sp>
            <p:nvSpPr>
              <p:cNvPr id="38982" name="Oval 25"/>
              <p:cNvSpPr>
                <a:spLocks noChangeArrowheads="1"/>
              </p:cNvSpPr>
              <p:nvPr/>
            </p:nvSpPr>
            <p:spPr bwMode="auto">
              <a:xfrm>
                <a:off x="3902" y="3264"/>
                <a:ext cx="82"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38983" name="Oval 26"/>
              <p:cNvSpPr>
                <a:spLocks noChangeArrowheads="1"/>
              </p:cNvSpPr>
              <p:nvPr/>
            </p:nvSpPr>
            <p:spPr bwMode="auto">
              <a:xfrm>
                <a:off x="3936" y="3288"/>
                <a:ext cx="38" cy="38"/>
              </a:xfrm>
              <a:prstGeom prst="ellipse">
                <a:avLst/>
              </a:prstGeom>
              <a:solidFill>
                <a:srgbClr val="000000"/>
              </a:solidFill>
              <a:ln w="9525">
                <a:solidFill>
                  <a:srgbClr val="000000"/>
                </a:solidFill>
                <a:round/>
                <a:headEnd/>
                <a:tailEnd/>
              </a:ln>
            </p:spPr>
            <p:txBody>
              <a:bodyPr wrap="none" anchor="ctr"/>
              <a:lstStyle/>
              <a:p>
                <a:endParaRPr lang="ar-SA"/>
              </a:p>
            </p:txBody>
          </p:sp>
          <p:sp>
            <p:nvSpPr>
              <p:cNvPr id="38984" name="Arc 27"/>
              <p:cNvSpPr>
                <a:spLocks/>
              </p:cNvSpPr>
              <p:nvPr/>
            </p:nvSpPr>
            <p:spPr bwMode="auto">
              <a:xfrm rot="-2520463" flipH="1" flipV="1">
                <a:off x="3864" y="3384"/>
                <a:ext cx="312" cy="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type="oval" w="med" len="med"/>
                <a:tailEnd type="oval" w="med" len="med"/>
              </a:ln>
            </p:spPr>
            <p:txBody>
              <a:bodyPr wrap="none" anchor="ctr"/>
              <a:lstStyle/>
              <a:p>
                <a:endParaRPr lang="ar-SA"/>
              </a:p>
            </p:txBody>
          </p:sp>
          <p:sp>
            <p:nvSpPr>
              <p:cNvPr id="38985" name="Oval 28"/>
              <p:cNvSpPr>
                <a:spLocks noChangeArrowheads="1"/>
              </p:cNvSpPr>
              <p:nvPr/>
            </p:nvSpPr>
            <p:spPr bwMode="auto">
              <a:xfrm>
                <a:off x="4056" y="3264"/>
                <a:ext cx="83"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38986" name="Oval 29"/>
              <p:cNvSpPr>
                <a:spLocks noChangeArrowheads="1"/>
              </p:cNvSpPr>
              <p:nvPr/>
            </p:nvSpPr>
            <p:spPr bwMode="auto">
              <a:xfrm>
                <a:off x="4091" y="3288"/>
                <a:ext cx="38" cy="38"/>
              </a:xfrm>
              <a:prstGeom prst="ellipse">
                <a:avLst/>
              </a:prstGeom>
              <a:solidFill>
                <a:srgbClr val="000000"/>
              </a:solidFill>
              <a:ln w="9525">
                <a:solidFill>
                  <a:srgbClr val="000000"/>
                </a:solidFill>
                <a:round/>
                <a:headEnd/>
                <a:tailEnd/>
              </a:ln>
            </p:spPr>
            <p:txBody>
              <a:bodyPr wrap="none" anchor="ctr"/>
              <a:lstStyle/>
              <a:p>
                <a:endParaRPr lang="ar-SA"/>
              </a:p>
            </p:txBody>
          </p:sp>
        </p:grpSp>
        <p:sp>
          <p:nvSpPr>
            <p:cNvPr id="38952" name="Arc 30"/>
            <p:cNvSpPr>
              <a:spLocks/>
            </p:cNvSpPr>
            <p:nvPr/>
          </p:nvSpPr>
          <p:spPr bwMode="auto">
            <a:xfrm>
              <a:off x="3210" y="1008"/>
              <a:ext cx="2022" cy="1866"/>
            </a:xfrm>
            <a:custGeom>
              <a:avLst/>
              <a:gdLst>
                <a:gd name="T0" fmla="*/ 2 w 43155"/>
                <a:gd name="T1" fmla="*/ 0 h 43200"/>
                <a:gd name="T2" fmla="*/ 0 w 43155"/>
                <a:gd name="T3" fmla="*/ 2 h 43200"/>
                <a:gd name="T4" fmla="*/ 2 w 43155"/>
                <a:gd name="T5" fmla="*/ 2 h 43200"/>
                <a:gd name="T6" fmla="*/ 0 60000 65536"/>
                <a:gd name="T7" fmla="*/ 0 60000 65536"/>
                <a:gd name="T8" fmla="*/ 0 60000 65536"/>
                <a:gd name="T9" fmla="*/ 0 w 43155"/>
                <a:gd name="T10" fmla="*/ 0 h 43200"/>
                <a:gd name="T11" fmla="*/ 43155 w 43155"/>
                <a:gd name="T12" fmla="*/ 43200 h 43200"/>
              </a:gdLst>
              <a:ahLst/>
              <a:cxnLst>
                <a:cxn ang="T6">
                  <a:pos x="T0" y="T1"/>
                </a:cxn>
                <a:cxn ang="T7">
                  <a:pos x="T2" y="T3"/>
                </a:cxn>
                <a:cxn ang="T8">
                  <a:pos x="T4" y="T5"/>
                </a:cxn>
              </a:cxnLst>
              <a:rect l="T9" t="T10" r="T11" b="T12"/>
              <a:pathLst>
                <a:path w="43155" h="43200" fill="none" extrusionOk="0">
                  <a:moveTo>
                    <a:pt x="21554" y="0"/>
                  </a:moveTo>
                  <a:cubicBezTo>
                    <a:pt x="33484" y="0"/>
                    <a:pt x="43155" y="9670"/>
                    <a:pt x="43155" y="21600"/>
                  </a:cubicBezTo>
                  <a:cubicBezTo>
                    <a:pt x="43155" y="33529"/>
                    <a:pt x="33484" y="43200"/>
                    <a:pt x="21555" y="43200"/>
                  </a:cubicBezTo>
                  <a:cubicBezTo>
                    <a:pt x="10167" y="43200"/>
                    <a:pt x="735" y="34358"/>
                    <a:pt x="0" y="22994"/>
                  </a:cubicBezTo>
                </a:path>
                <a:path w="43155" h="43200" stroke="0" extrusionOk="0">
                  <a:moveTo>
                    <a:pt x="21554" y="0"/>
                  </a:moveTo>
                  <a:cubicBezTo>
                    <a:pt x="33484" y="0"/>
                    <a:pt x="43155" y="9670"/>
                    <a:pt x="43155" y="21600"/>
                  </a:cubicBezTo>
                  <a:cubicBezTo>
                    <a:pt x="43155" y="33529"/>
                    <a:pt x="33484" y="43200"/>
                    <a:pt x="21555" y="43200"/>
                  </a:cubicBezTo>
                  <a:cubicBezTo>
                    <a:pt x="10167" y="43200"/>
                    <a:pt x="735" y="34358"/>
                    <a:pt x="0" y="22994"/>
                  </a:cubicBezTo>
                  <a:lnTo>
                    <a:pt x="21555" y="21600"/>
                  </a:lnTo>
                  <a:close/>
                </a:path>
              </a:pathLst>
            </a:custGeom>
            <a:noFill/>
            <a:ln w="38100">
              <a:solidFill>
                <a:schemeClr val="tx1"/>
              </a:solidFill>
              <a:round/>
              <a:headEnd type="triangle" w="med" len="med"/>
              <a:tailEnd/>
            </a:ln>
          </p:spPr>
          <p:txBody>
            <a:bodyPr wrap="none" anchor="ctr"/>
            <a:lstStyle/>
            <a:p>
              <a:endParaRPr lang="ar-SA"/>
            </a:p>
          </p:txBody>
        </p:sp>
        <p:sp>
          <p:nvSpPr>
            <p:cNvPr id="38953" name="Arc 31"/>
            <p:cNvSpPr>
              <a:spLocks/>
            </p:cNvSpPr>
            <p:nvPr/>
          </p:nvSpPr>
          <p:spPr bwMode="auto">
            <a:xfrm>
              <a:off x="3448" y="1659"/>
              <a:ext cx="280" cy="276"/>
            </a:xfrm>
            <a:custGeom>
              <a:avLst/>
              <a:gdLst>
                <a:gd name="T0" fmla="*/ 0 w 21944"/>
                <a:gd name="T1" fmla="*/ 0 h 21600"/>
                <a:gd name="T2" fmla="*/ 0 w 21944"/>
                <a:gd name="T3" fmla="*/ 0 h 21600"/>
                <a:gd name="T4" fmla="*/ 0 w 21944"/>
                <a:gd name="T5" fmla="*/ 0 h 21600"/>
                <a:gd name="T6" fmla="*/ 0 60000 65536"/>
                <a:gd name="T7" fmla="*/ 0 60000 65536"/>
                <a:gd name="T8" fmla="*/ 0 60000 65536"/>
                <a:gd name="T9" fmla="*/ 0 w 21944"/>
                <a:gd name="T10" fmla="*/ 0 h 21600"/>
                <a:gd name="T11" fmla="*/ 21944 w 21944"/>
                <a:gd name="T12" fmla="*/ 21600 h 21600"/>
              </a:gdLst>
              <a:ahLst/>
              <a:cxnLst>
                <a:cxn ang="T6">
                  <a:pos x="T0" y="T1"/>
                </a:cxn>
                <a:cxn ang="T7">
                  <a:pos x="T2" y="T3"/>
                </a:cxn>
                <a:cxn ang="T8">
                  <a:pos x="T4" y="T5"/>
                </a:cxn>
              </a:cxnLst>
              <a:rect l="T9" t="T10" r="T11" b="T12"/>
              <a:pathLst>
                <a:path w="21944" h="21600" fill="none" extrusionOk="0">
                  <a:moveTo>
                    <a:pt x="0" y="10370"/>
                  </a:moveTo>
                  <a:cubicBezTo>
                    <a:pt x="3919" y="3930"/>
                    <a:pt x="10913" y="-1"/>
                    <a:pt x="18452" y="0"/>
                  </a:cubicBezTo>
                  <a:cubicBezTo>
                    <a:pt x="19621" y="0"/>
                    <a:pt x="20789" y="95"/>
                    <a:pt x="21943" y="284"/>
                  </a:cubicBezTo>
                </a:path>
                <a:path w="21944" h="21600" stroke="0" extrusionOk="0">
                  <a:moveTo>
                    <a:pt x="0" y="10370"/>
                  </a:moveTo>
                  <a:cubicBezTo>
                    <a:pt x="3919" y="3930"/>
                    <a:pt x="10913" y="-1"/>
                    <a:pt x="18452" y="0"/>
                  </a:cubicBezTo>
                  <a:cubicBezTo>
                    <a:pt x="19621" y="0"/>
                    <a:pt x="20789" y="95"/>
                    <a:pt x="21943" y="284"/>
                  </a:cubicBezTo>
                  <a:lnTo>
                    <a:pt x="18452" y="21600"/>
                  </a:lnTo>
                  <a:close/>
                </a:path>
              </a:pathLst>
            </a:custGeom>
            <a:noFill/>
            <a:ln w="28575">
              <a:solidFill>
                <a:schemeClr val="tx1"/>
              </a:solidFill>
              <a:round/>
              <a:headEnd/>
              <a:tailEnd/>
            </a:ln>
          </p:spPr>
          <p:txBody>
            <a:bodyPr wrap="none" anchor="ctr"/>
            <a:lstStyle/>
            <a:p>
              <a:endParaRPr lang="ar-SA"/>
            </a:p>
          </p:txBody>
        </p:sp>
        <p:sp>
          <p:nvSpPr>
            <p:cNvPr id="38954" name="Arc 32"/>
            <p:cNvSpPr>
              <a:spLocks/>
            </p:cNvSpPr>
            <p:nvPr/>
          </p:nvSpPr>
          <p:spPr bwMode="auto">
            <a:xfrm flipH="1" flipV="1">
              <a:off x="3644" y="1923"/>
              <a:ext cx="279" cy="275"/>
            </a:xfrm>
            <a:custGeom>
              <a:avLst/>
              <a:gdLst>
                <a:gd name="T0" fmla="*/ 0 w 21944"/>
                <a:gd name="T1" fmla="*/ 0 h 21600"/>
                <a:gd name="T2" fmla="*/ 0 w 21944"/>
                <a:gd name="T3" fmla="*/ 0 h 21600"/>
                <a:gd name="T4" fmla="*/ 0 w 21944"/>
                <a:gd name="T5" fmla="*/ 0 h 21600"/>
                <a:gd name="T6" fmla="*/ 0 60000 65536"/>
                <a:gd name="T7" fmla="*/ 0 60000 65536"/>
                <a:gd name="T8" fmla="*/ 0 60000 65536"/>
                <a:gd name="T9" fmla="*/ 0 w 21944"/>
                <a:gd name="T10" fmla="*/ 0 h 21600"/>
                <a:gd name="T11" fmla="*/ 21944 w 21944"/>
                <a:gd name="T12" fmla="*/ 21600 h 21600"/>
              </a:gdLst>
              <a:ahLst/>
              <a:cxnLst>
                <a:cxn ang="T6">
                  <a:pos x="T0" y="T1"/>
                </a:cxn>
                <a:cxn ang="T7">
                  <a:pos x="T2" y="T3"/>
                </a:cxn>
                <a:cxn ang="T8">
                  <a:pos x="T4" y="T5"/>
                </a:cxn>
              </a:cxnLst>
              <a:rect l="T9" t="T10" r="T11" b="T12"/>
              <a:pathLst>
                <a:path w="21944" h="21600" fill="none" extrusionOk="0">
                  <a:moveTo>
                    <a:pt x="0" y="10370"/>
                  </a:moveTo>
                  <a:cubicBezTo>
                    <a:pt x="3919" y="3930"/>
                    <a:pt x="10913" y="-1"/>
                    <a:pt x="18452" y="0"/>
                  </a:cubicBezTo>
                  <a:cubicBezTo>
                    <a:pt x="19621" y="0"/>
                    <a:pt x="20789" y="95"/>
                    <a:pt x="21943" y="284"/>
                  </a:cubicBezTo>
                </a:path>
                <a:path w="21944" h="21600" stroke="0" extrusionOk="0">
                  <a:moveTo>
                    <a:pt x="0" y="10370"/>
                  </a:moveTo>
                  <a:cubicBezTo>
                    <a:pt x="3919" y="3930"/>
                    <a:pt x="10913" y="-1"/>
                    <a:pt x="18452" y="0"/>
                  </a:cubicBezTo>
                  <a:cubicBezTo>
                    <a:pt x="19621" y="0"/>
                    <a:pt x="20789" y="95"/>
                    <a:pt x="21943" y="284"/>
                  </a:cubicBezTo>
                  <a:lnTo>
                    <a:pt x="18452" y="21600"/>
                  </a:lnTo>
                  <a:close/>
                </a:path>
              </a:pathLst>
            </a:custGeom>
            <a:noFill/>
            <a:ln w="28575">
              <a:solidFill>
                <a:schemeClr val="tx1"/>
              </a:solidFill>
              <a:round/>
              <a:headEnd/>
              <a:tailEnd/>
            </a:ln>
          </p:spPr>
          <p:txBody>
            <a:bodyPr wrap="none" anchor="ctr"/>
            <a:lstStyle/>
            <a:p>
              <a:endParaRPr lang="ar-SA"/>
            </a:p>
          </p:txBody>
        </p:sp>
        <p:sp>
          <p:nvSpPr>
            <p:cNvPr id="38955" name="Arc 33"/>
            <p:cNvSpPr>
              <a:spLocks/>
            </p:cNvSpPr>
            <p:nvPr/>
          </p:nvSpPr>
          <p:spPr bwMode="auto">
            <a:xfrm>
              <a:off x="3360" y="1536"/>
              <a:ext cx="353" cy="348"/>
            </a:xfrm>
            <a:custGeom>
              <a:avLst/>
              <a:gdLst>
                <a:gd name="T0" fmla="*/ 0 w 21944"/>
                <a:gd name="T1" fmla="*/ 0 h 21600"/>
                <a:gd name="T2" fmla="*/ 0 w 21944"/>
                <a:gd name="T3" fmla="*/ 0 h 21600"/>
                <a:gd name="T4" fmla="*/ 0 w 21944"/>
                <a:gd name="T5" fmla="*/ 0 h 21600"/>
                <a:gd name="T6" fmla="*/ 0 60000 65536"/>
                <a:gd name="T7" fmla="*/ 0 60000 65536"/>
                <a:gd name="T8" fmla="*/ 0 60000 65536"/>
                <a:gd name="T9" fmla="*/ 0 w 21944"/>
                <a:gd name="T10" fmla="*/ 0 h 21600"/>
                <a:gd name="T11" fmla="*/ 21944 w 21944"/>
                <a:gd name="T12" fmla="*/ 21600 h 21600"/>
              </a:gdLst>
              <a:ahLst/>
              <a:cxnLst>
                <a:cxn ang="T6">
                  <a:pos x="T0" y="T1"/>
                </a:cxn>
                <a:cxn ang="T7">
                  <a:pos x="T2" y="T3"/>
                </a:cxn>
                <a:cxn ang="T8">
                  <a:pos x="T4" y="T5"/>
                </a:cxn>
              </a:cxnLst>
              <a:rect l="T9" t="T10" r="T11" b="T12"/>
              <a:pathLst>
                <a:path w="21944" h="21600" fill="none" extrusionOk="0">
                  <a:moveTo>
                    <a:pt x="0" y="10370"/>
                  </a:moveTo>
                  <a:cubicBezTo>
                    <a:pt x="3919" y="3930"/>
                    <a:pt x="10913" y="-1"/>
                    <a:pt x="18452" y="0"/>
                  </a:cubicBezTo>
                  <a:cubicBezTo>
                    <a:pt x="19621" y="0"/>
                    <a:pt x="20789" y="95"/>
                    <a:pt x="21943" y="284"/>
                  </a:cubicBezTo>
                </a:path>
                <a:path w="21944" h="21600" stroke="0" extrusionOk="0">
                  <a:moveTo>
                    <a:pt x="0" y="10370"/>
                  </a:moveTo>
                  <a:cubicBezTo>
                    <a:pt x="3919" y="3930"/>
                    <a:pt x="10913" y="-1"/>
                    <a:pt x="18452" y="0"/>
                  </a:cubicBezTo>
                  <a:cubicBezTo>
                    <a:pt x="19621" y="0"/>
                    <a:pt x="20789" y="95"/>
                    <a:pt x="21943" y="284"/>
                  </a:cubicBezTo>
                  <a:lnTo>
                    <a:pt x="18452" y="21600"/>
                  </a:lnTo>
                  <a:close/>
                </a:path>
              </a:pathLst>
            </a:custGeom>
            <a:noFill/>
            <a:ln w="28575">
              <a:solidFill>
                <a:schemeClr val="tx1"/>
              </a:solidFill>
              <a:round/>
              <a:headEnd/>
              <a:tailEnd/>
            </a:ln>
          </p:spPr>
          <p:txBody>
            <a:bodyPr wrap="none" anchor="ctr"/>
            <a:lstStyle/>
            <a:p>
              <a:endParaRPr lang="ar-SA"/>
            </a:p>
          </p:txBody>
        </p:sp>
        <p:sp>
          <p:nvSpPr>
            <p:cNvPr id="38956" name="Arc 34"/>
            <p:cNvSpPr>
              <a:spLocks/>
            </p:cNvSpPr>
            <p:nvPr/>
          </p:nvSpPr>
          <p:spPr bwMode="auto">
            <a:xfrm flipH="1" flipV="1">
              <a:off x="3682" y="1979"/>
              <a:ext cx="354" cy="348"/>
            </a:xfrm>
            <a:custGeom>
              <a:avLst/>
              <a:gdLst>
                <a:gd name="T0" fmla="*/ 0 w 21944"/>
                <a:gd name="T1" fmla="*/ 0 h 21600"/>
                <a:gd name="T2" fmla="*/ 0 w 21944"/>
                <a:gd name="T3" fmla="*/ 0 h 21600"/>
                <a:gd name="T4" fmla="*/ 0 w 21944"/>
                <a:gd name="T5" fmla="*/ 0 h 21600"/>
                <a:gd name="T6" fmla="*/ 0 60000 65536"/>
                <a:gd name="T7" fmla="*/ 0 60000 65536"/>
                <a:gd name="T8" fmla="*/ 0 60000 65536"/>
                <a:gd name="T9" fmla="*/ 0 w 21944"/>
                <a:gd name="T10" fmla="*/ 0 h 21600"/>
                <a:gd name="T11" fmla="*/ 21944 w 21944"/>
                <a:gd name="T12" fmla="*/ 21600 h 21600"/>
              </a:gdLst>
              <a:ahLst/>
              <a:cxnLst>
                <a:cxn ang="T6">
                  <a:pos x="T0" y="T1"/>
                </a:cxn>
                <a:cxn ang="T7">
                  <a:pos x="T2" y="T3"/>
                </a:cxn>
                <a:cxn ang="T8">
                  <a:pos x="T4" y="T5"/>
                </a:cxn>
              </a:cxnLst>
              <a:rect l="T9" t="T10" r="T11" b="T12"/>
              <a:pathLst>
                <a:path w="21944" h="21600" fill="none" extrusionOk="0">
                  <a:moveTo>
                    <a:pt x="0" y="10370"/>
                  </a:moveTo>
                  <a:cubicBezTo>
                    <a:pt x="3919" y="3930"/>
                    <a:pt x="10913" y="-1"/>
                    <a:pt x="18452" y="0"/>
                  </a:cubicBezTo>
                  <a:cubicBezTo>
                    <a:pt x="19621" y="0"/>
                    <a:pt x="20789" y="95"/>
                    <a:pt x="21943" y="284"/>
                  </a:cubicBezTo>
                </a:path>
                <a:path w="21944" h="21600" stroke="0" extrusionOk="0">
                  <a:moveTo>
                    <a:pt x="0" y="10370"/>
                  </a:moveTo>
                  <a:cubicBezTo>
                    <a:pt x="3919" y="3930"/>
                    <a:pt x="10913" y="-1"/>
                    <a:pt x="18452" y="0"/>
                  </a:cubicBezTo>
                  <a:cubicBezTo>
                    <a:pt x="19621" y="0"/>
                    <a:pt x="20789" y="95"/>
                    <a:pt x="21943" y="284"/>
                  </a:cubicBezTo>
                  <a:lnTo>
                    <a:pt x="18452" y="21600"/>
                  </a:lnTo>
                  <a:close/>
                </a:path>
              </a:pathLst>
            </a:custGeom>
            <a:noFill/>
            <a:ln w="28575">
              <a:solidFill>
                <a:schemeClr val="tx1"/>
              </a:solidFill>
              <a:round/>
              <a:headEnd/>
              <a:tailEnd/>
            </a:ln>
          </p:spPr>
          <p:txBody>
            <a:bodyPr wrap="none" anchor="ctr"/>
            <a:lstStyle/>
            <a:p>
              <a:endParaRPr lang="ar-SA"/>
            </a:p>
          </p:txBody>
        </p:sp>
        <p:grpSp>
          <p:nvGrpSpPr>
            <p:cNvPr id="38957" name="Group 35"/>
            <p:cNvGrpSpPr>
              <a:grpSpLocks/>
            </p:cNvGrpSpPr>
            <p:nvPr/>
          </p:nvGrpSpPr>
          <p:grpSpPr bwMode="auto">
            <a:xfrm>
              <a:off x="4512" y="1536"/>
              <a:ext cx="379" cy="379"/>
              <a:chOff x="3744" y="3168"/>
              <a:chExt cx="576" cy="576"/>
            </a:xfrm>
          </p:grpSpPr>
          <p:sp>
            <p:nvSpPr>
              <p:cNvPr id="38975" name="Oval 36"/>
              <p:cNvSpPr>
                <a:spLocks noChangeArrowheads="1"/>
              </p:cNvSpPr>
              <p:nvPr/>
            </p:nvSpPr>
            <p:spPr bwMode="auto">
              <a:xfrm>
                <a:off x="3744" y="3168"/>
                <a:ext cx="576" cy="576"/>
              </a:xfrm>
              <a:prstGeom prst="ellipse">
                <a:avLst/>
              </a:prstGeom>
              <a:solidFill>
                <a:schemeClr val="hlink"/>
              </a:solidFill>
              <a:ln w="9525">
                <a:solidFill>
                  <a:schemeClr val="tx1"/>
                </a:solidFill>
                <a:round/>
                <a:headEnd/>
                <a:tailEnd/>
              </a:ln>
            </p:spPr>
            <p:txBody>
              <a:bodyPr wrap="none" anchor="ctr"/>
              <a:lstStyle/>
              <a:p>
                <a:pPr algn="ctr" eaLnBrk="0" hangingPunct="0"/>
                <a:endParaRPr lang="tr-TR"/>
              </a:p>
            </p:txBody>
          </p:sp>
          <p:sp>
            <p:nvSpPr>
              <p:cNvPr id="38976" name="Oval 37"/>
              <p:cNvSpPr>
                <a:spLocks noChangeArrowheads="1"/>
              </p:cNvSpPr>
              <p:nvPr/>
            </p:nvSpPr>
            <p:spPr bwMode="auto">
              <a:xfrm>
                <a:off x="3902" y="3264"/>
                <a:ext cx="82"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38977" name="Oval 38"/>
              <p:cNvSpPr>
                <a:spLocks noChangeArrowheads="1"/>
              </p:cNvSpPr>
              <p:nvPr/>
            </p:nvSpPr>
            <p:spPr bwMode="auto">
              <a:xfrm>
                <a:off x="3936" y="3288"/>
                <a:ext cx="38" cy="38"/>
              </a:xfrm>
              <a:prstGeom prst="ellipse">
                <a:avLst/>
              </a:prstGeom>
              <a:solidFill>
                <a:srgbClr val="000000"/>
              </a:solidFill>
              <a:ln w="9525">
                <a:solidFill>
                  <a:srgbClr val="000000"/>
                </a:solidFill>
                <a:round/>
                <a:headEnd/>
                <a:tailEnd/>
              </a:ln>
            </p:spPr>
            <p:txBody>
              <a:bodyPr wrap="none" anchor="ctr"/>
              <a:lstStyle/>
              <a:p>
                <a:endParaRPr lang="ar-SA"/>
              </a:p>
            </p:txBody>
          </p:sp>
          <p:sp>
            <p:nvSpPr>
              <p:cNvPr id="38978" name="Arc 39"/>
              <p:cNvSpPr>
                <a:spLocks/>
              </p:cNvSpPr>
              <p:nvPr/>
            </p:nvSpPr>
            <p:spPr bwMode="auto">
              <a:xfrm rot="-2520463" flipH="1" flipV="1">
                <a:off x="3864" y="3384"/>
                <a:ext cx="312" cy="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type="oval" w="med" len="med"/>
                <a:tailEnd type="oval" w="med" len="med"/>
              </a:ln>
            </p:spPr>
            <p:txBody>
              <a:bodyPr wrap="none" anchor="ctr"/>
              <a:lstStyle/>
              <a:p>
                <a:endParaRPr lang="ar-SA"/>
              </a:p>
            </p:txBody>
          </p:sp>
          <p:sp>
            <p:nvSpPr>
              <p:cNvPr id="38979" name="Oval 40"/>
              <p:cNvSpPr>
                <a:spLocks noChangeArrowheads="1"/>
              </p:cNvSpPr>
              <p:nvPr/>
            </p:nvSpPr>
            <p:spPr bwMode="auto">
              <a:xfrm>
                <a:off x="4056" y="3264"/>
                <a:ext cx="83"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38980" name="Oval 41"/>
              <p:cNvSpPr>
                <a:spLocks noChangeArrowheads="1"/>
              </p:cNvSpPr>
              <p:nvPr/>
            </p:nvSpPr>
            <p:spPr bwMode="auto">
              <a:xfrm>
                <a:off x="4091" y="3288"/>
                <a:ext cx="38" cy="38"/>
              </a:xfrm>
              <a:prstGeom prst="ellipse">
                <a:avLst/>
              </a:prstGeom>
              <a:solidFill>
                <a:srgbClr val="000000"/>
              </a:solidFill>
              <a:ln w="9525">
                <a:solidFill>
                  <a:srgbClr val="000000"/>
                </a:solidFill>
                <a:round/>
                <a:headEnd/>
                <a:tailEnd/>
              </a:ln>
            </p:spPr>
            <p:txBody>
              <a:bodyPr wrap="none" anchor="ctr"/>
              <a:lstStyle/>
              <a:p>
                <a:endParaRPr lang="ar-SA"/>
              </a:p>
            </p:txBody>
          </p:sp>
        </p:grpSp>
        <p:grpSp>
          <p:nvGrpSpPr>
            <p:cNvPr id="38958" name="Group 42"/>
            <p:cNvGrpSpPr>
              <a:grpSpLocks/>
            </p:cNvGrpSpPr>
            <p:nvPr/>
          </p:nvGrpSpPr>
          <p:grpSpPr bwMode="auto">
            <a:xfrm>
              <a:off x="4512" y="2064"/>
              <a:ext cx="379" cy="379"/>
              <a:chOff x="3744" y="3168"/>
              <a:chExt cx="576" cy="576"/>
            </a:xfrm>
          </p:grpSpPr>
          <p:sp>
            <p:nvSpPr>
              <p:cNvPr id="38969" name="Oval 43"/>
              <p:cNvSpPr>
                <a:spLocks noChangeArrowheads="1"/>
              </p:cNvSpPr>
              <p:nvPr/>
            </p:nvSpPr>
            <p:spPr bwMode="auto">
              <a:xfrm>
                <a:off x="3744" y="3168"/>
                <a:ext cx="576" cy="576"/>
              </a:xfrm>
              <a:prstGeom prst="ellipse">
                <a:avLst/>
              </a:prstGeom>
              <a:solidFill>
                <a:schemeClr val="hlink"/>
              </a:solidFill>
              <a:ln w="9525">
                <a:solidFill>
                  <a:schemeClr val="tx1"/>
                </a:solidFill>
                <a:round/>
                <a:headEnd/>
                <a:tailEnd/>
              </a:ln>
            </p:spPr>
            <p:txBody>
              <a:bodyPr wrap="none" anchor="ctr"/>
              <a:lstStyle/>
              <a:p>
                <a:pPr algn="ctr" eaLnBrk="0" hangingPunct="0"/>
                <a:endParaRPr lang="tr-TR"/>
              </a:p>
            </p:txBody>
          </p:sp>
          <p:sp>
            <p:nvSpPr>
              <p:cNvPr id="38970" name="Oval 44"/>
              <p:cNvSpPr>
                <a:spLocks noChangeArrowheads="1"/>
              </p:cNvSpPr>
              <p:nvPr/>
            </p:nvSpPr>
            <p:spPr bwMode="auto">
              <a:xfrm>
                <a:off x="3902" y="3264"/>
                <a:ext cx="82"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38971" name="Oval 45"/>
              <p:cNvSpPr>
                <a:spLocks noChangeArrowheads="1"/>
              </p:cNvSpPr>
              <p:nvPr/>
            </p:nvSpPr>
            <p:spPr bwMode="auto">
              <a:xfrm>
                <a:off x="3936" y="3288"/>
                <a:ext cx="38" cy="38"/>
              </a:xfrm>
              <a:prstGeom prst="ellipse">
                <a:avLst/>
              </a:prstGeom>
              <a:solidFill>
                <a:srgbClr val="000000"/>
              </a:solidFill>
              <a:ln w="9525">
                <a:solidFill>
                  <a:srgbClr val="000000"/>
                </a:solidFill>
                <a:round/>
                <a:headEnd/>
                <a:tailEnd/>
              </a:ln>
            </p:spPr>
            <p:txBody>
              <a:bodyPr wrap="none" anchor="ctr"/>
              <a:lstStyle/>
              <a:p>
                <a:endParaRPr lang="ar-SA"/>
              </a:p>
            </p:txBody>
          </p:sp>
          <p:sp>
            <p:nvSpPr>
              <p:cNvPr id="38972" name="Arc 46"/>
              <p:cNvSpPr>
                <a:spLocks/>
              </p:cNvSpPr>
              <p:nvPr/>
            </p:nvSpPr>
            <p:spPr bwMode="auto">
              <a:xfrm rot="-2520463" flipH="1" flipV="1">
                <a:off x="3864" y="3384"/>
                <a:ext cx="312" cy="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type="oval" w="med" len="med"/>
                <a:tailEnd type="oval" w="med" len="med"/>
              </a:ln>
            </p:spPr>
            <p:txBody>
              <a:bodyPr wrap="none" anchor="ctr"/>
              <a:lstStyle/>
              <a:p>
                <a:endParaRPr lang="ar-SA"/>
              </a:p>
            </p:txBody>
          </p:sp>
          <p:sp>
            <p:nvSpPr>
              <p:cNvPr id="38973" name="Oval 47"/>
              <p:cNvSpPr>
                <a:spLocks noChangeArrowheads="1"/>
              </p:cNvSpPr>
              <p:nvPr/>
            </p:nvSpPr>
            <p:spPr bwMode="auto">
              <a:xfrm>
                <a:off x="4056" y="3264"/>
                <a:ext cx="83"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38974" name="Oval 48"/>
              <p:cNvSpPr>
                <a:spLocks noChangeArrowheads="1"/>
              </p:cNvSpPr>
              <p:nvPr/>
            </p:nvSpPr>
            <p:spPr bwMode="auto">
              <a:xfrm>
                <a:off x="4091" y="3288"/>
                <a:ext cx="38" cy="38"/>
              </a:xfrm>
              <a:prstGeom prst="ellipse">
                <a:avLst/>
              </a:prstGeom>
              <a:solidFill>
                <a:srgbClr val="000000"/>
              </a:solidFill>
              <a:ln w="9525">
                <a:solidFill>
                  <a:srgbClr val="000000"/>
                </a:solidFill>
                <a:round/>
                <a:headEnd/>
                <a:tailEnd/>
              </a:ln>
            </p:spPr>
            <p:txBody>
              <a:bodyPr wrap="none" anchor="ctr"/>
              <a:lstStyle/>
              <a:p>
                <a:endParaRPr lang="ar-SA"/>
              </a:p>
            </p:txBody>
          </p:sp>
        </p:grpSp>
        <p:grpSp>
          <p:nvGrpSpPr>
            <p:cNvPr id="38959" name="Group 49"/>
            <p:cNvGrpSpPr>
              <a:grpSpLocks/>
            </p:cNvGrpSpPr>
            <p:nvPr/>
          </p:nvGrpSpPr>
          <p:grpSpPr bwMode="auto">
            <a:xfrm rot="-1589554">
              <a:off x="4374" y="1313"/>
              <a:ext cx="676" cy="791"/>
              <a:chOff x="5438" y="1285"/>
              <a:chExt cx="676" cy="791"/>
            </a:xfrm>
          </p:grpSpPr>
          <p:sp>
            <p:nvSpPr>
              <p:cNvPr id="38965" name="Arc 50"/>
              <p:cNvSpPr>
                <a:spLocks/>
              </p:cNvSpPr>
              <p:nvPr/>
            </p:nvSpPr>
            <p:spPr bwMode="auto">
              <a:xfrm>
                <a:off x="5526" y="1408"/>
                <a:ext cx="280" cy="276"/>
              </a:xfrm>
              <a:custGeom>
                <a:avLst/>
                <a:gdLst>
                  <a:gd name="T0" fmla="*/ 0 w 21944"/>
                  <a:gd name="T1" fmla="*/ 0 h 21600"/>
                  <a:gd name="T2" fmla="*/ 0 w 21944"/>
                  <a:gd name="T3" fmla="*/ 0 h 21600"/>
                  <a:gd name="T4" fmla="*/ 0 w 21944"/>
                  <a:gd name="T5" fmla="*/ 0 h 21600"/>
                  <a:gd name="T6" fmla="*/ 0 60000 65536"/>
                  <a:gd name="T7" fmla="*/ 0 60000 65536"/>
                  <a:gd name="T8" fmla="*/ 0 60000 65536"/>
                  <a:gd name="T9" fmla="*/ 0 w 21944"/>
                  <a:gd name="T10" fmla="*/ 0 h 21600"/>
                  <a:gd name="T11" fmla="*/ 21944 w 21944"/>
                  <a:gd name="T12" fmla="*/ 21600 h 21600"/>
                </a:gdLst>
                <a:ahLst/>
                <a:cxnLst>
                  <a:cxn ang="T6">
                    <a:pos x="T0" y="T1"/>
                  </a:cxn>
                  <a:cxn ang="T7">
                    <a:pos x="T2" y="T3"/>
                  </a:cxn>
                  <a:cxn ang="T8">
                    <a:pos x="T4" y="T5"/>
                  </a:cxn>
                </a:cxnLst>
                <a:rect l="T9" t="T10" r="T11" b="T12"/>
                <a:pathLst>
                  <a:path w="21944" h="21600" fill="none" extrusionOk="0">
                    <a:moveTo>
                      <a:pt x="0" y="10370"/>
                    </a:moveTo>
                    <a:cubicBezTo>
                      <a:pt x="3919" y="3930"/>
                      <a:pt x="10913" y="-1"/>
                      <a:pt x="18452" y="0"/>
                    </a:cubicBezTo>
                    <a:cubicBezTo>
                      <a:pt x="19621" y="0"/>
                      <a:pt x="20789" y="95"/>
                      <a:pt x="21943" y="284"/>
                    </a:cubicBezTo>
                  </a:path>
                  <a:path w="21944" h="21600" stroke="0" extrusionOk="0">
                    <a:moveTo>
                      <a:pt x="0" y="10370"/>
                    </a:moveTo>
                    <a:cubicBezTo>
                      <a:pt x="3919" y="3930"/>
                      <a:pt x="10913" y="-1"/>
                      <a:pt x="18452" y="0"/>
                    </a:cubicBezTo>
                    <a:cubicBezTo>
                      <a:pt x="19621" y="0"/>
                      <a:pt x="20789" y="95"/>
                      <a:pt x="21943" y="284"/>
                    </a:cubicBezTo>
                    <a:lnTo>
                      <a:pt x="18452" y="21600"/>
                    </a:lnTo>
                    <a:close/>
                  </a:path>
                </a:pathLst>
              </a:custGeom>
              <a:noFill/>
              <a:ln w="28575">
                <a:solidFill>
                  <a:schemeClr val="tx1"/>
                </a:solidFill>
                <a:round/>
                <a:headEnd/>
                <a:tailEnd/>
              </a:ln>
            </p:spPr>
            <p:txBody>
              <a:bodyPr wrap="none" anchor="ctr"/>
              <a:lstStyle/>
              <a:p>
                <a:endParaRPr lang="ar-SA"/>
              </a:p>
            </p:txBody>
          </p:sp>
          <p:sp>
            <p:nvSpPr>
              <p:cNvPr id="38966" name="Arc 51"/>
              <p:cNvSpPr>
                <a:spLocks/>
              </p:cNvSpPr>
              <p:nvPr/>
            </p:nvSpPr>
            <p:spPr bwMode="auto">
              <a:xfrm flipH="1" flipV="1">
                <a:off x="5722" y="1672"/>
                <a:ext cx="279" cy="275"/>
              </a:xfrm>
              <a:custGeom>
                <a:avLst/>
                <a:gdLst>
                  <a:gd name="T0" fmla="*/ 0 w 21944"/>
                  <a:gd name="T1" fmla="*/ 0 h 21600"/>
                  <a:gd name="T2" fmla="*/ 0 w 21944"/>
                  <a:gd name="T3" fmla="*/ 0 h 21600"/>
                  <a:gd name="T4" fmla="*/ 0 w 21944"/>
                  <a:gd name="T5" fmla="*/ 0 h 21600"/>
                  <a:gd name="T6" fmla="*/ 0 60000 65536"/>
                  <a:gd name="T7" fmla="*/ 0 60000 65536"/>
                  <a:gd name="T8" fmla="*/ 0 60000 65536"/>
                  <a:gd name="T9" fmla="*/ 0 w 21944"/>
                  <a:gd name="T10" fmla="*/ 0 h 21600"/>
                  <a:gd name="T11" fmla="*/ 21944 w 21944"/>
                  <a:gd name="T12" fmla="*/ 21600 h 21600"/>
                </a:gdLst>
                <a:ahLst/>
                <a:cxnLst>
                  <a:cxn ang="T6">
                    <a:pos x="T0" y="T1"/>
                  </a:cxn>
                  <a:cxn ang="T7">
                    <a:pos x="T2" y="T3"/>
                  </a:cxn>
                  <a:cxn ang="T8">
                    <a:pos x="T4" y="T5"/>
                  </a:cxn>
                </a:cxnLst>
                <a:rect l="T9" t="T10" r="T11" b="T12"/>
                <a:pathLst>
                  <a:path w="21944" h="21600" fill="none" extrusionOk="0">
                    <a:moveTo>
                      <a:pt x="0" y="10370"/>
                    </a:moveTo>
                    <a:cubicBezTo>
                      <a:pt x="3919" y="3930"/>
                      <a:pt x="10913" y="-1"/>
                      <a:pt x="18452" y="0"/>
                    </a:cubicBezTo>
                    <a:cubicBezTo>
                      <a:pt x="19621" y="0"/>
                      <a:pt x="20789" y="95"/>
                      <a:pt x="21943" y="284"/>
                    </a:cubicBezTo>
                  </a:path>
                  <a:path w="21944" h="21600" stroke="0" extrusionOk="0">
                    <a:moveTo>
                      <a:pt x="0" y="10370"/>
                    </a:moveTo>
                    <a:cubicBezTo>
                      <a:pt x="3919" y="3930"/>
                      <a:pt x="10913" y="-1"/>
                      <a:pt x="18452" y="0"/>
                    </a:cubicBezTo>
                    <a:cubicBezTo>
                      <a:pt x="19621" y="0"/>
                      <a:pt x="20789" y="95"/>
                      <a:pt x="21943" y="284"/>
                    </a:cubicBezTo>
                    <a:lnTo>
                      <a:pt x="18452" y="21600"/>
                    </a:lnTo>
                    <a:close/>
                  </a:path>
                </a:pathLst>
              </a:custGeom>
              <a:noFill/>
              <a:ln w="28575">
                <a:solidFill>
                  <a:schemeClr val="tx1"/>
                </a:solidFill>
                <a:round/>
                <a:headEnd/>
                <a:tailEnd/>
              </a:ln>
            </p:spPr>
            <p:txBody>
              <a:bodyPr wrap="none" anchor="ctr"/>
              <a:lstStyle/>
              <a:p>
                <a:endParaRPr lang="ar-SA"/>
              </a:p>
            </p:txBody>
          </p:sp>
          <p:sp>
            <p:nvSpPr>
              <p:cNvPr id="38967" name="Arc 52"/>
              <p:cNvSpPr>
                <a:spLocks/>
              </p:cNvSpPr>
              <p:nvPr/>
            </p:nvSpPr>
            <p:spPr bwMode="auto">
              <a:xfrm>
                <a:off x="5438" y="1285"/>
                <a:ext cx="353" cy="348"/>
              </a:xfrm>
              <a:custGeom>
                <a:avLst/>
                <a:gdLst>
                  <a:gd name="T0" fmla="*/ 0 w 21944"/>
                  <a:gd name="T1" fmla="*/ 0 h 21600"/>
                  <a:gd name="T2" fmla="*/ 0 w 21944"/>
                  <a:gd name="T3" fmla="*/ 0 h 21600"/>
                  <a:gd name="T4" fmla="*/ 0 w 21944"/>
                  <a:gd name="T5" fmla="*/ 0 h 21600"/>
                  <a:gd name="T6" fmla="*/ 0 60000 65536"/>
                  <a:gd name="T7" fmla="*/ 0 60000 65536"/>
                  <a:gd name="T8" fmla="*/ 0 60000 65536"/>
                  <a:gd name="T9" fmla="*/ 0 w 21944"/>
                  <a:gd name="T10" fmla="*/ 0 h 21600"/>
                  <a:gd name="T11" fmla="*/ 21944 w 21944"/>
                  <a:gd name="T12" fmla="*/ 21600 h 21600"/>
                </a:gdLst>
                <a:ahLst/>
                <a:cxnLst>
                  <a:cxn ang="T6">
                    <a:pos x="T0" y="T1"/>
                  </a:cxn>
                  <a:cxn ang="T7">
                    <a:pos x="T2" y="T3"/>
                  </a:cxn>
                  <a:cxn ang="T8">
                    <a:pos x="T4" y="T5"/>
                  </a:cxn>
                </a:cxnLst>
                <a:rect l="T9" t="T10" r="T11" b="T12"/>
                <a:pathLst>
                  <a:path w="21944" h="21600" fill="none" extrusionOk="0">
                    <a:moveTo>
                      <a:pt x="0" y="10370"/>
                    </a:moveTo>
                    <a:cubicBezTo>
                      <a:pt x="3919" y="3930"/>
                      <a:pt x="10913" y="-1"/>
                      <a:pt x="18452" y="0"/>
                    </a:cubicBezTo>
                    <a:cubicBezTo>
                      <a:pt x="19621" y="0"/>
                      <a:pt x="20789" y="95"/>
                      <a:pt x="21943" y="284"/>
                    </a:cubicBezTo>
                  </a:path>
                  <a:path w="21944" h="21600" stroke="0" extrusionOk="0">
                    <a:moveTo>
                      <a:pt x="0" y="10370"/>
                    </a:moveTo>
                    <a:cubicBezTo>
                      <a:pt x="3919" y="3930"/>
                      <a:pt x="10913" y="-1"/>
                      <a:pt x="18452" y="0"/>
                    </a:cubicBezTo>
                    <a:cubicBezTo>
                      <a:pt x="19621" y="0"/>
                      <a:pt x="20789" y="95"/>
                      <a:pt x="21943" y="284"/>
                    </a:cubicBezTo>
                    <a:lnTo>
                      <a:pt x="18452" y="21600"/>
                    </a:lnTo>
                    <a:close/>
                  </a:path>
                </a:pathLst>
              </a:custGeom>
              <a:noFill/>
              <a:ln w="28575">
                <a:solidFill>
                  <a:schemeClr val="tx1"/>
                </a:solidFill>
                <a:round/>
                <a:headEnd/>
                <a:tailEnd/>
              </a:ln>
            </p:spPr>
            <p:txBody>
              <a:bodyPr wrap="none" anchor="ctr"/>
              <a:lstStyle/>
              <a:p>
                <a:endParaRPr lang="ar-SA"/>
              </a:p>
            </p:txBody>
          </p:sp>
          <p:sp>
            <p:nvSpPr>
              <p:cNvPr id="38968" name="Arc 53"/>
              <p:cNvSpPr>
                <a:spLocks/>
              </p:cNvSpPr>
              <p:nvPr/>
            </p:nvSpPr>
            <p:spPr bwMode="auto">
              <a:xfrm flipH="1" flipV="1">
                <a:off x="5760" y="1728"/>
                <a:ext cx="354" cy="348"/>
              </a:xfrm>
              <a:custGeom>
                <a:avLst/>
                <a:gdLst>
                  <a:gd name="T0" fmla="*/ 0 w 21944"/>
                  <a:gd name="T1" fmla="*/ 0 h 21600"/>
                  <a:gd name="T2" fmla="*/ 0 w 21944"/>
                  <a:gd name="T3" fmla="*/ 0 h 21600"/>
                  <a:gd name="T4" fmla="*/ 0 w 21944"/>
                  <a:gd name="T5" fmla="*/ 0 h 21600"/>
                  <a:gd name="T6" fmla="*/ 0 60000 65536"/>
                  <a:gd name="T7" fmla="*/ 0 60000 65536"/>
                  <a:gd name="T8" fmla="*/ 0 60000 65536"/>
                  <a:gd name="T9" fmla="*/ 0 w 21944"/>
                  <a:gd name="T10" fmla="*/ 0 h 21600"/>
                  <a:gd name="T11" fmla="*/ 21944 w 21944"/>
                  <a:gd name="T12" fmla="*/ 21600 h 21600"/>
                </a:gdLst>
                <a:ahLst/>
                <a:cxnLst>
                  <a:cxn ang="T6">
                    <a:pos x="T0" y="T1"/>
                  </a:cxn>
                  <a:cxn ang="T7">
                    <a:pos x="T2" y="T3"/>
                  </a:cxn>
                  <a:cxn ang="T8">
                    <a:pos x="T4" y="T5"/>
                  </a:cxn>
                </a:cxnLst>
                <a:rect l="T9" t="T10" r="T11" b="T12"/>
                <a:pathLst>
                  <a:path w="21944" h="21600" fill="none" extrusionOk="0">
                    <a:moveTo>
                      <a:pt x="0" y="10370"/>
                    </a:moveTo>
                    <a:cubicBezTo>
                      <a:pt x="3919" y="3930"/>
                      <a:pt x="10913" y="-1"/>
                      <a:pt x="18452" y="0"/>
                    </a:cubicBezTo>
                    <a:cubicBezTo>
                      <a:pt x="19621" y="0"/>
                      <a:pt x="20789" y="95"/>
                      <a:pt x="21943" y="284"/>
                    </a:cubicBezTo>
                  </a:path>
                  <a:path w="21944" h="21600" stroke="0" extrusionOk="0">
                    <a:moveTo>
                      <a:pt x="0" y="10370"/>
                    </a:moveTo>
                    <a:cubicBezTo>
                      <a:pt x="3919" y="3930"/>
                      <a:pt x="10913" y="-1"/>
                      <a:pt x="18452" y="0"/>
                    </a:cubicBezTo>
                    <a:cubicBezTo>
                      <a:pt x="19621" y="0"/>
                      <a:pt x="20789" y="95"/>
                      <a:pt x="21943" y="284"/>
                    </a:cubicBezTo>
                    <a:lnTo>
                      <a:pt x="18452" y="21600"/>
                    </a:lnTo>
                    <a:close/>
                  </a:path>
                </a:pathLst>
              </a:custGeom>
              <a:noFill/>
              <a:ln w="28575">
                <a:solidFill>
                  <a:schemeClr val="tx1"/>
                </a:solidFill>
                <a:round/>
                <a:headEnd/>
                <a:tailEnd/>
              </a:ln>
            </p:spPr>
            <p:txBody>
              <a:bodyPr wrap="none" anchor="ctr"/>
              <a:lstStyle/>
              <a:p>
                <a:endParaRPr lang="ar-SA"/>
              </a:p>
            </p:txBody>
          </p:sp>
        </p:grpSp>
        <p:grpSp>
          <p:nvGrpSpPr>
            <p:cNvPr id="38960" name="Group 54"/>
            <p:cNvGrpSpPr>
              <a:grpSpLocks/>
            </p:cNvGrpSpPr>
            <p:nvPr/>
          </p:nvGrpSpPr>
          <p:grpSpPr bwMode="auto">
            <a:xfrm rot="-2290451">
              <a:off x="3886" y="2064"/>
              <a:ext cx="676" cy="791"/>
              <a:chOff x="5438" y="1285"/>
              <a:chExt cx="676" cy="791"/>
            </a:xfrm>
          </p:grpSpPr>
          <p:sp>
            <p:nvSpPr>
              <p:cNvPr id="38961" name="Arc 55"/>
              <p:cNvSpPr>
                <a:spLocks/>
              </p:cNvSpPr>
              <p:nvPr/>
            </p:nvSpPr>
            <p:spPr bwMode="auto">
              <a:xfrm>
                <a:off x="5526" y="1408"/>
                <a:ext cx="280" cy="276"/>
              </a:xfrm>
              <a:custGeom>
                <a:avLst/>
                <a:gdLst>
                  <a:gd name="T0" fmla="*/ 0 w 21944"/>
                  <a:gd name="T1" fmla="*/ 0 h 21600"/>
                  <a:gd name="T2" fmla="*/ 0 w 21944"/>
                  <a:gd name="T3" fmla="*/ 0 h 21600"/>
                  <a:gd name="T4" fmla="*/ 0 w 21944"/>
                  <a:gd name="T5" fmla="*/ 0 h 21600"/>
                  <a:gd name="T6" fmla="*/ 0 60000 65536"/>
                  <a:gd name="T7" fmla="*/ 0 60000 65536"/>
                  <a:gd name="T8" fmla="*/ 0 60000 65536"/>
                  <a:gd name="T9" fmla="*/ 0 w 21944"/>
                  <a:gd name="T10" fmla="*/ 0 h 21600"/>
                  <a:gd name="T11" fmla="*/ 21944 w 21944"/>
                  <a:gd name="T12" fmla="*/ 21600 h 21600"/>
                </a:gdLst>
                <a:ahLst/>
                <a:cxnLst>
                  <a:cxn ang="T6">
                    <a:pos x="T0" y="T1"/>
                  </a:cxn>
                  <a:cxn ang="T7">
                    <a:pos x="T2" y="T3"/>
                  </a:cxn>
                  <a:cxn ang="T8">
                    <a:pos x="T4" y="T5"/>
                  </a:cxn>
                </a:cxnLst>
                <a:rect l="T9" t="T10" r="T11" b="T12"/>
                <a:pathLst>
                  <a:path w="21944" h="21600" fill="none" extrusionOk="0">
                    <a:moveTo>
                      <a:pt x="0" y="10370"/>
                    </a:moveTo>
                    <a:cubicBezTo>
                      <a:pt x="3919" y="3930"/>
                      <a:pt x="10913" y="-1"/>
                      <a:pt x="18452" y="0"/>
                    </a:cubicBezTo>
                    <a:cubicBezTo>
                      <a:pt x="19621" y="0"/>
                      <a:pt x="20789" y="95"/>
                      <a:pt x="21943" y="284"/>
                    </a:cubicBezTo>
                  </a:path>
                  <a:path w="21944" h="21600" stroke="0" extrusionOk="0">
                    <a:moveTo>
                      <a:pt x="0" y="10370"/>
                    </a:moveTo>
                    <a:cubicBezTo>
                      <a:pt x="3919" y="3930"/>
                      <a:pt x="10913" y="-1"/>
                      <a:pt x="18452" y="0"/>
                    </a:cubicBezTo>
                    <a:cubicBezTo>
                      <a:pt x="19621" y="0"/>
                      <a:pt x="20789" y="95"/>
                      <a:pt x="21943" y="284"/>
                    </a:cubicBezTo>
                    <a:lnTo>
                      <a:pt x="18452" y="21600"/>
                    </a:lnTo>
                    <a:close/>
                  </a:path>
                </a:pathLst>
              </a:custGeom>
              <a:noFill/>
              <a:ln w="28575">
                <a:solidFill>
                  <a:schemeClr val="tx1"/>
                </a:solidFill>
                <a:round/>
                <a:headEnd/>
                <a:tailEnd/>
              </a:ln>
            </p:spPr>
            <p:txBody>
              <a:bodyPr wrap="none" anchor="ctr"/>
              <a:lstStyle/>
              <a:p>
                <a:endParaRPr lang="ar-SA"/>
              </a:p>
            </p:txBody>
          </p:sp>
          <p:sp>
            <p:nvSpPr>
              <p:cNvPr id="38962" name="Arc 56"/>
              <p:cNvSpPr>
                <a:spLocks/>
              </p:cNvSpPr>
              <p:nvPr/>
            </p:nvSpPr>
            <p:spPr bwMode="auto">
              <a:xfrm flipH="1" flipV="1">
                <a:off x="5722" y="1672"/>
                <a:ext cx="279" cy="275"/>
              </a:xfrm>
              <a:custGeom>
                <a:avLst/>
                <a:gdLst>
                  <a:gd name="T0" fmla="*/ 0 w 21944"/>
                  <a:gd name="T1" fmla="*/ 0 h 21600"/>
                  <a:gd name="T2" fmla="*/ 0 w 21944"/>
                  <a:gd name="T3" fmla="*/ 0 h 21600"/>
                  <a:gd name="T4" fmla="*/ 0 w 21944"/>
                  <a:gd name="T5" fmla="*/ 0 h 21600"/>
                  <a:gd name="T6" fmla="*/ 0 60000 65536"/>
                  <a:gd name="T7" fmla="*/ 0 60000 65536"/>
                  <a:gd name="T8" fmla="*/ 0 60000 65536"/>
                  <a:gd name="T9" fmla="*/ 0 w 21944"/>
                  <a:gd name="T10" fmla="*/ 0 h 21600"/>
                  <a:gd name="T11" fmla="*/ 21944 w 21944"/>
                  <a:gd name="T12" fmla="*/ 21600 h 21600"/>
                </a:gdLst>
                <a:ahLst/>
                <a:cxnLst>
                  <a:cxn ang="T6">
                    <a:pos x="T0" y="T1"/>
                  </a:cxn>
                  <a:cxn ang="T7">
                    <a:pos x="T2" y="T3"/>
                  </a:cxn>
                  <a:cxn ang="T8">
                    <a:pos x="T4" y="T5"/>
                  </a:cxn>
                </a:cxnLst>
                <a:rect l="T9" t="T10" r="T11" b="T12"/>
                <a:pathLst>
                  <a:path w="21944" h="21600" fill="none" extrusionOk="0">
                    <a:moveTo>
                      <a:pt x="0" y="10370"/>
                    </a:moveTo>
                    <a:cubicBezTo>
                      <a:pt x="3919" y="3930"/>
                      <a:pt x="10913" y="-1"/>
                      <a:pt x="18452" y="0"/>
                    </a:cubicBezTo>
                    <a:cubicBezTo>
                      <a:pt x="19621" y="0"/>
                      <a:pt x="20789" y="95"/>
                      <a:pt x="21943" y="284"/>
                    </a:cubicBezTo>
                  </a:path>
                  <a:path w="21944" h="21600" stroke="0" extrusionOk="0">
                    <a:moveTo>
                      <a:pt x="0" y="10370"/>
                    </a:moveTo>
                    <a:cubicBezTo>
                      <a:pt x="3919" y="3930"/>
                      <a:pt x="10913" y="-1"/>
                      <a:pt x="18452" y="0"/>
                    </a:cubicBezTo>
                    <a:cubicBezTo>
                      <a:pt x="19621" y="0"/>
                      <a:pt x="20789" y="95"/>
                      <a:pt x="21943" y="284"/>
                    </a:cubicBezTo>
                    <a:lnTo>
                      <a:pt x="18452" y="21600"/>
                    </a:lnTo>
                    <a:close/>
                  </a:path>
                </a:pathLst>
              </a:custGeom>
              <a:noFill/>
              <a:ln w="28575">
                <a:solidFill>
                  <a:schemeClr val="tx1"/>
                </a:solidFill>
                <a:round/>
                <a:headEnd/>
                <a:tailEnd/>
              </a:ln>
            </p:spPr>
            <p:txBody>
              <a:bodyPr wrap="none" anchor="ctr"/>
              <a:lstStyle/>
              <a:p>
                <a:endParaRPr lang="ar-SA"/>
              </a:p>
            </p:txBody>
          </p:sp>
          <p:sp>
            <p:nvSpPr>
              <p:cNvPr id="38963" name="Arc 57"/>
              <p:cNvSpPr>
                <a:spLocks/>
              </p:cNvSpPr>
              <p:nvPr/>
            </p:nvSpPr>
            <p:spPr bwMode="auto">
              <a:xfrm>
                <a:off x="5438" y="1285"/>
                <a:ext cx="353" cy="348"/>
              </a:xfrm>
              <a:custGeom>
                <a:avLst/>
                <a:gdLst>
                  <a:gd name="T0" fmla="*/ 0 w 21944"/>
                  <a:gd name="T1" fmla="*/ 0 h 21600"/>
                  <a:gd name="T2" fmla="*/ 0 w 21944"/>
                  <a:gd name="T3" fmla="*/ 0 h 21600"/>
                  <a:gd name="T4" fmla="*/ 0 w 21944"/>
                  <a:gd name="T5" fmla="*/ 0 h 21600"/>
                  <a:gd name="T6" fmla="*/ 0 60000 65536"/>
                  <a:gd name="T7" fmla="*/ 0 60000 65536"/>
                  <a:gd name="T8" fmla="*/ 0 60000 65536"/>
                  <a:gd name="T9" fmla="*/ 0 w 21944"/>
                  <a:gd name="T10" fmla="*/ 0 h 21600"/>
                  <a:gd name="T11" fmla="*/ 21944 w 21944"/>
                  <a:gd name="T12" fmla="*/ 21600 h 21600"/>
                </a:gdLst>
                <a:ahLst/>
                <a:cxnLst>
                  <a:cxn ang="T6">
                    <a:pos x="T0" y="T1"/>
                  </a:cxn>
                  <a:cxn ang="T7">
                    <a:pos x="T2" y="T3"/>
                  </a:cxn>
                  <a:cxn ang="T8">
                    <a:pos x="T4" y="T5"/>
                  </a:cxn>
                </a:cxnLst>
                <a:rect l="T9" t="T10" r="T11" b="T12"/>
                <a:pathLst>
                  <a:path w="21944" h="21600" fill="none" extrusionOk="0">
                    <a:moveTo>
                      <a:pt x="0" y="10370"/>
                    </a:moveTo>
                    <a:cubicBezTo>
                      <a:pt x="3919" y="3930"/>
                      <a:pt x="10913" y="-1"/>
                      <a:pt x="18452" y="0"/>
                    </a:cubicBezTo>
                    <a:cubicBezTo>
                      <a:pt x="19621" y="0"/>
                      <a:pt x="20789" y="95"/>
                      <a:pt x="21943" y="284"/>
                    </a:cubicBezTo>
                  </a:path>
                  <a:path w="21944" h="21600" stroke="0" extrusionOk="0">
                    <a:moveTo>
                      <a:pt x="0" y="10370"/>
                    </a:moveTo>
                    <a:cubicBezTo>
                      <a:pt x="3919" y="3930"/>
                      <a:pt x="10913" y="-1"/>
                      <a:pt x="18452" y="0"/>
                    </a:cubicBezTo>
                    <a:cubicBezTo>
                      <a:pt x="19621" y="0"/>
                      <a:pt x="20789" y="95"/>
                      <a:pt x="21943" y="284"/>
                    </a:cubicBezTo>
                    <a:lnTo>
                      <a:pt x="18452" y="21600"/>
                    </a:lnTo>
                    <a:close/>
                  </a:path>
                </a:pathLst>
              </a:custGeom>
              <a:noFill/>
              <a:ln w="28575">
                <a:solidFill>
                  <a:schemeClr val="tx1"/>
                </a:solidFill>
                <a:round/>
                <a:headEnd/>
                <a:tailEnd/>
              </a:ln>
            </p:spPr>
            <p:txBody>
              <a:bodyPr wrap="none" anchor="ctr"/>
              <a:lstStyle/>
              <a:p>
                <a:endParaRPr lang="ar-SA"/>
              </a:p>
            </p:txBody>
          </p:sp>
          <p:sp>
            <p:nvSpPr>
              <p:cNvPr id="38964" name="Arc 58"/>
              <p:cNvSpPr>
                <a:spLocks/>
              </p:cNvSpPr>
              <p:nvPr/>
            </p:nvSpPr>
            <p:spPr bwMode="auto">
              <a:xfrm flipH="1" flipV="1">
                <a:off x="5760" y="1728"/>
                <a:ext cx="354" cy="348"/>
              </a:xfrm>
              <a:custGeom>
                <a:avLst/>
                <a:gdLst>
                  <a:gd name="T0" fmla="*/ 0 w 21944"/>
                  <a:gd name="T1" fmla="*/ 0 h 21600"/>
                  <a:gd name="T2" fmla="*/ 0 w 21944"/>
                  <a:gd name="T3" fmla="*/ 0 h 21600"/>
                  <a:gd name="T4" fmla="*/ 0 w 21944"/>
                  <a:gd name="T5" fmla="*/ 0 h 21600"/>
                  <a:gd name="T6" fmla="*/ 0 60000 65536"/>
                  <a:gd name="T7" fmla="*/ 0 60000 65536"/>
                  <a:gd name="T8" fmla="*/ 0 60000 65536"/>
                  <a:gd name="T9" fmla="*/ 0 w 21944"/>
                  <a:gd name="T10" fmla="*/ 0 h 21600"/>
                  <a:gd name="T11" fmla="*/ 21944 w 21944"/>
                  <a:gd name="T12" fmla="*/ 21600 h 21600"/>
                </a:gdLst>
                <a:ahLst/>
                <a:cxnLst>
                  <a:cxn ang="T6">
                    <a:pos x="T0" y="T1"/>
                  </a:cxn>
                  <a:cxn ang="T7">
                    <a:pos x="T2" y="T3"/>
                  </a:cxn>
                  <a:cxn ang="T8">
                    <a:pos x="T4" y="T5"/>
                  </a:cxn>
                </a:cxnLst>
                <a:rect l="T9" t="T10" r="T11" b="T12"/>
                <a:pathLst>
                  <a:path w="21944" h="21600" fill="none" extrusionOk="0">
                    <a:moveTo>
                      <a:pt x="0" y="10370"/>
                    </a:moveTo>
                    <a:cubicBezTo>
                      <a:pt x="3919" y="3930"/>
                      <a:pt x="10913" y="-1"/>
                      <a:pt x="18452" y="0"/>
                    </a:cubicBezTo>
                    <a:cubicBezTo>
                      <a:pt x="19621" y="0"/>
                      <a:pt x="20789" y="95"/>
                      <a:pt x="21943" y="284"/>
                    </a:cubicBezTo>
                  </a:path>
                  <a:path w="21944" h="21600" stroke="0" extrusionOk="0">
                    <a:moveTo>
                      <a:pt x="0" y="10370"/>
                    </a:moveTo>
                    <a:cubicBezTo>
                      <a:pt x="3919" y="3930"/>
                      <a:pt x="10913" y="-1"/>
                      <a:pt x="18452" y="0"/>
                    </a:cubicBezTo>
                    <a:cubicBezTo>
                      <a:pt x="19621" y="0"/>
                      <a:pt x="20789" y="95"/>
                      <a:pt x="21943" y="284"/>
                    </a:cubicBezTo>
                    <a:lnTo>
                      <a:pt x="18452" y="21600"/>
                    </a:lnTo>
                    <a:close/>
                  </a:path>
                </a:pathLst>
              </a:custGeom>
              <a:noFill/>
              <a:ln w="28575">
                <a:solidFill>
                  <a:schemeClr val="tx1"/>
                </a:solidFill>
                <a:round/>
                <a:headEnd/>
                <a:tailEnd/>
              </a:ln>
            </p:spPr>
            <p:txBody>
              <a:bodyPr wrap="none" anchor="ctr"/>
              <a:lstStyle/>
              <a:p>
                <a:endParaRPr lang="ar-SA"/>
              </a:p>
            </p:txBody>
          </p:sp>
        </p:gr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3360738"/>
            <a:ext cx="8229600" cy="2765425"/>
          </a:xfrm>
        </p:spPr>
        <p:txBody>
          <a:bodyPr/>
          <a:lstStyle/>
          <a:p>
            <a:pPr lvl="1" algn="r" rtl="1">
              <a:lnSpc>
                <a:spcPct val="90000"/>
              </a:lnSpc>
              <a:buFont typeface="Arial" charset="0"/>
              <a:buChar char="•"/>
            </a:pPr>
            <a:r>
              <a:rPr lang="ar-SA" smtClean="0"/>
              <a:t>الغاز المثالي هو </a:t>
            </a:r>
          </a:p>
          <a:p>
            <a:pPr lvl="1" algn="r" rtl="1">
              <a:lnSpc>
                <a:spcPct val="90000"/>
              </a:lnSpc>
              <a:buFontTx/>
              <a:buChar char="-"/>
            </a:pPr>
            <a:r>
              <a:rPr lang="ar-SA" smtClean="0"/>
              <a:t>تتبع فرضيات نظرية الحركة الجزيئية .</a:t>
            </a:r>
          </a:p>
          <a:p>
            <a:pPr lvl="1" algn="r" rtl="1">
              <a:lnSpc>
                <a:spcPct val="90000"/>
              </a:lnSpc>
              <a:buFontTx/>
              <a:buChar char="-"/>
            </a:pPr>
            <a:r>
              <a:rPr lang="ar-SA" smtClean="0"/>
              <a:t>حجم الجسيمات يكاد يكون معدوما  و لا تشغل حيزا.</a:t>
            </a:r>
          </a:p>
          <a:p>
            <a:pPr lvl="1" algn="r" rtl="1">
              <a:lnSpc>
                <a:spcPct val="90000"/>
              </a:lnSpc>
              <a:buFontTx/>
              <a:buChar char="-"/>
            </a:pPr>
            <a:r>
              <a:rPr lang="ar-SA" smtClean="0"/>
              <a:t>لا توجد قوى تجاذب بينها و لاتتجاذب مع جدران الوعاء الموجودة فيه. </a:t>
            </a:r>
          </a:p>
          <a:p>
            <a:pPr lvl="1" algn="r" rtl="1">
              <a:lnSpc>
                <a:spcPct val="90000"/>
              </a:lnSpc>
              <a:buFontTx/>
              <a:buChar char="-"/>
            </a:pPr>
            <a:r>
              <a:rPr lang="ar-SA" smtClean="0"/>
              <a:t>تتحرك هذه الجسيمات حركة عشوائية دائمة في خطوط مستقيمة حتى يصطدم بعضها ببعض او بجدار الوعاء .</a:t>
            </a:r>
          </a:p>
          <a:p>
            <a:pPr lvl="1" algn="r" rtl="1">
              <a:lnSpc>
                <a:spcPct val="90000"/>
              </a:lnSpc>
              <a:buFontTx/>
              <a:buChar char="-"/>
            </a:pPr>
            <a:endParaRPr lang="en-US" smtClean="0"/>
          </a:p>
        </p:txBody>
      </p:sp>
      <p:sp>
        <p:nvSpPr>
          <p:cNvPr id="39939" name="Oval 4"/>
          <p:cNvSpPr>
            <a:spLocks noChangeArrowheads="1"/>
          </p:cNvSpPr>
          <p:nvPr/>
        </p:nvSpPr>
        <p:spPr bwMode="auto">
          <a:xfrm>
            <a:off x="5848350" y="1651000"/>
            <a:ext cx="431800" cy="430213"/>
          </a:xfrm>
          <a:prstGeom prst="ellipse">
            <a:avLst/>
          </a:prstGeom>
          <a:solidFill>
            <a:schemeClr val="hlink"/>
          </a:solidFill>
          <a:ln w="9525">
            <a:solidFill>
              <a:schemeClr val="tx1"/>
            </a:solidFill>
            <a:round/>
            <a:headEnd/>
            <a:tailEnd/>
          </a:ln>
        </p:spPr>
        <p:txBody>
          <a:bodyPr wrap="none" anchor="ctr"/>
          <a:lstStyle/>
          <a:p>
            <a:endParaRPr lang="ar-SA"/>
          </a:p>
        </p:txBody>
      </p:sp>
      <p:sp>
        <p:nvSpPr>
          <p:cNvPr id="39940" name="Oval 5"/>
          <p:cNvSpPr>
            <a:spLocks noChangeArrowheads="1"/>
          </p:cNvSpPr>
          <p:nvPr/>
        </p:nvSpPr>
        <p:spPr bwMode="auto">
          <a:xfrm>
            <a:off x="5965825" y="1722438"/>
            <a:ext cx="61913" cy="107950"/>
          </a:xfrm>
          <a:prstGeom prst="ellipse">
            <a:avLst/>
          </a:prstGeom>
          <a:solidFill>
            <a:schemeClr val="tx1"/>
          </a:solidFill>
          <a:ln w="9525">
            <a:solidFill>
              <a:srgbClr val="000000"/>
            </a:solidFill>
            <a:round/>
            <a:headEnd/>
            <a:tailEnd/>
          </a:ln>
        </p:spPr>
        <p:txBody>
          <a:bodyPr wrap="none" anchor="ctr"/>
          <a:lstStyle/>
          <a:p>
            <a:endParaRPr lang="ar-SA"/>
          </a:p>
        </p:txBody>
      </p:sp>
      <p:sp>
        <p:nvSpPr>
          <p:cNvPr id="39941" name="Oval 6"/>
          <p:cNvSpPr>
            <a:spLocks noChangeArrowheads="1"/>
          </p:cNvSpPr>
          <p:nvPr/>
        </p:nvSpPr>
        <p:spPr bwMode="auto">
          <a:xfrm>
            <a:off x="5992813" y="1739900"/>
            <a:ext cx="28575" cy="28575"/>
          </a:xfrm>
          <a:prstGeom prst="ellipse">
            <a:avLst/>
          </a:prstGeom>
          <a:solidFill>
            <a:srgbClr val="000000"/>
          </a:solidFill>
          <a:ln w="9525">
            <a:solidFill>
              <a:srgbClr val="000000"/>
            </a:solidFill>
            <a:round/>
            <a:headEnd/>
            <a:tailEnd/>
          </a:ln>
        </p:spPr>
        <p:txBody>
          <a:bodyPr wrap="none" anchor="ctr"/>
          <a:lstStyle/>
          <a:p>
            <a:endParaRPr lang="ar-SA"/>
          </a:p>
        </p:txBody>
      </p:sp>
      <p:sp>
        <p:nvSpPr>
          <p:cNvPr id="39942" name="Arc 7"/>
          <p:cNvSpPr>
            <a:spLocks/>
          </p:cNvSpPr>
          <p:nvPr/>
        </p:nvSpPr>
        <p:spPr bwMode="auto">
          <a:xfrm rot="-2520463" flipH="1" flipV="1">
            <a:off x="5938838" y="1812925"/>
            <a:ext cx="233362" cy="231775"/>
          </a:xfrm>
          <a:custGeom>
            <a:avLst/>
            <a:gdLst>
              <a:gd name="T0" fmla="*/ 0 w 21600"/>
              <a:gd name="T1" fmla="*/ 0 h 21600"/>
              <a:gd name="T2" fmla="*/ 27238597 w 21600"/>
              <a:gd name="T3" fmla="*/ 26686532 h 21600"/>
              <a:gd name="T4" fmla="*/ 0 w 21600"/>
              <a:gd name="T5" fmla="*/ 2668653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ar-SA"/>
          </a:p>
        </p:txBody>
      </p:sp>
      <p:sp>
        <p:nvSpPr>
          <p:cNvPr id="39943" name="Oval 8"/>
          <p:cNvSpPr>
            <a:spLocks noChangeArrowheads="1"/>
          </p:cNvSpPr>
          <p:nvPr/>
        </p:nvSpPr>
        <p:spPr bwMode="auto">
          <a:xfrm>
            <a:off x="6081713" y="1722438"/>
            <a:ext cx="61912" cy="107950"/>
          </a:xfrm>
          <a:prstGeom prst="ellipse">
            <a:avLst/>
          </a:prstGeom>
          <a:solidFill>
            <a:schemeClr val="tx1"/>
          </a:solidFill>
          <a:ln w="9525">
            <a:solidFill>
              <a:srgbClr val="000000"/>
            </a:solidFill>
            <a:round/>
            <a:headEnd/>
            <a:tailEnd/>
          </a:ln>
        </p:spPr>
        <p:txBody>
          <a:bodyPr wrap="none" anchor="ctr"/>
          <a:lstStyle/>
          <a:p>
            <a:endParaRPr lang="ar-SA"/>
          </a:p>
        </p:txBody>
      </p:sp>
      <p:sp>
        <p:nvSpPr>
          <p:cNvPr id="39944" name="Oval 9"/>
          <p:cNvSpPr>
            <a:spLocks noChangeArrowheads="1"/>
          </p:cNvSpPr>
          <p:nvPr/>
        </p:nvSpPr>
        <p:spPr bwMode="auto">
          <a:xfrm>
            <a:off x="6108700" y="1739900"/>
            <a:ext cx="28575" cy="28575"/>
          </a:xfrm>
          <a:prstGeom prst="ellipse">
            <a:avLst/>
          </a:prstGeom>
          <a:solidFill>
            <a:srgbClr val="000000"/>
          </a:solidFill>
          <a:ln w="9525">
            <a:solidFill>
              <a:srgbClr val="000000"/>
            </a:solidFill>
            <a:round/>
            <a:headEnd/>
            <a:tailEnd/>
          </a:ln>
        </p:spPr>
        <p:txBody>
          <a:bodyPr wrap="none" anchor="ctr"/>
          <a:lstStyle/>
          <a:p>
            <a:endParaRPr lang="ar-SA"/>
          </a:p>
        </p:txBody>
      </p:sp>
      <p:grpSp>
        <p:nvGrpSpPr>
          <p:cNvPr id="39945" name="Group 10"/>
          <p:cNvGrpSpPr>
            <a:grpSpLocks/>
          </p:cNvGrpSpPr>
          <p:nvPr/>
        </p:nvGrpSpPr>
        <p:grpSpPr bwMode="auto">
          <a:xfrm>
            <a:off x="7570788" y="1579563"/>
            <a:ext cx="430212" cy="430212"/>
            <a:chOff x="3744" y="3168"/>
            <a:chExt cx="576" cy="576"/>
          </a:xfrm>
        </p:grpSpPr>
        <p:sp>
          <p:nvSpPr>
            <p:cNvPr id="39998" name="Oval 11"/>
            <p:cNvSpPr>
              <a:spLocks noChangeArrowheads="1"/>
            </p:cNvSpPr>
            <p:nvPr/>
          </p:nvSpPr>
          <p:spPr bwMode="auto">
            <a:xfrm>
              <a:off x="3744" y="3168"/>
              <a:ext cx="576" cy="576"/>
            </a:xfrm>
            <a:prstGeom prst="ellipse">
              <a:avLst/>
            </a:prstGeom>
            <a:solidFill>
              <a:schemeClr val="hlink"/>
            </a:solidFill>
            <a:ln w="9525">
              <a:solidFill>
                <a:schemeClr val="tx1"/>
              </a:solidFill>
              <a:round/>
              <a:headEnd/>
              <a:tailEnd/>
            </a:ln>
          </p:spPr>
          <p:txBody>
            <a:bodyPr wrap="none" anchor="ctr"/>
            <a:lstStyle/>
            <a:p>
              <a:pPr algn="ctr" eaLnBrk="0" hangingPunct="0"/>
              <a:endParaRPr lang="tr-TR"/>
            </a:p>
          </p:txBody>
        </p:sp>
        <p:sp>
          <p:nvSpPr>
            <p:cNvPr id="39999" name="Oval 12"/>
            <p:cNvSpPr>
              <a:spLocks noChangeArrowheads="1"/>
            </p:cNvSpPr>
            <p:nvPr/>
          </p:nvSpPr>
          <p:spPr bwMode="auto">
            <a:xfrm>
              <a:off x="3902" y="3264"/>
              <a:ext cx="82"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40000" name="Oval 13"/>
            <p:cNvSpPr>
              <a:spLocks noChangeArrowheads="1"/>
            </p:cNvSpPr>
            <p:nvPr/>
          </p:nvSpPr>
          <p:spPr bwMode="auto">
            <a:xfrm>
              <a:off x="3936" y="3288"/>
              <a:ext cx="38" cy="38"/>
            </a:xfrm>
            <a:prstGeom prst="ellipse">
              <a:avLst/>
            </a:prstGeom>
            <a:solidFill>
              <a:srgbClr val="000000"/>
            </a:solidFill>
            <a:ln w="9525">
              <a:solidFill>
                <a:srgbClr val="000000"/>
              </a:solidFill>
              <a:round/>
              <a:headEnd/>
              <a:tailEnd/>
            </a:ln>
          </p:spPr>
          <p:txBody>
            <a:bodyPr wrap="none" anchor="ctr"/>
            <a:lstStyle/>
            <a:p>
              <a:endParaRPr lang="ar-SA"/>
            </a:p>
          </p:txBody>
        </p:sp>
        <p:sp>
          <p:nvSpPr>
            <p:cNvPr id="40001" name="Arc 14"/>
            <p:cNvSpPr>
              <a:spLocks/>
            </p:cNvSpPr>
            <p:nvPr/>
          </p:nvSpPr>
          <p:spPr bwMode="auto">
            <a:xfrm rot="-2520463" flipH="1" flipV="1">
              <a:off x="3864" y="3384"/>
              <a:ext cx="312" cy="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ar-SA"/>
            </a:p>
          </p:txBody>
        </p:sp>
        <p:sp>
          <p:nvSpPr>
            <p:cNvPr id="40002" name="Oval 15"/>
            <p:cNvSpPr>
              <a:spLocks noChangeArrowheads="1"/>
            </p:cNvSpPr>
            <p:nvPr/>
          </p:nvSpPr>
          <p:spPr bwMode="auto">
            <a:xfrm>
              <a:off x="4056" y="3264"/>
              <a:ext cx="83"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40003" name="Oval 16"/>
            <p:cNvSpPr>
              <a:spLocks noChangeArrowheads="1"/>
            </p:cNvSpPr>
            <p:nvPr/>
          </p:nvSpPr>
          <p:spPr bwMode="auto">
            <a:xfrm>
              <a:off x="4091" y="3288"/>
              <a:ext cx="38" cy="38"/>
            </a:xfrm>
            <a:prstGeom prst="ellipse">
              <a:avLst/>
            </a:prstGeom>
            <a:solidFill>
              <a:srgbClr val="000000"/>
            </a:solidFill>
            <a:ln w="9525">
              <a:solidFill>
                <a:srgbClr val="000000"/>
              </a:solidFill>
              <a:round/>
              <a:headEnd/>
              <a:tailEnd/>
            </a:ln>
          </p:spPr>
          <p:txBody>
            <a:bodyPr wrap="none" anchor="ctr"/>
            <a:lstStyle/>
            <a:p>
              <a:endParaRPr lang="ar-SA"/>
            </a:p>
          </p:txBody>
        </p:sp>
      </p:grpSp>
      <p:grpSp>
        <p:nvGrpSpPr>
          <p:cNvPr id="39946" name="Group 17"/>
          <p:cNvGrpSpPr>
            <a:grpSpLocks/>
          </p:cNvGrpSpPr>
          <p:nvPr/>
        </p:nvGrpSpPr>
        <p:grpSpPr bwMode="auto">
          <a:xfrm>
            <a:off x="6745288" y="2081213"/>
            <a:ext cx="430212" cy="430212"/>
            <a:chOff x="1440" y="2784"/>
            <a:chExt cx="576" cy="576"/>
          </a:xfrm>
        </p:grpSpPr>
        <p:sp>
          <p:nvSpPr>
            <p:cNvPr id="39992" name="Oval 18"/>
            <p:cNvSpPr>
              <a:spLocks noChangeArrowheads="1"/>
            </p:cNvSpPr>
            <p:nvPr/>
          </p:nvSpPr>
          <p:spPr bwMode="auto">
            <a:xfrm>
              <a:off x="1440" y="2784"/>
              <a:ext cx="576" cy="576"/>
            </a:xfrm>
            <a:prstGeom prst="ellipse">
              <a:avLst/>
            </a:prstGeom>
            <a:solidFill>
              <a:schemeClr val="hlink"/>
            </a:solidFill>
            <a:ln w="9525">
              <a:solidFill>
                <a:schemeClr val="tx1"/>
              </a:solidFill>
              <a:round/>
              <a:headEnd/>
              <a:tailEnd/>
            </a:ln>
          </p:spPr>
          <p:txBody>
            <a:bodyPr wrap="none" anchor="ctr"/>
            <a:lstStyle/>
            <a:p>
              <a:pPr algn="ctr" eaLnBrk="0" hangingPunct="0"/>
              <a:endParaRPr lang="tr-TR">
                <a:solidFill>
                  <a:srgbClr val="FF6699"/>
                </a:solidFill>
              </a:endParaRPr>
            </a:p>
          </p:txBody>
        </p:sp>
        <p:sp>
          <p:nvSpPr>
            <p:cNvPr id="39993" name="Oval 19"/>
            <p:cNvSpPr>
              <a:spLocks noChangeArrowheads="1"/>
            </p:cNvSpPr>
            <p:nvPr/>
          </p:nvSpPr>
          <p:spPr bwMode="auto">
            <a:xfrm>
              <a:off x="1598" y="2880"/>
              <a:ext cx="82"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39994" name="Oval 20"/>
            <p:cNvSpPr>
              <a:spLocks noChangeArrowheads="1"/>
            </p:cNvSpPr>
            <p:nvPr/>
          </p:nvSpPr>
          <p:spPr bwMode="auto">
            <a:xfrm>
              <a:off x="1632" y="2904"/>
              <a:ext cx="38" cy="38"/>
            </a:xfrm>
            <a:prstGeom prst="ellipse">
              <a:avLst/>
            </a:prstGeom>
            <a:solidFill>
              <a:srgbClr val="000000"/>
            </a:solidFill>
            <a:ln w="9525">
              <a:solidFill>
                <a:srgbClr val="000000"/>
              </a:solidFill>
              <a:round/>
              <a:headEnd/>
              <a:tailEnd/>
            </a:ln>
          </p:spPr>
          <p:txBody>
            <a:bodyPr wrap="none" anchor="ctr"/>
            <a:lstStyle/>
            <a:p>
              <a:endParaRPr lang="ar-SA"/>
            </a:p>
          </p:txBody>
        </p:sp>
        <p:sp>
          <p:nvSpPr>
            <p:cNvPr id="39995" name="Arc 21"/>
            <p:cNvSpPr>
              <a:spLocks/>
            </p:cNvSpPr>
            <p:nvPr/>
          </p:nvSpPr>
          <p:spPr bwMode="auto">
            <a:xfrm rot="-2520463" flipH="1" flipV="1">
              <a:off x="1560" y="3000"/>
              <a:ext cx="312" cy="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ar-SA"/>
            </a:p>
          </p:txBody>
        </p:sp>
        <p:sp>
          <p:nvSpPr>
            <p:cNvPr id="39996" name="Oval 22"/>
            <p:cNvSpPr>
              <a:spLocks noChangeArrowheads="1"/>
            </p:cNvSpPr>
            <p:nvPr/>
          </p:nvSpPr>
          <p:spPr bwMode="auto">
            <a:xfrm>
              <a:off x="1752" y="2880"/>
              <a:ext cx="83" cy="144"/>
            </a:xfrm>
            <a:prstGeom prst="ellipse">
              <a:avLst/>
            </a:prstGeom>
            <a:solidFill>
              <a:schemeClr val="tx1"/>
            </a:solidFill>
            <a:ln w="9525">
              <a:solidFill>
                <a:srgbClr val="000000"/>
              </a:solidFill>
              <a:round/>
              <a:headEnd/>
              <a:tailEnd/>
            </a:ln>
          </p:spPr>
          <p:txBody>
            <a:bodyPr wrap="none" anchor="ctr"/>
            <a:lstStyle/>
            <a:p>
              <a:endParaRPr lang="ar-SA"/>
            </a:p>
          </p:txBody>
        </p:sp>
        <p:sp>
          <p:nvSpPr>
            <p:cNvPr id="39997" name="Oval 23"/>
            <p:cNvSpPr>
              <a:spLocks noChangeArrowheads="1"/>
            </p:cNvSpPr>
            <p:nvPr/>
          </p:nvSpPr>
          <p:spPr bwMode="auto">
            <a:xfrm>
              <a:off x="1787" y="2904"/>
              <a:ext cx="38" cy="38"/>
            </a:xfrm>
            <a:prstGeom prst="ellipse">
              <a:avLst/>
            </a:prstGeom>
            <a:solidFill>
              <a:srgbClr val="000000"/>
            </a:solidFill>
            <a:ln w="9525">
              <a:solidFill>
                <a:srgbClr val="000000"/>
              </a:solidFill>
              <a:round/>
              <a:headEnd/>
              <a:tailEnd/>
            </a:ln>
          </p:spPr>
          <p:txBody>
            <a:bodyPr wrap="none" anchor="ctr"/>
            <a:lstStyle/>
            <a:p>
              <a:endParaRPr lang="ar-SA"/>
            </a:p>
          </p:txBody>
        </p:sp>
      </p:grpSp>
      <p:sp>
        <p:nvSpPr>
          <p:cNvPr id="39947" name="Oval 24"/>
          <p:cNvSpPr>
            <a:spLocks noChangeArrowheads="1"/>
          </p:cNvSpPr>
          <p:nvPr/>
        </p:nvSpPr>
        <p:spPr bwMode="auto">
          <a:xfrm>
            <a:off x="6530975" y="2835275"/>
            <a:ext cx="430213" cy="430213"/>
          </a:xfrm>
          <a:prstGeom prst="ellipse">
            <a:avLst/>
          </a:prstGeom>
          <a:solidFill>
            <a:schemeClr val="hlink"/>
          </a:solidFill>
          <a:ln w="9525">
            <a:solidFill>
              <a:schemeClr val="tx1"/>
            </a:solidFill>
            <a:round/>
            <a:headEnd/>
            <a:tailEnd/>
          </a:ln>
        </p:spPr>
        <p:txBody>
          <a:bodyPr wrap="none" anchor="ctr"/>
          <a:lstStyle/>
          <a:p>
            <a:endParaRPr lang="ar-SA"/>
          </a:p>
        </p:txBody>
      </p:sp>
      <p:sp>
        <p:nvSpPr>
          <p:cNvPr id="39948" name="Oval 25"/>
          <p:cNvSpPr>
            <a:spLocks noChangeArrowheads="1"/>
          </p:cNvSpPr>
          <p:nvPr/>
        </p:nvSpPr>
        <p:spPr bwMode="auto">
          <a:xfrm>
            <a:off x="6648450" y="2906713"/>
            <a:ext cx="61913" cy="107950"/>
          </a:xfrm>
          <a:prstGeom prst="ellipse">
            <a:avLst/>
          </a:prstGeom>
          <a:solidFill>
            <a:schemeClr val="tx1"/>
          </a:solidFill>
          <a:ln w="9525">
            <a:solidFill>
              <a:srgbClr val="000000"/>
            </a:solidFill>
            <a:round/>
            <a:headEnd/>
            <a:tailEnd/>
          </a:ln>
        </p:spPr>
        <p:txBody>
          <a:bodyPr wrap="none" anchor="ctr"/>
          <a:lstStyle/>
          <a:p>
            <a:endParaRPr lang="ar-SA"/>
          </a:p>
        </p:txBody>
      </p:sp>
      <p:sp>
        <p:nvSpPr>
          <p:cNvPr id="39949" name="Oval 26"/>
          <p:cNvSpPr>
            <a:spLocks noChangeArrowheads="1"/>
          </p:cNvSpPr>
          <p:nvPr/>
        </p:nvSpPr>
        <p:spPr bwMode="auto">
          <a:xfrm>
            <a:off x="6673850" y="2924175"/>
            <a:ext cx="28575" cy="28575"/>
          </a:xfrm>
          <a:prstGeom prst="ellipse">
            <a:avLst/>
          </a:prstGeom>
          <a:solidFill>
            <a:srgbClr val="000000"/>
          </a:solidFill>
          <a:ln w="9525">
            <a:solidFill>
              <a:srgbClr val="000000"/>
            </a:solidFill>
            <a:round/>
            <a:headEnd/>
            <a:tailEnd/>
          </a:ln>
        </p:spPr>
        <p:txBody>
          <a:bodyPr wrap="none" anchor="ctr"/>
          <a:lstStyle/>
          <a:p>
            <a:endParaRPr lang="ar-SA"/>
          </a:p>
        </p:txBody>
      </p:sp>
      <p:sp>
        <p:nvSpPr>
          <p:cNvPr id="39950" name="Arc 27"/>
          <p:cNvSpPr>
            <a:spLocks/>
          </p:cNvSpPr>
          <p:nvPr/>
        </p:nvSpPr>
        <p:spPr bwMode="auto">
          <a:xfrm rot="-2520463" flipH="1" flipV="1">
            <a:off x="6619875" y="2997200"/>
            <a:ext cx="233363" cy="231775"/>
          </a:xfrm>
          <a:custGeom>
            <a:avLst/>
            <a:gdLst>
              <a:gd name="T0" fmla="*/ 0 w 21600"/>
              <a:gd name="T1" fmla="*/ 0 h 21600"/>
              <a:gd name="T2" fmla="*/ 27238714 w 21600"/>
              <a:gd name="T3" fmla="*/ 26686532 h 21600"/>
              <a:gd name="T4" fmla="*/ 0 w 21600"/>
              <a:gd name="T5" fmla="*/ 2668653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ar-SA"/>
          </a:p>
        </p:txBody>
      </p:sp>
      <p:sp>
        <p:nvSpPr>
          <p:cNvPr id="39951" name="Oval 28"/>
          <p:cNvSpPr>
            <a:spLocks noChangeArrowheads="1"/>
          </p:cNvSpPr>
          <p:nvPr/>
        </p:nvSpPr>
        <p:spPr bwMode="auto">
          <a:xfrm>
            <a:off x="6764338" y="2906713"/>
            <a:ext cx="61912" cy="107950"/>
          </a:xfrm>
          <a:prstGeom prst="ellipse">
            <a:avLst/>
          </a:prstGeom>
          <a:solidFill>
            <a:schemeClr val="tx1"/>
          </a:solidFill>
          <a:ln w="9525">
            <a:solidFill>
              <a:srgbClr val="000000"/>
            </a:solidFill>
            <a:round/>
            <a:headEnd/>
            <a:tailEnd/>
          </a:ln>
        </p:spPr>
        <p:txBody>
          <a:bodyPr wrap="none" anchor="ctr"/>
          <a:lstStyle/>
          <a:p>
            <a:endParaRPr lang="ar-SA"/>
          </a:p>
        </p:txBody>
      </p:sp>
      <p:sp>
        <p:nvSpPr>
          <p:cNvPr id="39952" name="Oval 29"/>
          <p:cNvSpPr>
            <a:spLocks noChangeArrowheads="1"/>
          </p:cNvSpPr>
          <p:nvPr/>
        </p:nvSpPr>
        <p:spPr bwMode="auto">
          <a:xfrm>
            <a:off x="6789738" y="2924175"/>
            <a:ext cx="28575" cy="28575"/>
          </a:xfrm>
          <a:prstGeom prst="ellipse">
            <a:avLst/>
          </a:prstGeom>
          <a:solidFill>
            <a:srgbClr val="000000"/>
          </a:solidFill>
          <a:ln w="9525">
            <a:solidFill>
              <a:srgbClr val="000000"/>
            </a:solidFill>
            <a:round/>
            <a:headEnd/>
            <a:tailEnd/>
          </a:ln>
        </p:spPr>
        <p:txBody>
          <a:bodyPr wrap="none" anchor="ctr"/>
          <a:lstStyle/>
          <a:p>
            <a:endParaRPr lang="ar-SA"/>
          </a:p>
        </p:txBody>
      </p:sp>
      <p:sp>
        <p:nvSpPr>
          <p:cNvPr id="39953" name="AutoShape 30"/>
          <p:cNvSpPr>
            <a:spLocks noChangeAspect="1" noChangeArrowheads="1"/>
          </p:cNvSpPr>
          <p:nvPr/>
        </p:nvSpPr>
        <p:spPr bwMode="auto">
          <a:xfrm rot="-1611322">
            <a:off x="3935413" y="1806575"/>
            <a:ext cx="1069975" cy="1289050"/>
          </a:xfrm>
          <a:prstGeom prst="parallelogram">
            <a:avLst>
              <a:gd name="adj" fmla="val 60310"/>
            </a:avLst>
          </a:prstGeom>
          <a:solidFill>
            <a:schemeClr val="bg2"/>
          </a:solidFill>
          <a:ln w="9525">
            <a:solidFill>
              <a:schemeClr val="tx1"/>
            </a:solidFill>
            <a:miter lim="800000"/>
            <a:headEnd/>
            <a:tailEnd/>
          </a:ln>
        </p:spPr>
        <p:txBody>
          <a:bodyPr wrap="none" anchor="ctr"/>
          <a:lstStyle/>
          <a:p>
            <a:endParaRPr lang="ar-SA"/>
          </a:p>
        </p:txBody>
      </p:sp>
      <p:sp>
        <p:nvSpPr>
          <p:cNvPr id="39954" name="Oval 31"/>
          <p:cNvSpPr>
            <a:spLocks noChangeArrowheads="1"/>
          </p:cNvSpPr>
          <p:nvPr/>
        </p:nvSpPr>
        <p:spPr bwMode="auto">
          <a:xfrm>
            <a:off x="4414838" y="2547938"/>
            <a:ext cx="430212" cy="430212"/>
          </a:xfrm>
          <a:prstGeom prst="ellipse">
            <a:avLst/>
          </a:prstGeom>
          <a:solidFill>
            <a:schemeClr val="hlink"/>
          </a:solidFill>
          <a:ln w="9525">
            <a:solidFill>
              <a:schemeClr val="tx1"/>
            </a:solidFill>
            <a:round/>
            <a:headEnd/>
            <a:tailEnd/>
          </a:ln>
        </p:spPr>
        <p:txBody>
          <a:bodyPr wrap="none" anchor="ctr"/>
          <a:lstStyle/>
          <a:p>
            <a:endParaRPr lang="ar-SA"/>
          </a:p>
        </p:txBody>
      </p:sp>
      <p:sp>
        <p:nvSpPr>
          <p:cNvPr id="39955" name="Arc 32"/>
          <p:cNvSpPr>
            <a:spLocks/>
          </p:cNvSpPr>
          <p:nvPr/>
        </p:nvSpPr>
        <p:spPr bwMode="auto">
          <a:xfrm rot="2520463" flipH="1">
            <a:off x="4540250" y="2816225"/>
            <a:ext cx="142875" cy="144463"/>
          </a:xfrm>
          <a:custGeom>
            <a:avLst/>
            <a:gdLst>
              <a:gd name="T0" fmla="*/ 0 w 21600"/>
              <a:gd name="T1" fmla="*/ 0 h 21600"/>
              <a:gd name="T2" fmla="*/ 6251171 w 21600"/>
              <a:gd name="T3" fmla="*/ 6461890 h 21600"/>
              <a:gd name="T4" fmla="*/ 0 w 21600"/>
              <a:gd name="T5" fmla="*/ 646189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ar-SA"/>
          </a:p>
        </p:txBody>
      </p:sp>
      <p:sp>
        <p:nvSpPr>
          <p:cNvPr id="39956" name="Text Box 33"/>
          <p:cNvSpPr txBox="1">
            <a:spLocks noChangeArrowheads="1"/>
          </p:cNvSpPr>
          <p:nvPr/>
        </p:nvSpPr>
        <p:spPr bwMode="auto">
          <a:xfrm>
            <a:off x="4564063" y="2565400"/>
            <a:ext cx="184150" cy="244475"/>
          </a:xfrm>
          <a:prstGeom prst="rect">
            <a:avLst/>
          </a:prstGeom>
          <a:noFill/>
          <a:ln w="9525">
            <a:noFill/>
            <a:miter lim="800000"/>
            <a:headEnd/>
            <a:tailEnd/>
          </a:ln>
        </p:spPr>
        <p:txBody>
          <a:bodyPr>
            <a:spAutoFit/>
          </a:bodyPr>
          <a:lstStyle/>
          <a:p>
            <a:pPr eaLnBrk="0" hangingPunct="0">
              <a:spcBef>
                <a:spcPct val="50000"/>
              </a:spcBef>
            </a:pPr>
            <a:r>
              <a:rPr lang="en-US" sz="1000">
                <a:solidFill>
                  <a:srgbClr val="000000"/>
                </a:solidFill>
              </a:rPr>
              <a:t>x</a:t>
            </a:r>
            <a:endParaRPr lang="en-US"/>
          </a:p>
        </p:txBody>
      </p:sp>
      <p:sp>
        <p:nvSpPr>
          <p:cNvPr id="39957" name="Text Box 34"/>
          <p:cNvSpPr txBox="1">
            <a:spLocks noChangeArrowheads="1"/>
          </p:cNvSpPr>
          <p:nvPr/>
        </p:nvSpPr>
        <p:spPr bwMode="auto">
          <a:xfrm>
            <a:off x="4411663" y="2565400"/>
            <a:ext cx="184150" cy="244475"/>
          </a:xfrm>
          <a:prstGeom prst="rect">
            <a:avLst/>
          </a:prstGeom>
          <a:noFill/>
          <a:ln w="9525">
            <a:noFill/>
            <a:miter lim="800000"/>
            <a:headEnd/>
            <a:tailEnd/>
          </a:ln>
        </p:spPr>
        <p:txBody>
          <a:bodyPr>
            <a:spAutoFit/>
          </a:bodyPr>
          <a:lstStyle/>
          <a:p>
            <a:pPr eaLnBrk="0" hangingPunct="0">
              <a:spcBef>
                <a:spcPct val="50000"/>
              </a:spcBef>
            </a:pPr>
            <a:r>
              <a:rPr lang="en-US" sz="1000">
                <a:solidFill>
                  <a:srgbClr val="000000"/>
                </a:solidFill>
              </a:rPr>
              <a:t>x</a:t>
            </a:r>
            <a:endParaRPr lang="en-US"/>
          </a:p>
        </p:txBody>
      </p:sp>
      <p:grpSp>
        <p:nvGrpSpPr>
          <p:cNvPr id="39958" name="Group 35"/>
          <p:cNvGrpSpPr>
            <a:grpSpLocks/>
          </p:cNvGrpSpPr>
          <p:nvPr/>
        </p:nvGrpSpPr>
        <p:grpSpPr bwMode="auto">
          <a:xfrm>
            <a:off x="5132388" y="2081213"/>
            <a:ext cx="401637" cy="430212"/>
            <a:chOff x="2208" y="2208"/>
            <a:chExt cx="1344" cy="1344"/>
          </a:xfrm>
        </p:grpSpPr>
        <p:sp>
          <p:nvSpPr>
            <p:cNvPr id="39984" name="Oval 36"/>
            <p:cNvSpPr>
              <a:spLocks noChangeArrowheads="1"/>
            </p:cNvSpPr>
            <p:nvPr/>
          </p:nvSpPr>
          <p:spPr bwMode="auto">
            <a:xfrm>
              <a:off x="2208" y="2208"/>
              <a:ext cx="1344" cy="1344"/>
            </a:xfrm>
            <a:prstGeom prst="ellipse">
              <a:avLst/>
            </a:prstGeom>
            <a:solidFill>
              <a:schemeClr val="hlink"/>
            </a:solidFill>
            <a:ln w="9525">
              <a:solidFill>
                <a:schemeClr val="tx1"/>
              </a:solidFill>
              <a:round/>
              <a:headEnd/>
              <a:tailEnd/>
            </a:ln>
          </p:spPr>
          <p:txBody>
            <a:bodyPr wrap="none" anchor="ctr"/>
            <a:lstStyle/>
            <a:p>
              <a:endParaRPr lang="ar-SA"/>
            </a:p>
          </p:txBody>
        </p:sp>
        <p:grpSp>
          <p:nvGrpSpPr>
            <p:cNvPr id="39985" name="Group 37"/>
            <p:cNvGrpSpPr>
              <a:grpSpLocks/>
            </p:cNvGrpSpPr>
            <p:nvPr/>
          </p:nvGrpSpPr>
          <p:grpSpPr bwMode="auto">
            <a:xfrm>
              <a:off x="2496" y="2400"/>
              <a:ext cx="192" cy="336"/>
              <a:chOff x="2496" y="2400"/>
              <a:chExt cx="192" cy="336"/>
            </a:xfrm>
          </p:grpSpPr>
          <p:sp>
            <p:nvSpPr>
              <p:cNvPr id="39990" name="Oval 38"/>
              <p:cNvSpPr>
                <a:spLocks noChangeArrowheads="1"/>
              </p:cNvSpPr>
              <p:nvPr/>
            </p:nvSpPr>
            <p:spPr bwMode="auto">
              <a:xfrm>
                <a:off x="2496" y="2400"/>
                <a:ext cx="192" cy="336"/>
              </a:xfrm>
              <a:prstGeom prst="ellipse">
                <a:avLst/>
              </a:prstGeom>
              <a:solidFill>
                <a:schemeClr val="tx1"/>
              </a:solidFill>
              <a:ln w="9525">
                <a:solidFill>
                  <a:srgbClr val="000000"/>
                </a:solidFill>
                <a:round/>
                <a:headEnd/>
                <a:tailEnd/>
              </a:ln>
            </p:spPr>
            <p:txBody>
              <a:bodyPr wrap="none" anchor="ctr"/>
              <a:lstStyle/>
              <a:p>
                <a:endParaRPr lang="ar-SA"/>
              </a:p>
            </p:txBody>
          </p:sp>
          <p:sp>
            <p:nvSpPr>
              <p:cNvPr id="39991" name="Oval 39"/>
              <p:cNvSpPr>
                <a:spLocks noChangeArrowheads="1"/>
              </p:cNvSpPr>
              <p:nvPr/>
            </p:nvSpPr>
            <p:spPr bwMode="auto">
              <a:xfrm>
                <a:off x="2496" y="2544"/>
                <a:ext cx="96" cy="96"/>
              </a:xfrm>
              <a:prstGeom prst="ellipse">
                <a:avLst/>
              </a:prstGeom>
              <a:solidFill>
                <a:srgbClr val="000000"/>
              </a:solidFill>
              <a:ln w="9525">
                <a:solidFill>
                  <a:srgbClr val="000000"/>
                </a:solidFill>
                <a:round/>
                <a:headEnd/>
                <a:tailEnd/>
              </a:ln>
            </p:spPr>
            <p:txBody>
              <a:bodyPr wrap="none" anchor="ctr"/>
              <a:lstStyle/>
              <a:p>
                <a:endParaRPr lang="ar-SA"/>
              </a:p>
            </p:txBody>
          </p:sp>
        </p:grpSp>
        <p:grpSp>
          <p:nvGrpSpPr>
            <p:cNvPr id="39986" name="Group 40"/>
            <p:cNvGrpSpPr>
              <a:grpSpLocks/>
            </p:cNvGrpSpPr>
            <p:nvPr/>
          </p:nvGrpSpPr>
          <p:grpSpPr bwMode="auto">
            <a:xfrm>
              <a:off x="2880" y="2400"/>
              <a:ext cx="192" cy="336"/>
              <a:chOff x="2496" y="2400"/>
              <a:chExt cx="192" cy="336"/>
            </a:xfrm>
          </p:grpSpPr>
          <p:sp>
            <p:nvSpPr>
              <p:cNvPr id="39988" name="Oval 41"/>
              <p:cNvSpPr>
                <a:spLocks noChangeArrowheads="1"/>
              </p:cNvSpPr>
              <p:nvPr/>
            </p:nvSpPr>
            <p:spPr bwMode="auto">
              <a:xfrm>
                <a:off x="2496" y="2400"/>
                <a:ext cx="192" cy="336"/>
              </a:xfrm>
              <a:prstGeom prst="ellipse">
                <a:avLst/>
              </a:prstGeom>
              <a:solidFill>
                <a:schemeClr val="tx1"/>
              </a:solidFill>
              <a:ln w="9525">
                <a:solidFill>
                  <a:srgbClr val="000000"/>
                </a:solidFill>
                <a:round/>
                <a:headEnd/>
                <a:tailEnd/>
              </a:ln>
            </p:spPr>
            <p:txBody>
              <a:bodyPr wrap="none" anchor="ctr"/>
              <a:lstStyle/>
              <a:p>
                <a:endParaRPr lang="ar-SA"/>
              </a:p>
            </p:txBody>
          </p:sp>
          <p:sp>
            <p:nvSpPr>
              <p:cNvPr id="39989" name="Oval 42"/>
              <p:cNvSpPr>
                <a:spLocks noChangeArrowheads="1"/>
              </p:cNvSpPr>
              <p:nvPr/>
            </p:nvSpPr>
            <p:spPr bwMode="auto">
              <a:xfrm>
                <a:off x="2496" y="2544"/>
                <a:ext cx="96" cy="96"/>
              </a:xfrm>
              <a:prstGeom prst="ellipse">
                <a:avLst/>
              </a:prstGeom>
              <a:solidFill>
                <a:srgbClr val="000000"/>
              </a:solidFill>
              <a:ln w="9525">
                <a:solidFill>
                  <a:srgbClr val="000000"/>
                </a:solidFill>
                <a:round/>
                <a:headEnd/>
                <a:tailEnd/>
              </a:ln>
            </p:spPr>
            <p:txBody>
              <a:bodyPr wrap="none" anchor="ctr"/>
              <a:lstStyle/>
              <a:p>
                <a:endParaRPr lang="ar-SA"/>
              </a:p>
            </p:txBody>
          </p:sp>
        </p:grpSp>
        <p:sp>
          <p:nvSpPr>
            <p:cNvPr id="39987" name="Oval 43"/>
            <p:cNvSpPr>
              <a:spLocks noChangeArrowheads="1"/>
            </p:cNvSpPr>
            <p:nvPr/>
          </p:nvSpPr>
          <p:spPr bwMode="auto">
            <a:xfrm>
              <a:off x="2448" y="3120"/>
              <a:ext cx="672" cy="144"/>
            </a:xfrm>
            <a:prstGeom prst="ellipse">
              <a:avLst/>
            </a:prstGeom>
            <a:solidFill>
              <a:srgbClr val="000000"/>
            </a:solidFill>
            <a:ln w="9525">
              <a:solidFill>
                <a:srgbClr val="000000"/>
              </a:solidFill>
              <a:round/>
              <a:headEnd/>
              <a:tailEnd/>
            </a:ln>
          </p:spPr>
          <p:txBody>
            <a:bodyPr wrap="none" anchor="ctr"/>
            <a:lstStyle/>
            <a:p>
              <a:endParaRPr lang="ar-SA"/>
            </a:p>
          </p:txBody>
        </p:sp>
      </p:grpSp>
      <p:sp>
        <p:nvSpPr>
          <p:cNvPr id="39959" name="Line 44"/>
          <p:cNvSpPr>
            <a:spLocks noChangeShapeType="1"/>
          </p:cNvSpPr>
          <p:nvPr/>
        </p:nvSpPr>
        <p:spPr bwMode="auto">
          <a:xfrm>
            <a:off x="5526088" y="2189163"/>
            <a:ext cx="717550" cy="0"/>
          </a:xfrm>
          <a:prstGeom prst="line">
            <a:avLst/>
          </a:prstGeom>
          <a:noFill/>
          <a:ln w="9525">
            <a:solidFill>
              <a:schemeClr val="tx1"/>
            </a:solidFill>
            <a:round/>
            <a:headEnd/>
            <a:tailEnd/>
          </a:ln>
        </p:spPr>
        <p:txBody>
          <a:bodyPr wrap="none" anchor="ctr"/>
          <a:lstStyle/>
          <a:p>
            <a:endParaRPr lang="en-US"/>
          </a:p>
        </p:txBody>
      </p:sp>
      <p:sp>
        <p:nvSpPr>
          <p:cNvPr id="39960" name="Line 45"/>
          <p:cNvSpPr>
            <a:spLocks noChangeShapeType="1"/>
          </p:cNvSpPr>
          <p:nvPr/>
        </p:nvSpPr>
        <p:spPr bwMode="auto">
          <a:xfrm>
            <a:off x="5562600" y="2297113"/>
            <a:ext cx="717550" cy="0"/>
          </a:xfrm>
          <a:prstGeom prst="line">
            <a:avLst/>
          </a:prstGeom>
          <a:noFill/>
          <a:ln w="9525">
            <a:solidFill>
              <a:schemeClr val="tx1"/>
            </a:solidFill>
            <a:round/>
            <a:headEnd/>
            <a:tailEnd/>
          </a:ln>
        </p:spPr>
        <p:txBody>
          <a:bodyPr wrap="none" anchor="ctr"/>
          <a:lstStyle/>
          <a:p>
            <a:endParaRPr lang="en-US"/>
          </a:p>
        </p:txBody>
      </p:sp>
      <p:sp>
        <p:nvSpPr>
          <p:cNvPr id="39961" name="Line 46"/>
          <p:cNvSpPr>
            <a:spLocks noChangeShapeType="1"/>
          </p:cNvSpPr>
          <p:nvPr/>
        </p:nvSpPr>
        <p:spPr bwMode="auto">
          <a:xfrm>
            <a:off x="5526088" y="2405063"/>
            <a:ext cx="717550" cy="0"/>
          </a:xfrm>
          <a:prstGeom prst="line">
            <a:avLst/>
          </a:prstGeom>
          <a:noFill/>
          <a:ln w="9525">
            <a:solidFill>
              <a:schemeClr val="tx1"/>
            </a:solidFill>
            <a:round/>
            <a:headEnd/>
            <a:tailEnd/>
          </a:ln>
        </p:spPr>
        <p:txBody>
          <a:bodyPr wrap="none" anchor="ctr"/>
          <a:lstStyle/>
          <a:p>
            <a:endParaRPr lang="en-US"/>
          </a:p>
        </p:txBody>
      </p:sp>
      <p:grpSp>
        <p:nvGrpSpPr>
          <p:cNvPr id="39962" name="Group 47"/>
          <p:cNvGrpSpPr>
            <a:grpSpLocks/>
          </p:cNvGrpSpPr>
          <p:nvPr/>
        </p:nvGrpSpPr>
        <p:grpSpPr bwMode="auto">
          <a:xfrm>
            <a:off x="4879975" y="2655888"/>
            <a:ext cx="754063" cy="214312"/>
            <a:chOff x="2160" y="2736"/>
            <a:chExt cx="1008" cy="288"/>
          </a:xfrm>
        </p:grpSpPr>
        <p:sp>
          <p:nvSpPr>
            <p:cNvPr id="39981" name="Line 48"/>
            <p:cNvSpPr>
              <a:spLocks noChangeShapeType="1"/>
            </p:cNvSpPr>
            <p:nvPr/>
          </p:nvSpPr>
          <p:spPr bwMode="auto">
            <a:xfrm>
              <a:off x="2160" y="2736"/>
              <a:ext cx="960" cy="0"/>
            </a:xfrm>
            <a:prstGeom prst="line">
              <a:avLst/>
            </a:prstGeom>
            <a:noFill/>
            <a:ln w="9525">
              <a:solidFill>
                <a:schemeClr val="tx1"/>
              </a:solidFill>
              <a:round/>
              <a:headEnd/>
              <a:tailEnd/>
            </a:ln>
          </p:spPr>
          <p:txBody>
            <a:bodyPr wrap="none" anchor="ctr"/>
            <a:lstStyle/>
            <a:p>
              <a:endParaRPr lang="en-US"/>
            </a:p>
          </p:txBody>
        </p:sp>
        <p:sp>
          <p:nvSpPr>
            <p:cNvPr id="39982" name="Line 49"/>
            <p:cNvSpPr>
              <a:spLocks noChangeShapeType="1"/>
            </p:cNvSpPr>
            <p:nvPr/>
          </p:nvSpPr>
          <p:spPr bwMode="auto">
            <a:xfrm>
              <a:off x="2208" y="2880"/>
              <a:ext cx="960" cy="0"/>
            </a:xfrm>
            <a:prstGeom prst="line">
              <a:avLst/>
            </a:prstGeom>
            <a:noFill/>
            <a:ln w="9525">
              <a:solidFill>
                <a:schemeClr val="tx1"/>
              </a:solidFill>
              <a:round/>
              <a:headEnd/>
              <a:tailEnd/>
            </a:ln>
          </p:spPr>
          <p:txBody>
            <a:bodyPr wrap="none" anchor="ctr"/>
            <a:lstStyle/>
            <a:p>
              <a:endParaRPr lang="en-US"/>
            </a:p>
          </p:txBody>
        </p:sp>
        <p:sp>
          <p:nvSpPr>
            <p:cNvPr id="39983" name="Line 50"/>
            <p:cNvSpPr>
              <a:spLocks noChangeShapeType="1"/>
            </p:cNvSpPr>
            <p:nvPr/>
          </p:nvSpPr>
          <p:spPr bwMode="auto">
            <a:xfrm>
              <a:off x="2160" y="3024"/>
              <a:ext cx="960" cy="0"/>
            </a:xfrm>
            <a:prstGeom prst="line">
              <a:avLst/>
            </a:prstGeom>
            <a:noFill/>
            <a:ln w="9525">
              <a:solidFill>
                <a:schemeClr val="tx1"/>
              </a:solidFill>
              <a:round/>
              <a:headEnd/>
              <a:tailEnd/>
            </a:ln>
          </p:spPr>
          <p:txBody>
            <a:bodyPr wrap="none" anchor="ctr"/>
            <a:lstStyle/>
            <a:p>
              <a:endParaRPr lang="en-US"/>
            </a:p>
          </p:txBody>
        </p:sp>
      </p:grpSp>
      <p:grpSp>
        <p:nvGrpSpPr>
          <p:cNvPr id="39963" name="Group 51"/>
          <p:cNvGrpSpPr>
            <a:grpSpLocks/>
          </p:cNvGrpSpPr>
          <p:nvPr/>
        </p:nvGrpSpPr>
        <p:grpSpPr bwMode="auto">
          <a:xfrm flipH="1">
            <a:off x="5059363" y="1758950"/>
            <a:ext cx="754062" cy="215900"/>
            <a:chOff x="2160" y="2736"/>
            <a:chExt cx="1008" cy="288"/>
          </a:xfrm>
        </p:grpSpPr>
        <p:sp>
          <p:nvSpPr>
            <p:cNvPr id="39978" name="Line 52"/>
            <p:cNvSpPr>
              <a:spLocks noChangeShapeType="1"/>
            </p:cNvSpPr>
            <p:nvPr/>
          </p:nvSpPr>
          <p:spPr bwMode="auto">
            <a:xfrm>
              <a:off x="2160" y="2736"/>
              <a:ext cx="960" cy="0"/>
            </a:xfrm>
            <a:prstGeom prst="line">
              <a:avLst/>
            </a:prstGeom>
            <a:noFill/>
            <a:ln w="9525">
              <a:solidFill>
                <a:schemeClr val="tx1"/>
              </a:solidFill>
              <a:round/>
              <a:headEnd/>
              <a:tailEnd/>
            </a:ln>
          </p:spPr>
          <p:txBody>
            <a:bodyPr wrap="none" anchor="ctr"/>
            <a:lstStyle/>
            <a:p>
              <a:endParaRPr lang="en-US"/>
            </a:p>
          </p:txBody>
        </p:sp>
        <p:sp>
          <p:nvSpPr>
            <p:cNvPr id="39979" name="Line 53"/>
            <p:cNvSpPr>
              <a:spLocks noChangeShapeType="1"/>
            </p:cNvSpPr>
            <p:nvPr/>
          </p:nvSpPr>
          <p:spPr bwMode="auto">
            <a:xfrm>
              <a:off x="2208" y="2880"/>
              <a:ext cx="960" cy="0"/>
            </a:xfrm>
            <a:prstGeom prst="line">
              <a:avLst/>
            </a:prstGeom>
            <a:noFill/>
            <a:ln w="9525">
              <a:solidFill>
                <a:schemeClr val="tx1"/>
              </a:solidFill>
              <a:round/>
              <a:headEnd/>
              <a:tailEnd/>
            </a:ln>
          </p:spPr>
          <p:txBody>
            <a:bodyPr wrap="none" anchor="ctr"/>
            <a:lstStyle/>
            <a:p>
              <a:endParaRPr lang="en-US"/>
            </a:p>
          </p:txBody>
        </p:sp>
        <p:sp>
          <p:nvSpPr>
            <p:cNvPr id="39980" name="Line 54"/>
            <p:cNvSpPr>
              <a:spLocks noChangeShapeType="1"/>
            </p:cNvSpPr>
            <p:nvPr/>
          </p:nvSpPr>
          <p:spPr bwMode="auto">
            <a:xfrm>
              <a:off x="2160" y="3024"/>
              <a:ext cx="960" cy="0"/>
            </a:xfrm>
            <a:prstGeom prst="line">
              <a:avLst/>
            </a:prstGeom>
            <a:noFill/>
            <a:ln w="9525">
              <a:solidFill>
                <a:schemeClr val="tx1"/>
              </a:solidFill>
              <a:round/>
              <a:headEnd/>
              <a:tailEnd/>
            </a:ln>
          </p:spPr>
          <p:txBody>
            <a:bodyPr wrap="none" anchor="ctr"/>
            <a:lstStyle/>
            <a:p>
              <a:endParaRPr lang="en-US"/>
            </a:p>
          </p:txBody>
        </p:sp>
      </p:grpSp>
      <p:grpSp>
        <p:nvGrpSpPr>
          <p:cNvPr id="39964" name="Group 55"/>
          <p:cNvGrpSpPr>
            <a:grpSpLocks/>
          </p:cNvGrpSpPr>
          <p:nvPr/>
        </p:nvGrpSpPr>
        <p:grpSpPr bwMode="auto">
          <a:xfrm flipH="1">
            <a:off x="5741988" y="2906713"/>
            <a:ext cx="752475" cy="215900"/>
            <a:chOff x="2160" y="2736"/>
            <a:chExt cx="1008" cy="288"/>
          </a:xfrm>
        </p:grpSpPr>
        <p:sp>
          <p:nvSpPr>
            <p:cNvPr id="39975" name="Line 56"/>
            <p:cNvSpPr>
              <a:spLocks noChangeShapeType="1"/>
            </p:cNvSpPr>
            <p:nvPr/>
          </p:nvSpPr>
          <p:spPr bwMode="auto">
            <a:xfrm>
              <a:off x="2160" y="2736"/>
              <a:ext cx="960" cy="0"/>
            </a:xfrm>
            <a:prstGeom prst="line">
              <a:avLst/>
            </a:prstGeom>
            <a:noFill/>
            <a:ln w="9525">
              <a:solidFill>
                <a:schemeClr val="tx1"/>
              </a:solidFill>
              <a:round/>
              <a:headEnd/>
              <a:tailEnd/>
            </a:ln>
          </p:spPr>
          <p:txBody>
            <a:bodyPr wrap="none" anchor="ctr"/>
            <a:lstStyle/>
            <a:p>
              <a:endParaRPr lang="en-US"/>
            </a:p>
          </p:txBody>
        </p:sp>
        <p:sp>
          <p:nvSpPr>
            <p:cNvPr id="39976" name="Line 57"/>
            <p:cNvSpPr>
              <a:spLocks noChangeShapeType="1"/>
            </p:cNvSpPr>
            <p:nvPr/>
          </p:nvSpPr>
          <p:spPr bwMode="auto">
            <a:xfrm>
              <a:off x="2208" y="2880"/>
              <a:ext cx="960" cy="0"/>
            </a:xfrm>
            <a:prstGeom prst="line">
              <a:avLst/>
            </a:prstGeom>
            <a:noFill/>
            <a:ln w="9525">
              <a:solidFill>
                <a:schemeClr val="tx1"/>
              </a:solidFill>
              <a:round/>
              <a:headEnd/>
              <a:tailEnd/>
            </a:ln>
          </p:spPr>
          <p:txBody>
            <a:bodyPr wrap="none" anchor="ctr"/>
            <a:lstStyle/>
            <a:p>
              <a:endParaRPr lang="en-US"/>
            </a:p>
          </p:txBody>
        </p:sp>
        <p:sp>
          <p:nvSpPr>
            <p:cNvPr id="39977" name="Line 58"/>
            <p:cNvSpPr>
              <a:spLocks noChangeShapeType="1"/>
            </p:cNvSpPr>
            <p:nvPr/>
          </p:nvSpPr>
          <p:spPr bwMode="auto">
            <a:xfrm>
              <a:off x="2160" y="3024"/>
              <a:ext cx="960" cy="0"/>
            </a:xfrm>
            <a:prstGeom prst="line">
              <a:avLst/>
            </a:prstGeom>
            <a:noFill/>
            <a:ln w="9525">
              <a:solidFill>
                <a:schemeClr val="tx1"/>
              </a:solidFill>
              <a:round/>
              <a:headEnd/>
              <a:tailEnd/>
            </a:ln>
          </p:spPr>
          <p:txBody>
            <a:bodyPr wrap="none" anchor="ctr"/>
            <a:lstStyle/>
            <a:p>
              <a:endParaRPr lang="en-US"/>
            </a:p>
          </p:txBody>
        </p:sp>
      </p:grpSp>
      <p:grpSp>
        <p:nvGrpSpPr>
          <p:cNvPr id="39965" name="Group 59"/>
          <p:cNvGrpSpPr>
            <a:grpSpLocks/>
          </p:cNvGrpSpPr>
          <p:nvPr/>
        </p:nvGrpSpPr>
        <p:grpSpPr bwMode="auto">
          <a:xfrm flipH="1">
            <a:off x="6745288" y="1687513"/>
            <a:ext cx="754062" cy="214312"/>
            <a:chOff x="2160" y="2736"/>
            <a:chExt cx="1008" cy="288"/>
          </a:xfrm>
        </p:grpSpPr>
        <p:sp>
          <p:nvSpPr>
            <p:cNvPr id="39972" name="Line 60"/>
            <p:cNvSpPr>
              <a:spLocks noChangeShapeType="1"/>
            </p:cNvSpPr>
            <p:nvPr/>
          </p:nvSpPr>
          <p:spPr bwMode="auto">
            <a:xfrm>
              <a:off x="2160" y="2736"/>
              <a:ext cx="960" cy="0"/>
            </a:xfrm>
            <a:prstGeom prst="line">
              <a:avLst/>
            </a:prstGeom>
            <a:noFill/>
            <a:ln w="9525">
              <a:solidFill>
                <a:schemeClr val="tx1"/>
              </a:solidFill>
              <a:round/>
              <a:headEnd/>
              <a:tailEnd/>
            </a:ln>
          </p:spPr>
          <p:txBody>
            <a:bodyPr wrap="none" anchor="ctr"/>
            <a:lstStyle/>
            <a:p>
              <a:endParaRPr lang="en-US"/>
            </a:p>
          </p:txBody>
        </p:sp>
        <p:sp>
          <p:nvSpPr>
            <p:cNvPr id="39973" name="Line 61"/>
            <p:cNvSpPr>
              <a:spLocks noChangeShapeType="1"/>
            </p:cNvSpPr>
            <p:nvPr/>
          </p:nvSpPr>
          <p:spPr bwMode="auto">
            <a:xfrm>
              <a:off x="2208" y="2880"/>
              <a:ext cx="960" cy="0"/>
            </a:xfrm>
            <a:prstGeom prst="line">
              <a:avLst/>
            </a:prstGeom>
            <a:noFill/>
            <a:ln w="9525">
              <a:solidFill>
                <a:schemeClr val="tx1"/>
              </a:solidFill>
              <a:round/>
              <a:headEnd/>
              <a:tailEnd/>
            </a:ln>
          </p:spPr>
          <p:txBody>
            <a:bodyPr wrap="none" anchor="ctr"/>
            <a:lstStyle/>
            <a:p>
              <a:endParaRPr lang="en-US"/>
            </a:p>
          </p:txBody>
        </p:sp>
        <p:sp>
          <p:nvSpPr>
            <p:cNvPr id="39974" name="Line 62"/>
            <p:cNvSpPr>
              <a:spLocks noChangeShapeType="1"/>
            </p:cNvSpPr>
            <p:nvPr/>
          </p:nvSpPr>
          <p:spPr bwMode="auto">
            <a:xfrm>
              <a:off x="2160" y="3024"/>
              <a:ext cx="960" cy="0"/>
            </a:xfrm>
            <a:prstGeom prst="line">
              <a:avLst/>
            </a:prstGeom>
            <a:noFill/>
            <a:ln w="9525">
              <a:solidFill>
                <a:schemeClr val="tx1"/>
              </a:solidFill>
              <a:round/>
              <a:headEnd/>
              <a:tailEnd/>
            </a:ln>
          </p:spPr>
          <p:txBody>
            <a:bodyPr wrap="none" anchor="ctr"/>
            <a:lstStyle/>
            <a:p>
              <a:endParaRPr lang="en-US"/>
            </a:p>
          </p:txBody>
        </p:sp>
      </p:grpSp>
      <p:grpSp>
        <p:nvGrpSpPr>
          <p:cNvPr id="39966" name="Group 63"/>
          <p:cNvGrpSpPr>
            <a:grpSpLocks/>
          </p:cNvGrpSpPr>
          <p:nvPr/>
        </p:nvGrpSpPr>
        <p:grpSpPr bwMode="auto">
          <a:xfrm>
            <a:off x="7212013" y="2189163"/>
            <a:ext cx="752475" cy="215900"/>
            <a:chOff x="2160" y="2736"/>
            <a:chExt cx="1008" cy="288"/>
          </a:xfrm>
        </p:grpSpPr>
        <p:sp>
          <p:nvSpPr>
            <p:cNvPr id="39969" name="Line 64"/>
            <p:cNvSpPr>
              <a:spLocks noChangeShapeType="1"/>
            </p:cNvSpPr>
            <p:nvPr/>
          </p:nvSpPr>
          <p:spPr bwMode="auto">
            <a:xfrm>
              <a:off x="2160" y="2736"/>
              <a:ext cx="960" cy="0"/>
            </a:xfrm>
            <a:prstGeom prst="line">
              <a:avLst/>
            </a:prstGeom>
            <a:noFill/>
            <a:ln w="9525">
              <a:solidFill>
                <a:schemeClr val="tx1"/>
              </a:solidFill>
              <a:round/>
              <a:headEnd/>
              <a:tailEnd/>
            </a:ln>
          </p:spPr>
          <p:txBody>
            <a:bodyPr wrap="none" anchor="ctr"/>
            <a:lstStyle/>
            <a:p>
              <a:endParaRPr lang="en-US"/>
            </a:p>
          </p:txBody>
        </p:sp>
        <p:sp>
          <p:nvSpPr>
            <p:cNvPr id="39970" name="Line 65"/>
            <p:cNvSpPr>
              <a:spLocks noChangeShapeType="1"/>
            </p:cNvSpPr>
            <p:nvPr/>
          </p:nvSpPr>
          <p:spPr bwMode="auto">
            <a:xfrm>
              <a:off x="2208" y="2880"/>
              <a:ext cx="960" cy="0"/>
            </a:xfrm>
            <a:prstGeom prst="line">
              <a:avLst/>
            </a:prstGeom>
            <a:noFill/>
            <a:ln w="9525">
              <a:solidFill>
                <a:schemeClr val="tx1"/>
              </a:solidFill>
              <a:round/>
              <a:headEnd/>
              <a:tailEnd/>
            </a:ln>
          </p:spPr>
          <p:txBody>
            <a:bodyPr wrap="none" anchor="ctr"/>
            <a:lstStyle/>
            <a:p>
              <a:endParaRPr lang="en-US"/>
            </a:p>
          </p:txBody>
        </p:sp>
        <p:sp>
          <p:nvSpPr>
            <p:cNvPr id="39971" name="Line 66"/>
            <p:cNvSpPr>
              <a:spLocks noChangeShapeType="1"/>
            </p:cNvSpPr>
            <p:nvPr/>
          </p:nvSpPr>
          <p:spPr bwMode="auto">
            <a:xfrm>
              <a:off x="2160" y="3024"/>
              <a:ext cx="960" cy="0"/>
            </a:xfrm>
            <a:prstGeom prst="line">
              <a:avLst/>
            </a:prstGeom>
            <a:noFill/>
            <a:ln w="9525">
              <a:solidFill>
                <a:schemeClr val="tx1"/>
              </a:solidFill>
              <a:round/>
              <a:headEnd/>
              <a:tailEnd/>
            </a:ln>
          </p:spPr>
          <p:txBody>
            <a:bodyPr wrap="none" anchor="ctr"/>
            <a:lstStyle/>
            <a:p>
              <a:endParaRPr lang="en-US"/>
            </a:p>
          </p:txBody>
        </p:sp>
      </p:grpSp>
      <p:sp>
        <p:nvSpPr>
          <p:cNvPr id="39967" name="Text Box 67"/>
          <p:cNvSpPr txBox="1">
            <a:spLocks noChangeArrowheads="1"/>
          </p:cNvSpPr>
          <p:nvPr/>
        </p:nvSpPr>
        <p:spPr bwMode="auto">
          <a:xfrm>
            <a:off x="7581900" y="6400800"/>
            <a:ext cx="1409700" cy="274638"/>
          </a:xfrm>
          <a:prstGeom prst="rect">
            <a:avLst/>
          </a:prstGeom>
          <a:noFill/>
          <a:ln w="9525">
            <a:noFill/>
            <a:miter lim="800000"/>
            <a:headEnd/>
            <a:tailEnd/>
          </a:ln>
        </p:spPr>
        <p:txBody>
          <a:bodyPr wrap="none">
            <a:spAutoFit/>
          </a:bodyPr>
          <a:lstStyle/>
          <a:p>
            <a:pPr eaLnBrk="0" hangingPunct="0"/>
            <a:r>
              <a:rPr lang="en-US" sz="1200"/>
              <a:t>(courtesy F. Remer)</a:t>
            </a:r>
            <a:endParaRPr lang="en-US"/>
          </a:p>
        </p:txBody>
      </p:sp>
      <p:sp>
        <p:nvSpPr>
          <p:cNvPr id="69" name="مستطيل 68"/>
          <p:cNvSpPr/>
          <p:nvPr/>
        </p:nvSpPr>
        <p:spPr>
          <a:xfrm>
            <a:off x="3373265" y="304800"/>
            <a:ext cx="310373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SA" sz="5400" b="1" dirty="0">
                <a:ln w="11430"/>
                <a:solidFill>
                  <a:srgbClr val="0070C0"/>
                </a:solidFill>
                <a:effectLst>
                  <a:outerShdw blurRad="50800" dist="39000" dir="5460000" algn="tl">
                    <a:srgbClr val="000000">
                      <a:alpha val="38000"/>
                    </a:srgbClr>
                  </a:outerShdw>
                </a:effectLst>
              </a:rPr>
              <a:t>الغاز المثالي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type="wd">
                                    <p:tmAbs val="500"/>
                                  </p:iterate>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iterate type="wd">
                                    <p:tmAbs val="500"/>
                                  </p:iterate>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iterate type="wd">
                                    <p:tmAbs val="500"/>
                                  </p:iterate>
                                  <p:childTnLst>
                                    <p:set>
                                      <p:cBhvr>
                                        <p:cTn id="12" dur="1" fill="hold">
                                          <p:stCondLst>
                                            <p:cond delay="0"/>
                                          </p:stCondLst>
                                        </p:cTn>
                                        <p:tgtEl>
                                          <p:spTgt spid="174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iterate type="wd">
                                    <p:tmAbs val="500"/>
                                  </p:iterate>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وان 1"/>
          <p:cNvSpPr>
            <a:spLocks noGrp="1"/>
          </p:cNvSpPr>
          <p:nvPr>
            <p:ph type="title"/>
          </p:nvPr>
        </p:nvSpPr>
        <p:spPr>
          <a:xfrm>
            <a:off x="2438400" y="1600200"/>
            <a:ext cx="4876800" cy="1143000"/>
          </a:xfrm>
        </p:spPr>
        <p:txBody>
          <a:bodyPr/>
          <a:lstStyle/>
          <a:p>
            <a:r>
              <a:rPr lang="ar-SA" sz="4800" b="1" smtClean="0"/>
              <a:t>هل تعتقدين وجود غاز</a:t>
            </a:r>
            <a:br>
              <a:rPr lang="ar-SA" sz="4800" b="1" smtClean="0"/>
            </a:br>
            <a:r>
              <a:rPr lang="ar-SA" sz="4800" b="1" smtClean="0"/>
              <a:t> بهذه المواصفات ؟؟</a:t>
            </a:r>
          </a:p>
        </p:txBody>
      </p:sp>
      <p:pic>
        <p:nvPicPr>
          <p:cNvPr id="40963" name="Picture 2" descr="C:\Users\hp tec\Pictures\th_j0283696.gif"/>
          <p:cNvPicPr>
            <a:picLocks noChangeAspect="1" noChangeArrowheads="1" noCrop="1"/>
          </p:cNvPicPr>
          <p:nvPr/>
        </p:nvPicPr>
        <p:blipFill>
          <a:blip r:embed="rId2" cstate="print"/>
          <a:srcRect/>
          <a:stretch>
            <a:fillRect/>
          </a:stretch>
        </p:blipFill>
        <p:spPr bwMode="auto">
          <a:xfrm>
            <a:off x="3810000" y="3124200"/>
            <a:ext cx="1600200" cy="1600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noFill/>
        </p:spPr>
        <p:txBody>
          <a:bodyPr/>
          <a:lstStyle/>
          <a:p>
            <a:fld id="{CF64CA03-09F1-4408-A001-7EDA650CE8F4}" type="slidenum">
              <a:rPr lang="en-US" smtClean="0"/>
              <a:pPr/>
              <a:t>38</a:t>
            </a:fld>
            <a:endParaRPr lang="en-US" smtClean="0"/>
          </a:p>
        </p:txBody>
      </p:sp>
      <p:sp>
        <p:nvSpPr>
          <p:cNvPr id="41987" name="Text Box 3"/>
          <p:cNvSpPr txBox="1">
            <a:spLocks noChangeArrowheads="1"/>
          </p:cNvSpPr>
          <p:nvPr/>
        </p:nvSpPr>
        <p:spPr bwMode="auto">
          <a:xfrm>
            <a:off x="2971800" y="152400"/>
            <a:ext cx="3028950" cy="1384300"/>
          </a:xfrm>
          <a:prstGeom prst="rect">
            <a:avLst/>
          </a:prstGeom>
          <a:noFill/>
          <a:ln w="9525">
            <a:noFill/>
            <a:miter lim="800000"/>
            <a:headEnd/>
            <a:tailEnd/>
          </a:ln>
        </p:spPr>
        <p:txBody>
          <a:bodyPr>
            <a:spAutoFit/>
          </a:bodyPr>
          <a:lstStyle/>
          <a:p>
            <a:pPr algn="ctr"/>
            <a:r>
              <a:rPr lang="ar-SA" sz="4400" b="1">
                <a:solidFill>
                  <a:srgbClr val="0070C0"/>
                </a:solidFill>
              </a:rPr>
              <a:t>الغاز الحقيقي</a:t>
            </a:r>
          </a:p>
          <a:p>
            <a:pPr algn="ctr"/>
            <a:r>
              <a:rPr lang="en-US" sz="4000" b="1">
                <a:solidFill>
                  <a:srgbClr val="0070C0"/>
                </a:solidFill>
              </a:rPr>
              <a:t>Real Gas</a:t>
            </a:r>
            <a:r>
              <a:rPr lang="ar-SA" sz="4000" b="1">
                <a:solidFill>
                  <a:srgbClr val="0070C0"/>
                </a:solidFill>
              </a:rPr>
              <a:t> </a:t>
            </a:r>
            <a:endParaRPr lang="en-US" sz="4000" b="1">
              <a:solidFill>
                <a:srgbClr val="0070C0"/>
              </a:solidFill>
            </a:endParaRPr>
          </a:p>
        </p:txBody>
      </p:sp>
      <p:pic>
        <p:nvPicPr>
          <p:cNvPr id="41988" name="Picture 5"/>
          <p:cNvPicPr>
            <a:picLocks noChangeAspect="1" noChangeArrowheads="1"/>
          </p:cNvPicPr>
          <p:nvPr/>
        </p:nvPicPr>
        <p:blipFill>
          <a:blip r:embed="rId2" cstate="print"/>
          <a:srcRect/>
          <a:stretch>
            <a:fillRect/>
          </a:stretch>
        </p:blipFill>
        <p:spPr bwMode="auto">
          <a:xfrm>
            <a:off x="1716088" y="1752600"/>
            <a:ext cx="3770312" cy="4724400"/>
          </a:xfrm>
          <a:prstGeom prst="rect">
            <a:avLst/>
          </a:prstGeom>
          <a:noFill/>
          <a:ln w="9525">
            <a:noFill/>
            <a:miter lim="800000"/>
            <a:headEnd/>
            <a:tailEnd/>
          </a:ln>
        </p:spPr>
      </p:pic>
      <p:sp>
        <p:nvSpPr>
          <p:cNvPr id="5" name="مستطيل 4"/>
          <p:cNvSpPr>
            <a:spLocks noChangeArrowheads="1"/>
          </p:cNvSpPr>
          <p:nvPr/>
        </p:nvSpPr>
        <p:spPr bwMode="auto">
          <a:xfrm>
            <a:off x="5562600" y="1447800"/>
            <a:ext cx="3429000" cy="5181600"/>
          </a:xfrm>
          <a:prstGeom prst="rect">
            <a:avLst/>
          </a:prstGeom>
          <a:noFill/>
          <a:ln w="12700" cap="sq" algn="ctr">
            <a:solidFill>
              <a:schemeClr val="tx1"/>
            </a:solidFill>
            <a:round/>
            <a:headEnd type="none" w="sm" len="sm"/>
            <a:tailEnd type="none" w="sm" len="sm"/>
          </a:ln>
        </p:spPr>
        <p:txBody>
          <a:bodyPr/>
          <a:lstStyle/>
          <a:p>
            <a:pPr algn="ctr" rtl="1"/>
            <a:r>
              <a:rPr lang="ar-SA" sz="2800" b="1"/>
              <a:t>جسيمات الغاز لها حجم وان كان صغيرا ، و توجد بينها قوى تجاذب كما أن التصادمات فيما بينها و بين الوعاء ليست تصادمات مرنة تماما.و على الرغم من ذلك تسلك معظم الغازات سلوك الغاز المثالي في نطاقات و اسعة من الضغط ودرجة الحرارة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8" descr="NFPA_58_book"/>
          <p:cNvPicPr>
            <a:picLocks noChangeAspect="1" noChangeArrowheads="1"/>
          </p:cNvPicPr>
          <p:nvPr/>
        </p:nvPicPr>
        <p:blipFill>
          <a:blip r:embed="rId2" cstate="print"/>
          <a:srcRect l="13889" t="43092"/>
          <a:stretch>
            <a:fillRect/>
          </a:stretch>
        </p:blipFill>
        <p:spPr bwMode="auto">
          <a:xfrm>
            <a:off x="6553200" y="914400"/>
            <a:ext cx="2362200" cy="1811338"/>
          </a:xfrm>
          <a:prstGeom prst="rect">
            <a:avLst/>
          </a:prstGeom>
          <a:noFill/>
          <a:ln w="9525">
            <a:noFill/>
            <a:miter lim="800000"/>
            <a:headEnd/>
            <a:tailEnd/>
          </a:ln>
        </p:spPr>
      </p:pic>
      <p:sp>
        <p:nvSpPr>
          <p:cNvPr id="3" name="مستطيل 2"/>
          <p:cNvSpPr/>
          <p:nvPr/>
        </p:nvSpPr>
        <p:spPr>
          <a:xfrm>
            <a:off x="1837192" y="2971800"/>
            <a:ext cx="7306808" cy="280076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SA"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ماهو</a:t>
            </a: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SA"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تاثير</a:t>
            </a: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الضغط </a:t>
            </a:r>
            <a:r>
              <a:rPr lang="ar-SA"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a:t>
            </a: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درجة الحرارة</a:t>
            </a:r>
          </a:p>
          <a:p>
            <a:pPr algn="ctr">
              <a:defRPr/>
            </a:pP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على سلوك الغاز الحقيقي كغاز مثالي ؟؟</a:t>
            </a:r>
          </a:p>
          <a:p>
            <a:pPr algn="ctr">
              <a:defRPr/>
            </a:pP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defRPr/>
            </a:pPr>
            <a:endPar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2"/>
          <p:cNvSpPr txBox="1">
            <a:spLocks noChangeArrowheads="1"/>
          </p:cNvSpPr>
          <p:nvPr/>
        </p:nvSpPr>
        <p:spPr bwMode="auto">
          <a:xfrm>
            <a:off x="838200" y="152400"/>
            <a:ext cx="7391400" cy="923925"/>
          </a:xfrm>
          <a:prstGeom prst="rect">
            <a:avLst/>
          </a:prstGeom>
          <a:noFill/>
          <a:ln w="9525">
            <a:noFill/>
            <a:miter lim="800000"/>
            <a:headEnd/>
            <a:tailEnd/>
          </a:ln>
        </p:spPr>
        <p:txBody>
          <a:bodyPr>
            <a:spAutoFit/>
          </a:bodyPr>
          <a:lstStyle/>
          <a:p>
            <a:pPr algn="r">
              <a:spcBef>
                <a:spcPct val="50000"/>
              </a:spcBef>
            </a:pPr>
            <a:r>
              <a:rPr lang="ar-SA" sz="5400" b="1">
                <a:solidFill>
                  <a:srgbClr val="B13142"/>
                </a:solidFill>
              </a:rPr>
              <a:t>تطبيق :</a:t>
            </a:r>
            <a:endParaRPr lang="en-US" sz="5400" b="1">
              <a:solidFill>
                <a:srgbClr val="B13142"/>
              </a:solidFill>
            </a:endParaRPr>
          </a:p>
        </p:txBody>
      </p:sp>
      <p:sp>
        <p:nvSpPr>
          <p:cNvPr id="36879" name="Text Box 15"/>
          <p:cNvSpPr txBox="1">
            <a:spLocks noChangeArrowheads="1"/>
          </p:cNvSpPr>
          <p:nvPr/>
        </p:nvSpPr>
        <p:spPr bwMode="auto">
          <a:xfrm>
            <a:off x="1066800" y="1371600"/>
            <a:ext cx="7775575" cy="1446213"/>
          </a:xfrm>
          <a:prstGeom prst="rect">
            <a:avLst/>
          </a:prstGeom>
          <a:noFill/>
          <a:ln w="9525">
            <a:noFill/>
            <a:miter lim="800000"/>
            <a:headEnd/>
            <a:tailEnd/>
          </a:ln>
        </p:spPr>
        <p:txBody>
          <a:bodyPr>
            <a:spAutoFit/>
          </a:bodyPr>
          <a:lstStyle/>
          <a:p>
            <a:pPr marL="344488" indent="-344488" algn="ctr"/>
            <a:r>
              <a:rPr lang="ar-SA" sz="4400" b="1">
                <a:solidFill>
                  <a:srgbClr val="000000"/>
                </a:solidFill>
              </a:rPr>
              <a:t>كم تبلغ عدد ذرات الحديد في المول الواحد؟؟</a:t>
            </a:r>
            <a:endParaRPr lang="en-US" sz="4400" b="1">
              <a:solidFill>
                <a:srgbClr val="000000"/>
              </a:solidFill>
            </a:endParaRPr>
          </a:p>
        </p:txBody>
      </p:sp>
      <p:pic>
        <p:nvPicPr>
          <p:cNvPr id="36882" name="Picture 18" descr="p326"/>
          <p:cNvPicPr>
            <a:picLocks noChangeAspect="1" noChangeArrowheads="1"/>
          </p:cNvPicPr>
          <p:nvPr/>
        </p:nvPicPr>
        <p:blipFill>
          <a:blip r:embed="rId3" cstate="print"/>
          <a:srcRect/>
          <a:stretch>
            <a:fillRect/>
          </a:stretch>
        </p:blipFill>
        <p:spPr bwMode="auto">
          <a:xfrm>
            <a:off x="1981200" y="2705100"/>
            <a:ext cx="6248400" cy="2400300"/>
          </a:xfrm>
          <a:prstGeom prst="rect">
            <a:avLst/>
          </a:prstGeom>
          <a:noFill/>
          <a:ln w="9525">
            <a:noFill/>
            <a:miter lim="800000"/>
            <a:headEnd/>
            <a:tailEnd/>
          </a:ln>
        </p:spPr>
      </p:pic>
      <p:sp>
        <p:nvSpPr>
          <p:cNvPr id="11269" name="Rectangle 5"/>
          <p:cNvSpPr>
            <a:spLocks noChangeArrowheads="1"/>
          </p:cNvSpPr>
          <p:nvPr/>
        </p:nvSpPr>
        <p:spPr bwMode="auto">
          <a:xfrm>
            <a:off x="0" y="1143000"/>
            <a:ext cx="9144000" cy="152400"/>
          </a:xfrm>
          <a:prstGeom prst="rect">
            <a:avLst/>
          </a:prstGeom>
          <a:gradFill rotWithShape="0">
            <a:gsLst>
              <a:gs pos="0">
                <a:srgbClr val="333399"/>
              </a:gs>
              <a:gs pos="100000">
                <a:srgbClr val="CC0000"/>
              </a:gs>
            </a:gsLst>
            <a:path path="shape">
              <a:fillToRect l="50000" t="50000" r="50000" b="50000"/>
            </a:path>
          </a:gradFill>
          <a:ln w="9525">
            <a:noFill/>
            <a:miter lim="800000"/>
            <a:headEnd/>
            <a:tailEnd/>
          </a:ln>
        </p:spPr>
        <p:txBody>
          <a:bodyPr wrap="none" anchor="ctr"/>
          <a:lstStyle/>
          <a:p>
            <a:endParaRPr lang="ar-SA">
              <a:latin typeface="Calibri" pitchFamily="34" charset="0"/>
            </a:endParaRPr>
          </a:p>
        </p:txBody>
      </p:sp>
      <p:sp>
        <p:nvSpPr>
          <p:cNvPr id="7" name="مستطيل مستدير الزوايا 6"/>
          <p:cNvSpPr>
            <a:spLocks noChangeArrowheads="1"/>
          </p:cNvSpPr>
          <p:nvPr/>
        </p:nvSpPr>
        <p:spPr bwMode="auto">
          <a:xfrm>
            <a:off x="4572000" y="3048000"/>
            <a:ext cx="3657600" cy="1981200"/>
          </a:xfrm>
          <a:prstGeom prst="roundRect">
            <a:avLst>
              <a:gd name="adj" fmla="val 16667"/>
            </a:avLst>
          </a:prstGeom>
          <a:solidFill>
            <a:schemeClr val="bg1"/>
          </a:solidFill>
          <a:ln w="9525" algn="ctr">
            <a:noFill/>
            <a:round/>
            <a:headEnd/>
            <a:tailEnd/>
          </a:ln>
        </p:spPr>
        <p:txBody>
          <a:bodyPr/>
          <a:lstStyle/>
          <a:p>
            <a:endParaRPr lang="ar-SA"/>
          </a:p>
        </p:txBody>
      </p:sp>
    </p:spTree>
    <p:custDataLst>
      <p:tags r:id="rId1"/>
    </p:custDataLst>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79">
                                            <p:txEl>
                                              <p:pRg st="0" end="0"/>
                                            </p:txEl>
                                          </p:spTgt>
                                        </p:tgtEl>
                                        <p:attrNameLst>
                                          <p:attrName>style.visibility</p:attrName>
                                        </p:attrNameLst>
                                      </p:cBhvr>
                                      <p:to>
                                        <p:strVal val="visible"/>
                                      </p:to>
                                    </p:set>
                                    <p:animEffect transition="in" filter="wipe(left)">
                                      <p:cBhvr>
                                        <p:cTn id="7" dur="500"/>
                                        <p:tgtEl>
                                          <p:spTgt spid="36879">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6882"/>
                                        </p:tgtEl>
                                        <p:attrNameLst>
                                          <p:attrName>style.visibility</p:attrName>
                                        </p:attrNameLst>
                                      </p:cBhvr>
                                      <p:to>
                                        <p:strVal val="visible"/>
                                      </p:to>
                                    </p:set>
                                    <p:animEffect transition="in" filter="wipe(up)">
                                      <p:cBhvr>
                                        <p:cTn id="11" dur="500"/>
                                        <p:tgtEl>
                                          <p:spTgt spid="3688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2000"/>
                                        <p:tgtEl>
                                          <p:spTgt spid="7"/>
                                        </p:tgtEl>
                                      </p:cBhvr>
                                    </p:animEffect>
                                    <p:set>
                                      <p:cBhvr>
                                        <p:cTn id="16"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9" grpId="0" build="p" autoUpdateAnimBg="0"/>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00200" y="457200"/>
            <a:ext cx="7306808" cy="280076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SA"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ماهو</a:t>
            </a: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SA"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تاثير</a:t>
            </a: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الضغط </a:t>
            </a:r>
            <a:r>
              <a:rPr lang="ar-SA"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a:t>
            </a: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درجة الحرارة</a:t>
            </a:r>
          </a:p>
          <a:p>
            <a:pPr algn="ctr">
              <a:defRPr/>
            </a:pP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على سلوك الغاز الحقيقي كغاز مثالي ؟؟</a:t>
            </a:r>
          </a:p>
          <a:p>
            <a:pPr algn="ctr">
              <a:defRPr/>
            </a:pP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defRPr/>
            </a:pPr>
            <a:endPar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4035" name="Picture 2" descr="C:\Users\hp tec\Pictures\بر2.bmp"/>
          <p:cNvPicPr>
            <a:picLocks noChangeAspect="1" noChangeArrowheads="1"/>
          </p:cNvPicPr>
          <p:nvPr/>
        </p:nvPicPr>
        <p:blipFill>
          <a:blip r:embed="rId2" cstate="print"/>
          <a:srcRect/>
          <a:stretch>
            <a:fillRect/>
          </a:stretch>
        </p:blipFill>
        <p:spPr bwMode="auto">
          <a:xfrm>
            <a:off x="5486400" y="2819400"/>
            <a:ext cx="2847975" cy="2133600"/>
          </a:xfrm>
          <a:prstGeom prst="rect">
            <a:avLst/>
          </a:prstGeom>
          <a:noFill/>
          <a:ln w="9525">
            <a:noFill/>
            <a:miter lim="800000"/>
            <a:headEnd/>
            <a:tailEnd/>
          </a:ln>
        </p:spPr>
      </p:pic>
      <p:pic>
        <p:nvPicPr>
          <p:cNvPr id="44036" name="Picture 3" descr="C:\Users\hp tec\Pictures\بر1.jpg"/>
          <p:cNvPicPr>
            <a:picLocks noChangeAspect="1" noChangeArrowheads="1"/>
          </p:cNvPicPr>
          <p:nvPr/>
        </p:nvPicPr>
        <p:blipFill>
          <a:blip r:embed="rId3" cstate="print"/>
          <a:srcRect/>
          <a:stretch>
            <a:fillRect/>
          </a:stretch>
        </p:blipFill>
        <p:spPr bwMode="auto">
          <a:xfrm>
            <a:off x="2362200" y="2743200"/>
            <a:ext cx="1866900" cy="2447925"/>
          </a:xfrm>
          <a:prstGeom prst="rect">
            <a:avLst/>
          </a:prstGeom>
          <a:noFill/>
          <a:ln w="9525">
            <a:noFill/>
            <a:miter lim="800000"/>
            <a:headEnd/>
            <a:tailEnd/>
          </a:ln>
        </p:spPr>
      </p:pic>
      <p:sp>
        <p:nvSpPr>
          <p:cNvPr id="5" name="مربع نص 4"/>
          <p:cNvSpPr txBox="1">
            <a:spLocks noChangeArrowheads="1"/>
          </p:cNvSpPr>
          <p:nvPr/>
        </p:nvSpPr>
        <p:spPr bwMode="auto">
          <a:xfrm>
            <a:off x="1524000" y="5334000"/>
            <a:ext cx="7315200" cy="1384300"/>
          </a:xfrm>
          <a:prstGeom prst="rect">
            <a:avLst/>
          </a:prstGeom>
          <a:noFill/>
          <a:ln w="9525">
            <a:noFill/>
            <a:miter lim="800000"/>
            <a:headEnd/>
            <a:tailEnd/>
          </a:ln>
        </p:spPr>
        <p:txBody>
          <a:bodyPr>
            <a:spAutoFit/>
          </a:bodyPr>
          <a:lstStyle/>
          <a:p>
            <a:pPr algn="ctr"/>
            <a:r>
              <a:rPr lang="ar-SA" sz="2800" b="1"/>
              <a:t>يمكن تخزين كمية من البروبان السائل اكبر 270 مرة منها في الحالة الغازية  في الحجم نفسه . و تستخدم اسطونات صغيرة  من البروبان السائل وقود للطهي في المنازل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مستطيل 1"/>
          <p:cNvSpPr>
            <a:spLocks noChangeArrowheads="1"/>
          </p:cNvSpPr>
          <p:nvPr/>
        </p:nvSpPr>
        <p:spPr bwMode="auto">
          <a:xfrm>
            <a:off x="2286000" y="3013075"/>
            <a:ext cx="6096000" cy="831850"/>
          </a:xfrm>
          <a:prstGeom prst="rect">
            <a:avLst/>
          </a:prstGeom>
          <a:noFill/>
          <a:ln w="9525">
            <a:noFill/>
            <a:miter lim="800000"/>
            <a:headEnd/>
            <a:tailEnd/>
          </a:ln>
        </p:spPr>
        <p:txBody>
          <a:bodyPr>
            <a:spAutoFit/>
          </a:bodyPr>
          <a:lstStyle/>
          <a:p>
            <a:r>
              <a:rPr lang="en-US"/>
              <a:t>http://www.youtube.com/watch?v=-UDUxsFkPdM&amp;feature=relmfu</a:t>
            </a:r>
            <a:endParaRPr lang="ar-SA"/>
          </a:p>
        </p:txBody>
      </p:sp>
      <p:pic>
        <p:nvPicPr>
          <p:cNvPr id="45059" name="Picture 2" descr="C:\Users\hp tec\Pictures\www-St-Takla-org--ani-atom.gif"/>
          <p:cNvPicPr>
            <a:picLocks noChangeAspect="1" noChangeArrowheads="1" noCrop="1"/>
          </p:cNvPicPr>
          <p:nvPr/>
        </p:nvPicPr>
        <p:blipFill>
          <a:blip r:embed="rId2" cstate="print"/>
          <a:srcRect/>
          <a:stretch>
            <a:fillRect/>
          </a:stretch>
        </p:blipFill>
        <p:spPr bwMode="auto">
          <a:xfrm>
            <a:off x="7239000" y="609600"/>
            <a:ext cx="1371600" cy="1409700"/>
          </a:xfrm>
          <a:prstGeom prst="rect">
            <a:avLst/>
          </a:prstGeom>
          <a:noFill/>
          <a:ln w="9525">
            <a:noFill/>
            <a:miter lim="800000"/>
            <a:headEnd/>
            <a:tailEnd/>
          </a:ln>
        </p:spPr>
      </p:pic>
      <p:sp>
        <p:nvSpPr>
          <p:cNvPr id="4" name="مستطيل 3"/>
          <p:cNvSpPr/>
          <p:nvPr/>
        </p:nvSpPr>
        <p:spPr>
          <a:xfrm>
            <a:off x="3581400" y="1295400"/>
            <a:ext cx="1513556" cy="923330"/>
          </a:xfrm>
          <a:prstGeom prst="rect">
            <a:avLst/>
          </a:prstGeom>
          <a:noFill/>
        </p:spPr>
        <p:txBody>
          <a:bodyPr wrap="none">
            <a:spAutoFit/>
          </a:bodyPr>
          <a:lstStyle/>
          <a:p>
            <a:pPr algn="ctr">
              <a:defRPr/>
            </a:pPr>
            <a:r>
              <a:rPr lang="ar-SA"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فيديو </a:t>
            </a:r>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00200" y="457200"/>
            <a:ext cx="7306808" cy="280076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SA"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ماهو</a:t>
            </a: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SA"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تاثير</a:t>
            </a: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الضغط </a:t>
            </a:r>
            <a:r>
              <a:rPr lang="ar-SA"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a:t>
            </a: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درجة الحرارة</a:t>
            </a:r>
          </a:p>
          <a:p>
            <a:pPr algn="ctr">
              <a:defRPr/>
            </a:pP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على سلوك الغاز الحقيقي كغاز مثالي ؟؟</a:t>
            </a:r>
          </a:p>
          <a:p>
            <a:pPr algn="ctr">
              <a:defRPr/>
            </a:pPr>
            <a:r>
              <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defRPr/>
            </a:pPr>
            <a:endPar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مربع نص 4"/>
          <p:cNvSpPr txBox="1">
            <a:spLocks noChangeArrowheads="1"/>
          </p:cNvSpPr>
          <p:nvPr/>
        </p:nvSpPr>
        <p:spPr bwMode="auto">
          <a:xfrm>
            <a:off x="1524000" y="5334000"/>
            <a:ext cx="7315200" cy="523875"/>
          </a:xfrm>
          <a:prstGeom prst="rect">
            <a:avLst/>
          </a:prstGeom>
          <a:noFill/>
          <a:ln w="9525">
            <a:noFill/>
            <a:miter lim="800000"/>
            <a:headEnd/>
            <a:tailEnd/>
          </a:ln>
        </p:spPr>
        <p:txBody>
          <a:bodyPr>
            <a:spAutoFit/>
          </a:bodyPr>
          <a:lstStyle/>
          <a:p>
            <a:pPr algn="r" rtl="1"/>
            <a:r>
              <a:rPr lang="ar-SA" sz="2800" b="1"/>
              <a:t>يتحول غاز النتروجين الى سائل عند درجة ( -196 م ) .</a:t>
            </a:r>
          </a:p>
        </p:txBody>
      </p:sp>
      <p:pic>
        <p:nvPicPr>
          <p:cNvPr id="46084" name="صورة 5" descr="نتر.jpg"/>
          <p:cNvPicPr>
            <a:picLocks noChangeAspect="1"/>
          </p:cNvPicPr>
          <p:nvPr/>
        </p:nvPicPr>
        <p:blipFill>
          <a:blip r:embed="rId2" cstate="print"/>
          <a:srcRect/>
          <a:stretch>
            <a:fillRect/>
          </a:stretch>
        </p:blipFill>
        <p:spPr bwMode="auto">
          <a:xfrm>
            <a:off x="5638800" y="2438400"/>
            <a:ext cx="2057400" cy="20574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l="38125" t="35417" r="29375" b="10417"/>
          <a:stretch>
            <a:fillRect/>
          </a:stretch>
        </p:blipFill>
        <p:spPr bwMode="auto">
          <a:xfrm>
            <a:off x="5334000" y="2133600"/>
            <a:ext cx="3657600" cy="4191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6" name="Picture 2"/>
          <p:cNvPicPr>
            <a:picLocks noChangeAspect="1" noChangeArrowheads="1"/>
          </p:cNvPicPr>
          <p:nvPr/>
        </p:nvPicPr>
        <p:blipFill>
          <a:blip r:embed="rId2" cstate="print"/>
          <a:srcRect l="11250" t="35417" r="59375" b="10417"/>
          <a:stretch>
            <a:fillRect/>
          </a:stretch>
        </p:blipFill>
        <p:spPr bwMode="auto">
          <a:xfrm>
            <a:off x="1524000" y="2133600"/>
            <a:ext cx="3505200" cy="4191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7" name="مستطيل 6"/>
          <p:cNvSpPr/>
          <p:nvPr/>
        </p:nvSpPr>
        <p:spPr>
          <a:xfrm>
            <a:off x="1981200" y="381000"/>
            <a:ext cx="5951241" cy="1446550"/>
          </a:xfrm>
          <a:prstGeom prst="rect">
            <a:avLst/>
          </a:prstGeom>
          <a:noFill/>
        </p:spPr>
        <p:txBody>
          <a:bodyPr>
            <a:spAutoFit/>
          </a:bodyPr>
          <a:lstStyle/>
          <a:p>
            <a:pPr algn="ctr">
              <a:defRPr/>
            </a:pPr>
            <a:r>
              <a:rPr lang="ar-SA" sz="4400" b="1" cap="all" dirty="0">
                <a:ln w="9000" cmpd="sng">
                  <a:solidFill>
                    <a:schemeClr val="accent4">
                      <a:shade val="50000"/>
                      <a:satMod val="120000"/>
                    </a:schemeClr>
                  </a:solidFill>
                  <a:prstDash val="solid"/>
                </a:ln>
                <a:solidFill>
                  <a:schemeClr val="bg2">
                    <a:lumMod val="25000"/>
                  </a:schemeClr>
                </a:solidFill>
                <a:effectLst>
                  <a:reflection blurRad="12700" stA="28000" endPos="45000" dist="1000" dir="5400000" sy="-100000" algn="bl" rotWithShape="0"/>
                </a:effectLst>
              </a:rPr>
              <a:t>قارني بين سلوك الغاز القطبي </a:t>
            </a:r>
          </a:p>
          <a:p>
            <a:pPr algn="ctr">
              <a:defRPr/>
            </a:pPr>
            <a:r>
              <a:rPr lang="ar-SA" sz="4400" b="1" cap="all" dirty="0">
                <a:ln w="9000" cmpd="sng">
                  <a:solidFill>
                    <a:schemeClr val="accent4">
                      <a:shade val="50000"/>
                      <a:satMod val="120000"/>
                    </a:schemeClr>
                  </a:solidFill>
                  <a:prstDash val="solid"/>
                </a:ln>
                <a:solidFill>
                  <a:schemeClr val="bg2">
                    <a:lumMod val="25000"/>
                  </a:schemeClr>
                </a:solidFill>
                <a:effectLst>
                  <a:reflection blurRad="12700" stA="28000" endPos="45000" dist="1000" dir="5400000" sy="-100000" algn="bl" rotWithShape="0"/>
                </a:effectLst>
              </a:rPr>
              <a:t>و الغاز غير القطبي ؟؟</a:t>
            </a:r>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819400" y="304800"/>
            <a:ext cx="4036682" cy="707886"/>
          </a:xfrm>
          <a:prstGeom prst="rect">
            <a:avLst/>
          </a:prstGeom>
          <a:solidFill>
            <a:srgbClr val="FFFF00"/>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ar-S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القطبية وحجم الجزيئات</a:t>
            </a:r>
          </a:p>
        </p:txBody>
      </p:sp>
      <p:sp>
        <p:nvSpPr>
          <p:cNvPr id="5" name="مستطيل 4"/>
          <p:cNvSpPr/>
          <p:nvPr/>
        </p:nvSpPr>
        <p:spPr>
          <a:xfrm>
            <a:off x="6477000" y="1295400"/>
            <a:ext cx="1996059" cy="1200329"/>
          </a:xfrm>
          <a:prstGeom prst="rect">
            <a:avLst/>
          </a:prstGeom>
          <a:noFill/>
        </p:spPr>
        <p:txBody>
          <a:bodyPr wrap="none">
            <a:spAutoFit/>
          </a:bodyPr>
          <a:lstStyle/>
          <a:p>
            <a:pPr algn="ctr" fontAlgn="auto">
              <a:spcBef>
                <a:spcPts val="0"/>
              </a:spcBef>
              <a:spcAft>
                <a:spcPts val="0"/>
              </a:spcAft>
              <a:defRPr/>
            </a:pPr>
            <a:r>
              <a:rPr lang="ar-S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جزيء الماء</a:t>
            </a:r>
          </a:p>
          <a:p>
            <a:pPr algn="ctr" fontAlgn="auto">
              <a:spcBef>
                <a:spcPts val="0"/>
              </a:spcBef>
              <a:spcAft>
                <a:spcPts val="0"/>
              </a:spcAft>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H</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2</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o</a:t>
            </a:r>
            <a:endParaRPr lang="ar-S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ndParaRPr>
          </a:p>
        </p:txBody>
      </p:sp>
      <p:sp>
        <p:nvSpPr>
          <p:cNvPr id="6" name="مستطيل 5"/>
          <p:cNvSpPr/>
          <p:nvPr/>
        </p:nvSpPr>
        <p:spPr>
          <a:xfrm>
            <a:off x="1922544" y="1447800"/>
            <a:ext cx="2420856" cy="1200329"/>
          </a:xfrm>
          <a:prstGeom prst="rect">
            <a:avLst/>
          </a:prstGeom>
          <a:noFill/>
        </p:spPr>
        <p:txBody>
          <a:bodyPr wrap="none">
            <a:spAutoFit/>
          </a:bodyPr>
          <a:lstStyle/>
          <a:p>
            <a:pPr algn="ctr" fontAlgn="auto">
              <a:spcBef>
                <a:spcPts val="0"/>
              </a:spcBef>
              <a:spcAft>
                <a:spcPts val="0"/>
              </a:spcAft>
              <a:defRPr/>
            </a:pPr>
            <a:r>
              <a:rPr lang="ar-S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جزيء </a:t>
            </a:r>
            <a:r>
              <a:rPr lang="ar-SA"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الهيليوم</a:t>
            </a:r>
            <a:endParaRPr lang="ar-S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ndParaRPr>
          </a:p>
          <a:p>
            <a:pPr algn="ctr" fontAlgn="auto">
              <a:spcBef>
                <a:spcPts val="0"/>
              </a:spcBef>
              <a:spcAft>
                <a:spcPts val="0"/>
              </a:spcAft>
              <a:defRPr/>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He</a:t>
            </a:r>
            <a:endParaRPr lang="ar-S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ndParaRPr>
          </a:p>
        </p:txBody>
      </p:sp>
      <p:sp>
        <p:nvSpPr>
          <p:cNvPr id="7" name="مستطيل 6"/>
          <p:cNvSpPr/>
          <p:nvPr/>
        </p:nvSpPr>
        <p:spPr>
          <a:xfrm>
            <a:off x="5943600" y="2667000"/>
            <a:ext cx="2667000" cy="2209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b="1" dirty="0">
                <a:solidFill>
                  <a:schemeClr val="tx2">
                    <a:lumMod val="50000"/>
                  </a:schemeClr>
                </a:solidFill>
              </a:rPr>
              <a:t>يكون تجاذب الجزيئات أكبر</a:t>
            </a:r>
          </a:p>
          <a:p>
            <a:pPr algn="ctr" fontAlgn="auto">
              <a:spcBef>
                <a:spcPts val="0"/>
              </a:spcBef>
              <a:spcAft>
                <a:spcPts val="0"/>
              </a:spcAft>
              <a:defRPr/>
            </a:pPr>
            <a:r>
              <a:rPr lang="ar-SA" b="1" dirty="0">
                <a:solidFill>
                  <a:schemeClr val="tx2">
                    <a:lumMod val="50000"/>
                  </a:schemeClr>
                </a:solidFill>
              </a:rPr>
              <a:t>لأنه جزيء قطبي</a:t>
            </a:r>
          </a:p>
          <a:p>
            <a:pPr algn="ctr" fontAlgn="auto">
              <a:spcBef>
                <a:spcPts val="0"/>
              </a:spcBef>
              <a:spcAft>
                <a:spcPts val="0"/>
              </a:spcAft>
              <a:defRPr/>
            </a:pPr>
            <a:r>
              <a:rPr lang="ar-SA" b="1" dirty="0">
                <a:solidFill>
                  <a:schemeClr val="tx2">
                    <a:lumMod val="50000"/>
                  </a:schemeClr>
                </a:solidFill>
              </a:rPr>
              <a:t>تتجاذب جزيئات بواسطة قوى كهروستاتيكية</a:t>
            </a:r>
          </a:p>
        </p:txBody>
      </p:sp>
      <p:sp>
        <p:nvSpPr>
          <p:cNvPr id="9" name="مستطيل 8"/>
          <p:cNvSpPr/>
          <p:nvPr/>
        </p:nvSpPr>
        <p:spPr>
          <a:xfrm>
            <a:off x="1828800" y="2667000"/>
            <a:ext cx="2667000" cy="2209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b="1" dirty="0">
                <a:solidFill>
                  <a:schemeClr val="tx2">
                    <a:lumMod val="50000"/>
                  </a:schemeClr>
                </a:solidFill>
              </a:rPr>
              <a:t>يكون تجاذب الجزيئات أقل</a:t>
            </a:r>
          </a:p>
          <a:p>
            <a:pPr algn="ctr" fontAlgn="auto">
              <a:spcBef>
                <a:spcPts val="0"/>
              </a:spcBef>
              <a:spcAft>
                <a:spcPts val="0"/>
              </a:spcAft>
              <a:defRPr/>
            </a:pPr>
            <a:r>
              <a:rPr lang="ar-SA" b="1" dirty="0">
                <a:solidFill>
                  <a:schemeClr val="tx2">
                    <a:lumMod val="50000"/>
                  </a:schemeClr>
                </a:solidFill>
              </a:rPr>
              <a:t>لأنه جزيء </a:t>
            </a:r>
            <a:r>
              <a:rPr lang="ar-SA" b="1" dirty="0" err="1">
                <a:solidFill>
                  <a:schemeClr val="tx2">
                    <a:lumMod val="50000"/>
                  </a:schemeClr>
                </a:solidFill>
              </a:rPr>
              <a:t>غيرقطبي</a:t>
            </a:r>
            <a:endParaRPr lang="ar-SA" b="1" dirty="0">
              <a:solidFill>
                <a:schemeClr val="tx2">
                  <a:lumMod val="50000"/>
                </a:schemeClr>
              </a:solidFill>
            </a:endParaRPr>
          </a:p>
          <a:p>
            <a:pPr algn="ctr" fontAlgn="auto">
              <a:spcBef>
                <a:spcPts val="0"/>
              </a:spcBef>
              <a:spcAft>
                <a:spcPts val="0"/>
              </a:spcAft>
              <a:defRPr/>
            </a:pPr>
            <a:r>
              <a:rPr lang="ar-SA" b="1" dirty="0">
                <a:solidFill>
                  <a:schemeClr val="tx2">
                    <a:lumMod val="50000"/>
                  </a:schemeClr>
                </a:solidFill>
              </a:rPr>
              <a:t>وجسيماته اقل</a:t>
            </a:r>
          </a:p>
        </p:txBody>
      </p:sp>
      <p:sp>
        <p:nvSpPr>
          <p:cNvPr id="10" name="شكل بيضاوي 9"/>
          <p:cNvSpPr/>
          <p:nvPr/>
        </p:nvSpPr>
        <p:spPr>
          <a:xfrm>
            <a:off x="6400800" y="5029200"/>
            <a:ext cx="1752600" cy="1752600"/>
          </a:xfrm>
          <a:prstGeom prst="ellipse">
            <a:avLst/>
          </a:prstGeom>
          <a:solidFill>
            <a:srgbClr val="92D050"/>
          </a:solidFill>
        </p:spPr>
        <p:style>
          <a:lnRef idx="1">
            <a:schemeClr val="accent2"/>
          </a:lnRef>
          <a:fillRef idx="3">
            <a:schemeClr val="accent2"/>
          </a:fillRef>
          <a:effectRef idx="2">
            <a:schemeClr val="accent2"/>
          </a:effectRef>
          <a:fontRef idx="minor">
            <a:schemeClr val="lt1"/>
          </a:fontRef>
        </p:style>
        <p:txBody>
          <a:bodyPr rtlCol="1" anchor="ctr"/>
          <a:lstStyle/>
          <a:p>
            <a:pPr algn="ctr" fontAlgn="auto">
              <a:spcBef>
                <a:spcPts val="0"/>
              </a:spcBef>
              <a:spcAft>
                <a:spcPts val="0"/>
              </a:spcAft>
              <a:defRPr/>
            </a:pPr>
            <a:r>
              <a:rPr lang="ar-SA" b="1" dirty="0">
                <a:solidFill>
                  <a:schemeClr val="tx2">
                    <a:lumMod val="50000"/>
                  </a:schemeClr>
                </a:solidFill>
              </a:rPr>
              <a:t>لا يسلك</a:t>
            </a:r>
          </a:p>
          <a:p>
            <a:pPr algn="ctr" fontAlgn="auto">
              <a:spcBef>
                <a:spcPts val="0"/>
              </a:spcBef>
              <a:spcAft>
                <a:spcPts val="0"/>
              </a:spcAft>
              <a:defRPr/>
            </a:pPr>
            <a:r>
              <a:rPr lang="ar-SA" b="1" dirty="0">
                <a:solidFill>
                  <a:schemeClr val="tx2">
                    <a:lumMod val="50000"/>
                  </a:schemeClr>
                </a:solidFill>
              </a:rPr>
              <a:t>سلوك الغاز المثالي</a:t>
            </a:r>
          </a:p>
        </p:txBody>
      </p:sp>
      <p:sp>
        <p:nvSpPr>
          <p:cNvPr id="11" name="شكل بيضاوي 10"/>
          <p:cNvSpPr/>
          <p:nvPr/>
        </p:nvSpPr>
        <p:spPr>
          <a:xfrm>
            <a:off x="2286000" y="5029200"/>
            <a:ext cx="1676400" cy="1752600"/>
          </a:xfrm>
          <a:prstGeom prst="ellipse">
            <a:avLst/>
          </a:prstGeom>
          <a:solidFill>
            <a:srgbClr val="92D050"/>
          </a:solidFill>
        </p:spPr>
        <p:style>
          <a:lnRef idx="1">
            <a:schemeClr val="accent2"/>
          </a:lnRef>
          <a:fillRef idx="3">
            <a:schemeClr val="accent2"/>
          </a:fillRef>
          <a:effectRef idx="2">
            <a:schemeClr val="accent2"/>
          </a:effectRef>
          <a:fontRef idx="minor">
            <a:schemeClr val="lt1"/>
          </a:fontRef>
        </p:style>
        <p:txBody>
          <a:bodyPr rtlCol="1" anchor="ctr"/>
          <a:lstStyle/>
          <a:p>
            <a:pPr algn="ctr" fontAlgn="auto">
              <a:spcBef>
                <a:spcPts val="0"/>
              </a:spcBef>
              <a:spcAft>
                <a:spcPts val="0"/>
              </a:spcAft>
              <a:defRPr/>
            </a:pPr>
            <a:r>
              <a:rPr lang="ar-SA" b="1" dirty="0">
                <a:solidFill>
                  <a:schemeClr val="tx2">
                    <a:lumMod val="50000"/>
                  </a:schemeClr>
                </a:solidFill>
              </a:rPr>
              <a:t> يسلك</a:t>
            </a:r>
          </a:p>
          <a:p>
            <a:pPr algn="ctr" fontAlgn="auto">
              <a:spcBef>
                <a:spcPts val="0"/>
              </a:spcBef>
              <a:spcAft>
                <a:spcPts val="0"/>
              </a:spcAft>
              <a:defRPr/>
            </a:pPr>
            <a:r>
              <a:rPr lang="ar-SA" b="1" dirty="0">
                <a:solidFill>
                  <a:schemeClr val="tx2">
                    <a:lumMod val="50000"/>
                  </a:schemeClr>
                </a:solidFill>
              </a:rPr>
              <a:t>سلوك الغاز المثالي</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from="(-#ppt_w/2)" to="(#ppt_x)" calcmode="lin" valueType="num">
                                      <p:cBhvr>
                                        <p:cTn id="15" dur="1200" fill="hold">
                                          <p:stCondLst>
                                            <p:cond delay="0"/>
                                          </p:stCondLst>
                                        </p:cTn>
                                        <p:tgtEl>
                                          <p:spTgt spid="7"/>
                                        </p:tgtEl>
                                        <p:attrNameLst>
                                          <p:attrName>ppt_x</p:attrName>
                                        </p:attrNameLst>
                                      </p:cBhvr>
                                    </p:anim>
                                    <p:anim from="0" to="-1.0" calcmode="lin" valueType="num">
                                      <p:cBhvr>
                                        <p:cTn id="16" dur="400" decel="50000" autoRev="1" fill="hold">
                                          <p:stCondLst>
                                            <p:cond delay="1200"/>
                                          </p:stCondLst>
                                        </p:cTn>
                                        <p:tgtEl>
                                          <p:spTgt spid="7"/>
                                        </p:tgtEl>
                                        <p:attrNameLst>
                                          <p:attrName>xshear</p:attrName>
                                        </p:attrNameLst>
                                      </p:cBhvr>
                                    </p:anim>
                                    <p:animScale>
                                      <p:cBhvr>
                                        <p:cTn id="17" dur="400" decel="100000" autoRev="1" fill="hold">
                                          <p:stCondLst>
                                            <p:cond delay="1200"/>
                                          </p:stCondLst>
                                        </p:cTn>
                                        <p:tgtEl>
                                          <p:spTgt spid="7"/>
                                        </p:tgtEl>
                                      </p:cBhvr>
                                      <p:from x="100000" y="100000"/>
                                      <p:to x="80000" y="100000"/>
                                    </p:animScale>
                                    <p:anim by="(#ppt_h/3+#ppt_w*0.1)" calcmode="lin" valueType="num">
                                      <p:cBhvr additive="sum">
                                        <p:cTn id="18" dur="400" decel="100000" autoRev="1" fill="hold">
                                          <p:stCondLst>
                                            <p:cond delay="1200"/>
                                          </p:stCondLst>
                                        </p:cTn>
                                        <p:tgtEl>
                                          <p:spTgt spid="7"/>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ppt_w</p:attrName>
                                        </p:attrNameLst>
                                      </p:cBhvr>
                                      <p:tavLst>
                                        <p:tav tm="0">
                                          <p:val>
                                            <p:fltVal val="0"/>
                                          </p:val>
                                        </p:tav>
                                        <p:tav tm="100000">
                                          <p:val>
                                            <p:strVal val="#ppt_w"/>
                                          </p:val>
                                        </p:tav>
                                      </p:tavLst>
                                    </p:anim>
                                    <p:anim calcmode="lin" valueType="num">
                                      <p:cBhvr>
                                        <p:cTn id="24" dur="2000" fill="hold"/>
                                        <p:tgtEl>
                                          <p:spTgt spid="6"/>
                                        </p:tgtEl>
                                        <p:attrNameLst>
                                          <p:attrName>ppt_h</p:attrName>
                                        </p:attrNameLst>
                                      </p:cBhvr>
                                      <p:tavLst>
                                        <p:tav tm="0">
                                          <p:val>
                                            <p:fltVal val="0"/>
                                          </p:val>
                                        </p:tav>
                                        <p:tav tm="100000">
                                          <p:val>
                                            <p:strVal val="#ppt_h"/>
                                          </p:val>
                                        </p:tav>
                                      </p:tavLst>
                                    </p:anim>
                                    <p:anim calcmode="lin" valueType="num">
                                      <p:cBhvr>
                                        <p:cTn id="25"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from="(-#ppt_w/2)" to="(#ppt_x)" calcmode="lin" valueType="num">
                                      <p:cBhvr>
                                        <p:cTn id="31" dur="1200" fill="hold">
                                          <p:stCondLst>
                                            <p:cond delay="0"/>
                                          </p:stCondLst>
                                        </p:cTn>
                                        <p:tgtEl>
                                          <p:spTgt spid="9"/>
                                        </p:tgtEl>
                                        <p:attrNameLst>
                                          <p:attrName>ppt_x</p:attrName>
                                        </p:attrNameLst>
                                      </p:cBhvr>
                                    </p:anim>
                                    <p:anim from="0" to="-1.0" calcmode="lin" valueType="num">
                                      <p:cBhvr>
                                        <p:cTn id="32" dur="400" decel="50000" autoRev="1" fill="hold">
                                          <p:stCondLst>
                                            <p:cond delay="1200"/>
                                          </p:stCondLst>
                                        </p:cTn>
                                        <p:tgtEl>
                                          <p:spTgt spid="9"/>
                                        </p:tgtEl>
                                        <p:attrNameLst>
                                          <p:attrName>xshear</p:attrName>
                                        </p:attrNameLst>
                                      </p:cBhvr>
                                    </p:anim>
                                    <p:animScale>
                                      <p:cBhvr>
                                        <p:cTn id="33" dur="400" decel="100000" autoRev="1" fill="hold">
                                          <p:stCondLst>
                                            <p:cond delay="1200"/>
                                          </p:stCondLst>
                                        </p:cTn>
                                        <p:tgtEl>
                                          <p:spTgt spid="9"/>
                                        </p:tgtEl>
                                      </p:cBhvr>
                                      <p:from x="100000" y="100000"/>
                                      <p:to x="80000" y="100000"/>
                                    </p:animScale>
                                    <p:anim by="(#ppt_h/3+#ppt_w*0.1)" calcmode="lin" valueType="num">
                                      <p:cBhvr additive="sum">
                                        <p:cTn id="34" dur="400" decel="100000" autoRev="1" fill="hold">
                                          <p:stCondLst>
                                            <p:cond delay="1200"/>
                                          </p:stCondLst>
                                        </p:cTn>
                                        <p:tgtEl>
                                          <p:spTgt spid="9"/>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685800" y="1524000"/>
            <a:ext cx="8077200" cy="2057400"/>
          </a:xfrm>
        </p:spPr>
        <p:txBody>
          <a:bodyPr/>
          <a:lstStyle/>
          <a:p>
            <a:pPr algn="r" rtl="1" eaLnBrk="1" hangingPunct="1"/>
            <a:r>
              <a:rPr lang="ar-SA" sz="3600" smtClean="0"/>
              <a:t>قارني بين الغازات التالية من حيث :</a:t>
            </a:r>
          </a:p>
          <a:p>
            <a:pPr algn="r" rtl="1" eaLnBrk="1" hangingPunct="1">
              <a:buFontTx/>
              <a:buNone/>
            </a:pPr>
            <a:r>
              <a:rPr lang="ar-SA" sz="3600" smtClean="0"/>
              <a:t> - النوع </a:t>
            </a:r>
          </a:p>
          <a:p>
            <a:pPr algn="r" rtl="1" eaLnBrk="1" hangingPunct="1">
              <a:buFontTx/>
              <a:buNone/>
            </a:pPr>
            <a:r>
              <a:rPr lang="ar-SA" sz="3600" smtClean="0"/>
              <a:t>- العدد </a:t>
            </a:r>
            <a:endParaRPr lang="en-US" sz="3600" smtClean="0"/>
          </a:p>
        </p:txBody>
      </p:sp>
      <p:pic>
        <p:nvPicPr>
          <p:cNvPr id="4" name="Picture 10" descr="C14-06-08C-828378-08"/>
          <p:cNvPicPr>
            <a:picLocks noChangeAspect="1" noChangeArrowheads="1"/>
          </p:cNvPicPr>
          <p:nvPr/>
        </p:nvPicPr>
        <p:blipFill>
          <a:blip r:embed="rId2" cstate="print"/>
          <a:srcRect/>
          <a:stretch>
            <a:fillRect/>
          </a:stretch>
        </p:blipFill>
        <p:spPr bwMode="auto">
          <a:xfrm>
            <a:off x="1981200" y="3851275"/>
            <a:ext cx="6816725" cy="2778125"/>
          </a:xfrm>
          <a:prstGeom prst="rect">
            <a:avLst/>
          </a:prstGeom>
          <a:noFill/>
          <a:ln w="9525">
            <a:noFill/>
            <a:miter lim="800000"/>
            <a:headEnd/>
            <a:tailEnd/>
          </a:ln>
        </p:spPr>
      </p:pic>
      <p:grpSp>
        <p:nvGrpSpPr>
          <p:cNvPr id="2" name="Group 8"/>
          <p:cNvGrpSpPr>
            <a:grpSpLocks/>
          </p:cNvGrpSpPr>
          <p:nvPr/>
        </p:nvGrpSpPr>
        <p:grpSpPr bwMode="auto">
          <a:xfrm>
            <a:off x="2563807" y="0"/>
            <a:ext cx="4370393" cy="1463675"/>
            <a:chOff x="2352" y="3072"/>
            <a:chExt cx="2513" cy="922"/>
          </a:xfrm>
          <a:solidFill>
            <a:schemeClr val="bg1"/>
          </a:solidFill>
        </p:grpSpPr>
        <p:sp>
          <p:nvSpPr>
            <p:cNvPr id="6" name="Text Box 9"/>
            <p:cNvSpPr txBox="1">
              <a:spLocks noChangeArrowheads="1"/>
            </p:cNvSpPr>
            <p:nvPr/>
          </p:nvSpPr>
          <p:spPr bwMode="auto">
            <a:xfrm>
              <a:off x="3377" y="3190"/>
              <a:ext cx="1488" cy="679"/>
            </a:xfrm>
            <a:prstGeom prst="rect">
              <a:avLst/>
            </a:prstGeom>
            <a:grpFill/>
            <a:ln w="9525">
              <a:solidFill>
                <a:schemeClr val="bg2"/>
              </a:solidFill>
              <a:miter lim="800000"/>
              <a:headEnd/>
              <a:tailEnd/>
            </a:ln>
            <a:effectLst/>
          </p:spPr>
          <p:txBody>
            <a:bodyPr>
              <a:spAutoFit/>
            </a:bodyPr>
            <a:lstStyle/>
            <a:p>
              <a:pPr eaLnBrk="0" hangingPunct="0">
                <a:defRPr/>
              </a:pPr>
              <a:r>
                <a:rPr lang="ar-SA" altLang="en-US" sz="3200" b="1" dirty="0">
                  <a:solidFill>
                    <a:srgbClr val="FF0000"/>
                  </a:solidFill>
                </a:rPr>
                <a:t>عند ثبوت الضغط </a:t>
              </a:r>
            </a:p>
            <a:p>
              <a:pPr eaLnBrk="0" hangingPunct="0">
                <a:defRPr/>
              </a:pPr>
              <a:r>
                <a:rPr lang="ar-SA" altLang="en-US" sz="3200" b="1" dirty="0">
                  <a:solidFill>
                    <a:srgbClr val="FF0000"/>
                  </a:solidFill>
                </a:rPr>
                <a:t>و درجة الحرارة </a:t>
              </a:r>
              <a:endParaRPr lang="en-US" altLang="en-US" sz="3200" b="1" dirty="0">
                <a:solidFill>
                  <a:srgbClr val="FF0000"/>
                </a:solidFill>
              </a:endParaRPr>
            </a:p>
          </p:txBody>
        </p:sp>
        <p:pic>
          <p:nvPicPr>
            <p:cNvPr id="7" name="Picture 10" descr="D:\mhp\Common\MSShared\Clipart\Standard\stddir1\BD06107_.WMF"/>
            <p:cNvPicPr>
              <a:picLocks noChangeAspect="1" noChangeArrowheads="1"/>
            </p:cNvPicPr>
            <p:nvPr/>
          </p:nvPicPr>
          <p:blipFill>
            <a:blip r:embed="rId3" cstate="print"/>
            <a:srcRect/>
            <a:stretch>
              <a:fillRect/>
            </a:stretch>
          </p:blipFill>
          <p:spPr bwMode="auto">
            <a:xfrm>
              <a:off x="2352" y="3072"/>
              <a:ext cx="918" cy="922"/>
            </a:xfrm>
            <a:prstGeom prst="rect">
              <a:avLst/>
            </a:prstGeom>
            <a:grpFill/>
          </p:spPr>
        </p:pic>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914400" y="762000"/>
            <a:ext cx="7772400" cy="1143000"/>
          </a:xfrm>
          <a:prstGeom prst="rect">
            <a:avLst/>
          </a:prstGeom>
          <a:noFill/>
          <a:ln w="9525">
            <a:noFill/>
            <a:miter lim="800000"/>
            <a:headEnd/>
            <a:tailEnd/>
          </a:ln>
        </p:spPr>
        <p:txBody>
          <a:bodyPr lIns="92075" tIns="46038" rIns="92075" bIns="46038" anchor="b"/>
          <a:lstStyle/>
          <a:p>
            <a:pPr algn="r" rtl="1">
              <a:defRPr/>
            </a:pPr>
            <a:r>
              <a:rPr lang="en-US" sz="4400" b="1" kern="0" dirty="0">
                <a:solidFill>
                  <a:schemeClr val="tx2"/>
                </a:solidFill>
                <a:latin typeface="+mj-lt"/>
                <a:ea typeface="+mj-ea"/>
                <a:cs typeface="+mj-cs"/>
              </a:rPr>
              <a:t/>
            </a:r>
            <a:br>
              <a:rPr lang="en-US" sz="4400" b="1" kern="0" dirty="0">
                <a:solidFill>
                  <a:schemeClr val="tx2"/>
                </a:solidFill>
                <a:latin typeface="+mj-lt"/>
                <a:ea typeface="+mj-ea"/>
                <a:cs typeface="+mj-cs"/>
              </a:rPr>
            </a:br>
            <a:r>
              <a:rPr lang="ar-SA" sz="4400" b="1" kern="0" dirty="0">
                <a:solidFill>
                  <a:schemeClr val="tx2"/>
                </a:solidFill>
                <a:latin typeface="+mj-lt"/>
                <a:ea typeface="+mj-ea"/>
                <a:cs typeface="+mj-cs"/>
              </a:rPr>
              <a:t>مبدأ </a:t>
            </a:r>
            <a:r>
              <a:rPr lang="ar-SA" sz="4400" b="1" kern="0" dirty="0" err="1">
                <a:solidFill>
                  <a:schemeClr val="tx2"/>
                </a:solidFill>
                <a:latin typeface="+mj-lt"/>
                <a:ea typeface="+mj-ea"/>
                <a:cs typeface="+mj-cs"/>
              </a:rPr>
              <a:t>افوجادرو</a:t>
            </a:r>
            <a:r>
              <a:rPr lang="ar-SA" sz="4400" b="1" kern="0" dirty="0">
                <a:solidFill>
                  <a:schemeClr val="tx2"/>
                </a:solidFill>
                <a:latin typeface="+mj-lt"/>
                <a:ea typeface="+mj-ea"/>
                <a:cs typeface="+mj-cs"/>
              </a:rPr>
              <a:t> </a:t>
            </a:r>
            <a:r>
              <a:rPr lang="en-US" sz="4400" b="1" kern="0" dirty="0">
                <a:solidFill>
                  <a:schemeClr val="tx2"/>
                </a:solidFill>
                <a:latin typeface="+mj-lt"/>
                <a:ea typeface="+mj-ea"/>
                <a:cs typeface="+mj-cs"/>
              </a:rPr>
              <a:t/>
            </a:r>
            <a:br>
              <a:rPr lang="en-US" sz="4400" b="1" kern="0" dirty="0">
                <a:solidFill>
                  <a:schemeClr val="tx2"/>
                </a:solidFill>
                <a:latin typeface="+mj-lt"/>
                <a:ea typeface="+mj-ea"/>
                <a:cs typeface="+mj-cs"/>
              </a:rPr>
            </a:br>
            <a:r>
              <a:rPr lang="en-US" sz="4400" b="1" kern="0" dirty="0">
                <a:solidFill>
                  <a:schemeClr val="tx2"/>
                </a:solidFill>
                <a:latin typeface="+mj-lt"/>
                <a:ea typeface="+mj-ea"/>
                <a:cs typeface="+mj-cs"/>
              </a:rPr>
              <a:t>Avogadro’s Principle</a:t>
            </a:r>
          </a:p>
        </p:txBody>
      </p:sp>
      <p:sp>
        <p:nvSpPr>
          <p:cNvPr id="7" name="مستطيل مستدير الزوايا 6"/>
          <p:cNvSpPr/>
          <p:nvPr/>
        </p:nvSpPr>
        <p:spPr bwMode="auto">
          <a:xfrm>
            <a:off x="1981200" y="2362200"/>
            <a:ext cx="6629400" cy="3733800"/>
          </a:xfrm>
          <a:prstGeom prst="roundRect">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rtlCol="1"/>
          <a:lstStyle/>
          <a:p>
            <a:pPr algn="ctr">
              <a:defRPr/>
            </a:pPr>
            <a:r>
              <a:rPr lang="ar-SA" sz="4000" b="1" dirty="0" err="1"/>
              <a:t>ينص</a:t>
            </a:r>
            <a:r>
              <a:rPr lang="ar-SA" sz="4000" b="1" dirty="0"/>
              <a:t> على أن </a:t>
            </a:r>
            <a:r>
              <a:rPr lang="ar-SA" sz="4000" b="1" dirty="0" err="1"/>
              <a:t>الحجوم</a:t>
            </a:r>
            <a:r>
              <a:rPr lang="ar-SA" sz="4000" b="1" dirty="0"/>
              <a:t> المتساوية من الغازات المختلفة تحتوي العدد نفسه من الجسيمات  عند نفس درجة الحرارة </a:t>
            </a:r>
            <a:r>
              <a:rPr lang="ar-SA" sz="4000" b="1" dirty="0" err="1"/>
              <a:t>و</a:t>
            </a:r>
            <a:r>
              <a:rPr lang="ar-SA" sz="4000" b="1" dirty="0"/>
              <a:t> الضغط ..</a:t>
            </a:r>
          </a:p>
        </p:txBody>
      </p:sp>
      <p:pic>
        <p:nvPicPr>
          <p:cNvPr id="4" name="Picture 2" descr="http://web.fccj.org/~ethall/gaslaw/avogad.gif"/>
          <p:cNvPicPr>
            <a:picLocks noChangeAspect="1" noChangeArrowheads="1"/>
          </p:cNvPicPr>
          <p:nvPr/>
        </p:nvPicPr>
        <p:blipFill>
          <a:blip r:embed="rId2" cstate="print"/>
          <a:srcRect/>
          <a:stretch>
            <a:fillRect/>
          </a:stretch>
        </p:blipFill>
        <p:spPr bwMode="auto">
          <a:xfrm>
            <a:off x="1981200" y="152400"/>
            <a:ext cx="1524000" cy="15382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28600" y="228600"/>
          <a:ext cx="855663" cy="1636713"/>
        </p:xfrm>
        <a:graphic>
          <a:graphicData uri="http://schemas.openxmlformats.org/presentationml/2006/ole">
            <p:oleObj spid="_x0000_s1026" name="Clip" r:id="rId3" imgW="856440" imgH="1637640" progId="MS_ClipArt_Gallery.2">
              <p:embed/>
            </p:oleObj>
          </a:graphicData>
        </a:graphic>
      </p:graphicFrame>
      <p:sp>
        <p:nvSpPr>
          <p:cNvPr id="1027" name="Text Box 3"/>
          <p:cNvSpPr txBox="1">
            <a:spLocks noChangeArrowheads="1"/>
          </p:cNvSpPr>
          <p:nvPr/>
        </p:nvSpPr>
        <p:spPr bwMode="auto">
          <a:xfrm>
            <a:off x="1295400" y="381000"/>
            <a:ext cx="7620000" cy="708025"/>
          </a:xfrm>
          <a:prstGeom prst="rect">
            <a:avLst/>
          </a:prstGeom>
          <a:noFill/>
          <a:ln w="9525">
            <a:noFill/>
            <a:miter lim="800000"/>
            <a:headEnd/>
            <a:tailEnd/>
          </a:ln>
        </p:spPr>
        <p:txBody>
          <a:bodyPr>
            <a:spAutoFit/>
          </a:bodyPr>
          <a:lstStyle/>
          <a:p>
            <a:pPr algn="ctr">
              <a:spcBef>
                <a:spcPct val="50000"/>
              </a:spcBef>
            </a:pPr>
            <a:r>
              <a:rPr lang="ar-SA" altLang="en-US" sz="4000" b="1">
                <a:solidFill>
                  <a:schemeClr val="accent2"/>
                </a:solidFill>
              </a:rPr>
              <a:t>مثال توضيحي على مبدأ افوغادرو</a:t>
            </a:r>
            <a:endParaRPr lang="en-US" altLang="en-US" sz="4000" b="1">
              <a:solidFill>
                <a:schemeClr val="accent2"/>
              </a:solidFill>
            </a:endParaRPr>
          </a:p>
        </p:txBody>
      </p:sp>
      <p:grpSp>
        <p:nvGrpSpPr>
          <p:cNvPr id="2" name="Group 15"/>
          <p:cNvGrpSpPr>
            <a:grpSpLocks/>
          </p:cNvGrpSpPr>
          <p:nvPr/>
        </p:nvGrpSpPr>
        <p:grpSpPr bwMode="auto">
          <a:xfrm>
            <a:off x="2590800" y="2133600"/>
            <a:ext cx="5033963" cy="519113"/>
            <a:chOff x="1581" y="1344"/>
            <a:chExt cx="3171" cy="327"/>
          </a:xfrm>
        </p:grpSpPr>
        <p:sp>
          <p:nvSpPr>
            <p:cNvPr id="1036" name="Text Box 4"/>
            <p:cNvSpPr txBox="1">
              <a:spLocks noChangeArrowheads="1"/>
            </p:cNvSpPr>
            <p:nvPr/>
          </p:nvSpPr>
          <p:spPr bwMode="auto">
            <a:xfrm>
              <a:off x="1581" y="1344"/>
              <a:ext cx="3171" cy="327"/>
            </a:xfrm>
            <a:prstGeom prst="rect">
              <a:avLst/>
            </a:prstGeom>
            <a:noFill/>
            <a:ln w="9525">
              <a:noFill/>
              <a:miter lim="800000"/>
              <a:headEnd/>
              <a:tailEnd/>
            </a:ln>
          </p:spPr>
          <p:txBody>
            <a:bodyPr wrap="none">
              <a:spAutoFit/>
            </a:bodyPr>
            <a:lstStyle/>
            <a:p>
              <a:pPr eaLnBrk="0" hangingPunct="0"/>
              <a:r>
                <a:rPr lang="en-US" altLang="en-US"/>
                <a:t>4NH</a:t>
              </a:r>
              <a:r>
                <a:rPr lang="en-US" altLang="en-US" baseline="-25000"/>
                <a:t>3</a:t>
              </a:r>
              <a:r>
                <a:rPr lang="en-US" altLang="en-US"/>
                <a:t> + 5O</a:t>
              </a:r>
              <a:r>
                <a:rPr lang="en-US" altLang="en-US" baseline="-25000"/>
                <a:t>2</a:t>
              </a:r>
              <a:r>
                <a:rPr lang="en-US" altLang="en-US"/>
                <a:t>          4NO + 6H</a:t>
              </a:r>
              <a:r>
                <a:rPr lang="en-US" altLang="en-US" baseline="-25000"/>
                <a:t>2</a:t>
              </a:r>
              <a:r>
                <a:rPr lang="en-US" altLang="en-US"/>
                <a:t>O</a:t>
              </a:r>
            </a:p>
          </p:txBody>
        </p:sp>
        <p:sp>
          <p:nvSpPr>
            <p:cNvPr id="1037" name="Line 6"/>
            <p:cNvSpPr>
              <a:spLocks noChangeShapeType="1"/>
            </p:cNvSpPr>
            <p:nvPr/>
          </p:nvSpPr>
          <p:spPr bwMode="auto">
            <a:xfrm>
              <a:off x="2592" y="1536"/>
              <a:ext cx="480" cy="0"/>
            </a:xfrm>
            <a:prstGeom prst="line">
              <a:avLst/>
            </a:prstGeom>
            <a:noFill/>
            <a:ln w="38100">
              <a:solidFill>
                <a:schemeClr val="tx1"/>
              </a:solidFill>
              <a:round/>
              <a:headEnd/>
              <a:tailEnd type="triangle" w="med" len="med"/>
            </a:ln>
          </p:spPr>
          <p:txBody>
            <a:bodyPr/>
            <a:lstStyle/>
            <a:p>
              <a:endParaRPr lang="en-US"/>
            </a:p>
          </p:txBody>
        </p:sp>
      </p:grpSp>
      <p:grpSp>
        <p:nvGrpSpPr>
          <p:cNvPr id="3" name="Group 10"/>
          <p:cNvGrpSpPr>
            <a:grpSpLocks/>
          </p:cNvGrpSpPr>
          <p:nvPr/>
        </p:nvGrpSpPr>
        <p:grpSpPr bwMode="auto">
          <a:xfrm>
            <a:off x="2743200" y="3062288"/>
            <a:ext cx="4589463" cy="519112"/>
            <a:chOff x="1736" y="1913"/>
            <a:chExt cx="2891" cy="327"/>
          </a:xfrm>
        </p:grpSpPr>
        <p:sp>
          <p:nvSpPr>
            <p:cNvPr id="1034" name="Text Box 8"/>
            <p:cNvSpPr txBox="1">
              <a:spLocks noChangeArrowheads="1"/>
            </p:cNvSpPr>
            <p:nvPr/>
          </p:nvSpPr>
          <p:spPr bwMode="auto">
            <a:xfrm>
              <a:off x="1736" y="1913"/>
              <a:ext cx="2891" cy="327"/>
            </a:xfrm>
            <a:prstGeom prst="rect">
              <a:avLst/>
            </a:prstGeom>
            <a:noFill/>
            <a:ln w="9525">
              <a:noFill/>
              <a:miter lim="800000"/>
              <a:headEnd/>
              <a:tailEnd/>
            </a:ln>
          </p:spPr>
          <p:txBody>
            <a:bodyPr wrap="none">
              <a:spAutoFit/>
            </a:bodyPr>
            <a:lstStyle/>
            <a:p>
              <a:r>
                <a:rPr lang="en-US" altLang="en-US"/>
                <a:t>1 mole NH</a:t>
              </a:r>
              <a:r>
                <a:rPr lang="en-US" altLang="en-US" baseline="-25000"/>
                <a:t>3</a:t>
              </a:r>
              <a:r>
                <a:rPr lang="en-US" altLang="en-US"/>
                <a:t>         1 mole NO</a:t>
              </a:r>
            </a:p>
          </p:txBody>
        </p:sp>
        <p:sp>
          <p:nvSpPr>
            <p:cNvPr id="1035" name="Line 9"/>
            <p:cNvSpPr>
              <a:spLocks noChangeShapeType="1"/>
            </p:cNvSpPr>
            <p:nvPr/>
          </p:nvSpPr>
          <p:spPr bwMode="auto">
            <a:xfrm>
              <a:off x="2688" y="2077"/>
              <a:ext cx="480" cy="0"/>
            </a:xfrm>
            <a:prstGeom prst="line">
              <a:avLst/>
            </a:prstGeom>
            <a:noFill/>
            <a:ln w="38100">
              <a:solidFill>
                <a:schemeClr val="tx1"/>
              </a:solidFill>
              <a:round/>
              <a:headEnd/>
              <a:tailEnd type="triangle" w="med" len="med"/>
            </a:ln>
          </p:spPr>
          <p:txBody>
            <a:bodyPr/>
            <a:lstStyle/>
            <a:p>
              <a:endParaRPr lang="en-US"/>
            </a:p>
          </p:txBody>
        </p:sp>
      </p:grpSp>
      <p:sp>
        <p:nvSpPr>
          <p:cNvPr id="17419" name="Text Box 11"/>
          <p:cNvSpPr txBox="1">
            <a:spLocks noChangeArrowheads="1"/>
          </p:cNvSpPr>
          <p:nvPr/>
        </p:nvSpPr>
        <p:spPr bwMode="auto">
          <a:xfrm>
            <a:off x="2987675" y="3786188"/>
            <a:ext cx="2198688" cy="523875"/>
          </a:xfrm>
          <a:prstGeom prst="rect">
            <a:avLst/>
          </a:prstGeom>
          <a:noFill/>
          <a:ln w="9525">
            <a:noFill/>
            <a:miter lim="800000"/>
            <a:headEnd/>
            <a:tailEnd/>
          </a:ln>
        </p:spPr>
        <p:txBody>
          <a:bodyPr wrap="none">
            <a:spAutoFit/>
          </a:bodyPr>
          <a:lstStyle/>
          <a:p>
            <a:pPr algn="r" rtl="1"/>
            <a:r>
              <a:rPr lang="ar-SA" altLang="en-US" sz="2800" b="1" i="1">
                <a:solidFill>
                  <a:srgbClr val="FF0000"/>
                </a:solidFill>
              </a:rPr>
              <a:t>عند ثبوت </a:t>
            </a:r>
            <a:r>
              <a:rPr lang="en-US" altLang="en-US" sz="2800" b="1" i="1">
                <a:solidFill>
                  <a:srgbClr val="FF0000"/>
                </a:solidFill>
              </a:rPr>
              <a:t>T</a:t>
            </a:r>
            <a:r>
              <a:rPr lang="en-US" altLang="en-US" sz="2800" b="1">
                <a:solidFill>
                  <a:srgbClr val="FF0000"/>
                </a:solidFill>
              </a:rPr>
              <a:t> </a:t>
            </a:r>
            <a:r>
              <a:rPr lang="ar-SA" altLang="en-US" sz="2800" b="1">
                <a:solidFill>
                  <a:srgbClr val="FF0000"/>
                </a:solidFill>
              </a:rPr>
              <a:t>و </a:t>
            </a:r>
            <a:r>
              <a:rPr lang="en-US" altLang="en-US" sz="2800" b="1" i="1">
                <a:solidFill>
                  <a:srgbClr val="FF0000"/>
                </a:solidFill>
              </a:rPr>
              <a:t>P</a:t>
            </a:r>
            <a:endParaRPr lang="en-US" altLang="en-US" sz="2800" b="1">
              <a:solidFill>
                <a:srgbClr val="FF0000"/>
              </a:solidFill>
            </a:endParaRPr>
          </a:p>
        </p:txBody>
      </p:sp>
      <p:grpSp>
        <p:nvGrpSpPr>
          <p:cNvPr id="4" name="Group 12"/>
          <p:cNvGrpSpPr>
            <a:grpSpLocks/>
          </p:cNvGrpSpPr>
          <p:nvPr/>
        </p:nvGrpSpPr>
        <p:grpSpPr bwMode="auto">
          <a:xfrm>
            <a:off x="2430463" y="4510088"/>
            <a:ext cx="5341937" cy="519112"/>
            <a:chOff x="1530" y="1913"/>
            <a:chExt cx="3365" cy="327"/>
          </a:xfrm>
        </p:grpSpPr>
        <p:sp>
          <p:nvSpPr>
            <p:cNvPr id="1032" name="Text Box 13"/>
            <p:cNvSpPr txBox="1">
              <a:spLocks noChangeArrowheads="1"/>
            </p:cNvSpPr>
            <p:nvPr/>
          </p:nvSpPr>
          <p:spPr bwMode="auto">
            <a:xfrm>
              <a:off x="1530" y="1913"/>
              <a:ext cx="3365" cy="327"/>
            </a:xfrm>
            <a:prstGeom prst="rect">
              <a:avLst/>
            </a:prstGeom>
            <a:noFill/>
            <a:ln w="9525">
              <a:noFill/>
              <a:miter lim="800000"/>
              <a:headEnd/>
              <a:tailEnd/>
            </a:ln>
          </p:spPr>
          <p:txBody>
            <a:bodyPr wrap="none">
              <a:spAutoFit/>
            </a:bodyPr>
            <a:lstStyle/>
            <a:p>
              <a:r>
                <a:rPr lang="en-US" altLang="en-US"/>
                <a:t>1 volume NH</a:t>
              </a:r>
              <a:r>
                <a:rPr lang="en-US" altLang="en-US" baseline="-25000"/>
                <a:t>3</a:t>
              </a:r>
              <a:r>
                <a:rPr lang="en-US" altLang="en-US"/>
                <a:t>         1 volume NO</a:t>
              </a:r>
            </a:p>
          </p:txBody>
        </p:sp>
        <p:sp>
          <p:nvSpPr>
            <p:cNvPr id="1033" name="Line 14"/>
            <p:cNvSpPr>
              <a:spLocks noChangeShapeType="1"/>
            </p:cNvSpPr>
            <p:nvPr/>
          </p:nvSpPr>
          <p:spPr bwMode="auto">
            <a:xfrm>
              <a:off x="2688" y="2077"/>
              <a:ext cx="480" cy="0"/>
            </a:xfrm>
            <a:prstGeom prst="line">
              <a:avLst/>
            </a:prstGeom>
            <a:noFill/>
            <a:ln w="38100">
              <a:solidFill>
                <a:schemeClr val="tx1"/>
              </a:solidFill>
              <a:round/>
              <a:headEnd/>
              <a:tailEnd type="triangle" w="med" len="med"/>
            </a:ln>
          </p:spPr>
          <p:txBody>
            <a:bodyPr/>
            <a:lstStyle/>
            <a:p>
              <a:endParaRPr lang="en-US"/>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419"/>
                                        </p:tgtEl>
                                        <p:attrNameLst>
                                          <p:attrName>style.visibility</p:attrName>
                                        </p:attrNameLst>
                                      </p:cBhvr>
                                      <p:to>
                                        <p:strVal val="visible"/>
                                      </p:to>
                                    </p:set>
                                    <p:anim calcmode="lin" valueType="num">
                                      <p:cBhvr>
                                        <p:cTn id="19" dur="500" fill="hold"/>
                                        <p:tgtEl>
                                          <p:spTgt spid="17419"/>
                                        </p:tgtEl>
                                        <p:attrNameLst>
                                          <p:attrName>ppt_w</p:attrName>
                                        </p:attrNameLst>
                                      </p:cBhvr>
                                      <p:tavLst>
                                        <p:tav tm="0">
                                          <p:val>
                                            <p:fltVal val="0"/>
                                          </p:val>
                                        </p:tav>
                                        <p:tav tm="100000">
                                          <p:val>
                                            <p:strVal val="#ppt_w"/>
                                          </p:val>
                                        </p:tav>
                                      </p:tavLst>
                                    </p:anim>
                                    <p:anim calcmode="lin" valueType="num">
                                      <p:cBhvr>
                                        <p:cTn id="20" dur="500" fill="hold"/>
                                        <p:tgtEl>
                                          <p:spTgt spid="1741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19200" y="150674"/>
            <a:ext cx="7924800" cy="1754326"/>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ar-S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لماذا لا ينطبق مبدأ </a:t>
            </a:r>
            <a:r>
              <a:rPr lang="ar-SA"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افوغادرو</a:t>
            </a:r>
            <a:r>
              <a:rPr lang="ar-S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على</a:t>
            </a:r>
          </a:p>
          <a:p>
            <a:pPr algn="ctr">
              <a:defRPr/>
            </a:pPr>
            <a:r>
              <a:rPr lang="ar-S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السوائل </a:t>
            </a:r>
            <a:r>
              <a:rPr lang="ar-SA"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و</a:t>
            </a:r>
            <a:r>
              <a:rPr lang="ar-S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المواد الصلبة ؟؟</a:t>
            </a:r>
          </a:p>
        </p:txBody>
      </p:sp>
    </p:spTree>
    <p:controls>
      <p:control spid="2050" r:id="rId2" imgW="6750595" imgH="4323810"/>
    </p:controls>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عنوان 1"/>
          <p:cNvSpPr>
            <a:spLocks noGrp="1"/>
          </p:cNvSpPr>
          <p:nvPr>
            <p:ph type="title"/>
          </p:nvPr>
        </p:nvSpPr>
        <p:spPr>
          <a:xfrm>
            <a:off x="1295400" y="4495800"/>
            <a:ext cx="7772400" cy="1143000"/>
          </a:xfrm>
        </p:spPr>
        <p:txBody>
          <a:bodyPr/>
          <a:lstStyle/>
          <a:p>
            <a:pPr algn="ctr" rtl="1"/>
            <a:r>
              <a:rPr lang="ar-SA" sz="3600" b="1" smtClean="0"/>
              <a:t>جزئيات الغاز تكون متباعدة بصورة تضمن الا يكون للحجم الحقيقي للجسيم أثر في تحديد حجم الغاز ، اما في السوائل  و المواد الصلبة فتكون الجزئيات متقاربة بعضها الى بعض بحيث تحدث اختلافا في حجمومها ..</a:t>
            </a:r>
          </a:p>
        </p:txBody>
      </p:sp>
    </p:spTree>
    <p:controls>
      <p:control spid="3074" r:id="rId2" imgW="2133898" imgH="1352381"/>
    </p:controls>
  </p:cSld>
  <p:clrMapOvr>
    <a:masterClrMapping/>
  </p:clrMapOvr>
  <p:transition>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TIMING" val="|17.2|15.5"/>
</p:tagLst>
</file>

<file path=ppt/theme/theme1.xml><?xml version="1.0" encoding="utf-8"?>
<a:theme xmlns:a="http://schemas.openxmlformats.org/drawingml/2006/main" name="Marketing Plan">
  <a:themeElements>
    <a:clrScheme name="Marketing Plan 7">
      <a:dk1>
        <a:srgbClr val="000000"/>
      </a:dk1>
      <a:lt1>
        <a:srgbClr val="FFFFFF"/>
      </a:lt1>
      <a:dk2>
        <a:srgbClr val="0066FF"/>
      </a:dk2>
      <a:lt2>
        <a:srgbClr val="FF99FF"/>
      </a:lt2>
      <a:accent1>
        <a:srgbClr val="66CCFF"/>
      </a:accent1>
      <a:accent2>
        <a:srgbClr val="FF00FF"/>
      </a:accent2>
      <a:accent3>
        <a:srgbClr val="FFFFFF"/>
      </a:accent3>
      <a:accent4>
        <a:srgbClr val="000000"/>
      </a:accent4>
      <a:accent5>
        <a:srgbClr val="B8E2FF"/>
      </a:accent5>
      <a:accent6>
        <a:srgbClr val="E700E7"/>
      </a:accent6>
      <a:hlink>
        <a:srgbClr val="FF99FF"/>
      </a:hlink>
      <a:folHlink>
        <a:srgbClr val="CCCCFF"/>
      </a:folHlink>
    </a:clrScheme>
    <a:fontScheme name="Marketing Pla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rketing Plan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clrMap bg1="lt1" tx1="dk1" bg2="lt2" tx2="dk2" accent1="accent1" accent2="accent2" accent3="accent3" accent4="accent4" accent5="accent5" accent6="accent6" hlink="hlink" folHlink="folHlink"/>
    </a:extraClrScheme>
    <a:extraClrScheme>
      <a:clrScheme name="Marketing Plan 2">
        <a:dk1>
          <a:srgbClr val="003366"/>
        </a:dk1>
        <a:lt1>
          <a:srgbClr val="CCECFF"/>
        </a:lt1>
        <a:dk2>
          <a:srgbClr val="4B3384"/>
        </a:dk2>
        <a:lt2>
          <a:srgbClr val="849CBB"/>
        </a:lt2>
        <a:accent1>
          <a:srgbClr val="90DBFF"/>
        </a:accent1>
        <a:accent2>
          <a:srgbClr val="99FFCC"/>
        </a:accent2>
        <a:accent3>
          <a:srgbClr val="E2F4FF"/>
        </a:accent3>
        <a:accent4>
          <a:srgbClr val="002A56"/>
        </a:accent4>
        <a:accent5>
          <a:srgbClr val="C6EAFF"/>
        </a:accent5>
        <a:accent6>
          <a:srgbClr val="8AE7B9"/>
        </a:accent6>
        <a:hlink>
          <a:srgbClr val="DFC0FF"/>
        </a:hlink>
        <a:folHlink>
          <a:srgbClr val="6DC5DE"/>
        </a:folHlink>
      </a:clrScheme>
      <a:clrMap bg1="lt1" tx1="dk1" bg2="lt2" tx2="dk2" accent1="accent1" accent2="accent2" accent3="accent3" accent4="accent4" accent5="accent5" accent6="accent6" hlink="hlink" folHlink="folHlink"/>
    </a:extraClrScheme>
    <a:extraClrScheme>
      <a:clrScheme name="Marketing Plan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rketing Plan 4">
        <a:dk1>
          <a:srgbClr val="000000"/>
        </a:dk1>
        <a:lt1>
          <a:srgbClr val="FFFFFF"/>
        </a:lt1>
        <a:dk2>
          <a:srgbClr val="0066FF"/>
        </a:dk2>
        <a:lt2>
          <a:srgbClr val="808000"/>
        </a:lt2>
        <a:accent1>
          <a:srgbClr val="66CCFF"/>
        </a:accent1>
        <a:accent2>
          <a:srgbClr val="99FFCC"/>
        </a:accent2>
        <a:accent3>
          <a:srgbClr val="FFFFFF"/>
        </a:accent3>
        <a:accent4>
          <a:srgbClr val="000000"/>
        </a:accent4>
        <a:accent5>
          <a:srgbClr val="B8E2FF"/>
        </a:accent5>
        <a:accent6>
          <a:srgbClr val="8AE7B9"/>
        </a:accent6>
        <a:hlink>
          <a:srgbClr val="FF99FF"/>
        </a:hlink>
        <a:folHlink>
          <a:srgbClr val="CCCCFF"/>
        </a:folHlink>
      </a:clrScheme>
      <a:clrMap bg1="lt1" tx1="dk1" bg2="lt2" tx2="dk2" accent1="accent1" accent2="accent2" accent3="accent3" accent4="accent4" accent5="accent5" accent6="accent6" hlink="hlink" folHlink="folHlink"/>
    </a:extraClrScheme>
    <a:extraClrScheme>
      <a:clrScheme name="Marketing Plan 5">
        <a:dk1>
          <a:srgbClr val="000000"/>
        </a:dk1>
        <a:lt1>
          <a:srgbClr val="FFFFFF"/>
        </a:lt1>
        <a:dk2>
          <a:srgbClr val="0066FF"/>
        </a:dk2>
        <a:lt2>
          <a:srgbClr val="A50021"/>
        </a:lt2>
        <a:accent1>
          <a:srgbClr val="66CCFF"/>
        </a:accent1>
        <a:accent2>
          <a:srgbClr val="99FFCC"/>
        </a:accent2>
        <a:accent3>
          <a:srgbClr val="FFFFFF"/>
        </a:accent3>
        <a:accent4>
          <a:srgbClr val="000000"/>
        </a:accent4>
        <a:accent5>
          <a:srgbClr val="B8E2FF"/>
        </a:accent5>
        <a:accent6>
          <a:srgbClr val="8AE7B9"/>
        </a:accent6>
        <a:hlink>
          <a:srgbClr val="FF99FF"/>
        </a:hlink>
        <a:folHlink>
          <a:srgbClr val="CCCCFF"/>
        </a:folHlink>
      </a:clrScheme>
      <a:clrMap bg1="lt1" tx1="dk1" bg2="lt2" tx2="dk2" accent1="accent1" accent2="accent2" accent3="accent3" accent4="accent4" accent5="accent5" accent6="accent6" hlink="hlink" folHlink="folHlink"/>
    </a:extraClrScheme>
    <a:extraClrScheme>
      <a:clrScheme name="Marketing Plan 6">
        <a:dk1>
          <a:srgbClr val="000000"/>
        </a:dk1>
        <a:lt1>
          <a:srgbClr val="FFFFFF"/>
        </a:lt1>
        <a:dk2>
          <a:srgbClr val="0066FF"/>
        </a:dk2>
        <a:lt2>
          <a:srgbClr val="A50021"/>
        </a:lt2>
        <a:accent1>
          <a:srgbClr val="66CCFF"/>
        </a:accent1>
        <a:accent2>
          <a:srgbClr val="FF00FF"/>
        </a:accent2>
        <a:accent3>
          <a:srgbClr val="FFFFFF"/>
        </a:accent3>
        <a:accent4>
          <a:srgbClr val="000000"/>
        </a:accent4>
        <a:accent5>
          <a:srgbClr val="B8E2FF"/>
        </a:accent5>
        <a:accent6>
          <a:srgbClr val="E700E7"/>
        </a:accent6>
        <a:hlink>
          <a:srgbClr val="FF99FF"/>
        </a:hlink>
        <a:folHlink>
          <a:srgbClr val="CCCCFF"/>
        </a:folHlink>
      </a:clrScheme>
      <a:clrMap bg1="lt1" tx1="dk1" bg2="lt2" tx2="dk2" accent1="accent1" accent2="accent2" accent3="accent3" accent4="accent4" accent5="accent5" accent6="accent6" hlink="hlink" folHlink="folHlink"/>
    </a:extraClrScheme>
    <a:extraClrScheme>
      <a:clrScheme name="Marketing Plan 7">
        <a:dk1>
          <a:srgbClr val="000000"/>
        </a:dk1>
        <a:lt1>
          <a:srgbClr val="FFFFFF"/>
        </a:lt1>
        <a:dk2>
          <a:srgbClr val="0066FF"/>
        </a:dk2>
        <a:lt2>
          <a:srgbClr val="FF99FF"/>
        </a:lt2>
        <a:accent1>
          <a:srgbClr val="66CCFF"/>
        </a:accent1>
        <a:accent2>
          <a:srgbClr val="FF00FF"/>
        </a:accent2>
        <a:accent3>
          <a:srgbClr val="FFFFFF"/>
        </a:accent3>
        <a:accent4>
          <a:srgbClr val="000000"/>
        </a:accent4>
        <a:accent5>
          <a:srgbClr val="B8E2FF"/>
        </a:accent5>
        <a:accent6>
          <a:srgbClr val="E700E7"/>
        </a:accent6>
        <a:hlink>
          <a:srgbClr val="FF99FF"/>
        </a:hlink>
        <a:folHlink>
          <a:srgbClr val="CC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CD43689FE2A344B1473AC69176618C" ma:contentTypeVersion="1" ma:contentTypeDescription="Create a new document." ma:contentTypeScope="" ma:versionID="016ef9c6d129d51a2dbb1bc83e23a999">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7647117-E0ED-4E97-A6C3-015F68D79BD0}">
  <ds:schemaRefs>
    <ds:schemaRef ds:uri="http://schemas.microsoft.com/sharepoint/v3/contenttype/forms"/>
  </ds:schemaRefs>
</ds:datastoreItem>
</file>

<file path=customXml/itemProps2.xml><?xml version="1.0" encoding="utf-8"?>
<ds:datastoreItem xmlns:ds="http://schemas.openxmlformats.org/officeDocument/2006/customXml" ds:itemID="{7B45CF5A-5AA5-410D-89CF-A0B31E1DA3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BB775F2-6EC5-4E73-8FC3-B62944F4266E}">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Marketing Plan</Template>
  <TotalTime>1270</TotalTime>
  <Words>1122</Words>
  <Application>Microsoft Office PowerPoint</Application>
  <PresentationFormat>On-screen Show (4:3)</PresentationFormat>
  <Paragraphs>272</Paragraphs>
  <Slides>44</Slides>
  <Notes>17</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3" baseType="lpstr">
      <vt:lpstr>Times New Roman</vt:lpstr>
      <vt:lpstr>Arial</vt:lpstr>
      <vt:lpstr>Calibri</vt:lpstr>
      <vt:lpstr>Symbol</vt:lpstr>
      <vt:lpstr>Arial Narrow</vt:lpstr>
      <vt:lpstr>Impact</vt:lpstr>
      <vt:lpstr>Marketing Plan</vt:lpstr>
      <vt:lpstr>Microsoft Clip Gallery</vt:lpstr>
      <vt:lpstr>Microsoft Equation 3.0</vt:lpstr>
      <vt:lpstr>قانون الغاز المثالي            </vt:lpstr>
      <vt:lpstr>Slide 2</vt:lpstr>
      <vt:lpstr>كم يبلغ عدد افوجادرو ؟؟؟ </vt:lpstr>
      <vt:lpstr>Slide 4</vt:lpstr>
      <vt:lpstr>Slide 5</vt:lpstr>
      <vt:lpstr>Slide 6</vt:lpstr>
      <vt:lpstr>Slide 7</vt:lpstr>
      <vt:lpstr>Slide 8</vt:lpstr>
      <vt:lpstr>جزئيات الغاز تكون متباعدة بصورة تضمن الا يكون للحجم الحقيقي للجسيم أثر في تحديد حجم الغاز ، اما في السوائل  و المواد الصلبة فتكون الجزئيات متقاربة بعضها الى بعض بحيث تحدث اختلافا في حجمومها ..</vt:lpstr>
      <vt:lpstr>ماهي الظروف المعيارية   Standard Temperature and Pressure STP</vt:lpstr>
      <vt:lpstr>Slide 11</vt:lpstr>
      <vt:lpstr>Slide 12</vt:lpstr>
      <vt:lpstr>Slide 13</vt:lpstr>
      <vt:lpstr>قانون الغاز المثالي The Ideal Gas Law </vt:lpstr>
      <vt:lpstr>Slide 15</vt:lpstr>
      <vt:lpstr>قانون الغاز المثالي The Ideal Gas Law </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هل تعتقدين وجود غاز  بهذه المواصفات ؟؟</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Avogadro’s Principle</dc:title>
  <dc:creator>Rockwood School District</dc:creator>
  <cp:lastModifiedBy>zoom4</cp:lastModifiedBy>
  <cp:revision>104</cp:revision>
  <dcterms:created xsi:type="dcterms:W3CDTF">2009-02-11T14:27:31Z</dcterms:created>
  <dcterms:modified xsi:type="dcterms:W3CDTF">2019-03-14T07:45:32Z</dcterms:modified>
</cp:coreProperties>
</file>