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D9613-7BE5-426E-AA0A-44386917AF61}" type="datetimeFigureOut">
              <a:rPr lang="ar-SA" smtClean="0"/>
              <a:t>21/05/33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24FD4-A782-4600-9697-B00328219D30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20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4" Type="http://schemas.openxmlformats.org/officeDocument/2006/relationships/image" Target="../media/image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.png"/><Relationship Id="rId7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.pn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6792"/>
            <a:ext cx="1876425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573016"/>
            <a:ext cx="1533525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مربع نص 7"/>
          <p:cNvSpPr txBox="1"/>
          <p:nvPr/>
        </p:nvSpPr>
        <p:spPr>
          <a:xfrm>
            <a:off x="251520" y="1052736"/>
            <a:ext cx="1512168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الأهـــــــــــــــــــداف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ar-SA" sz="2800" b="1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836711"/>
            <a:ext cx="6490320" cy="12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15207" y="1988840"/>
            <a:ext cx="6877273" cy="2506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1880" y="4509120"/>
            <a:ext cx="352839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712"/>
            <a:ext cx="91440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836712"/>
            <a:ext cx="182917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412776"/>
            <a:ext cx="860449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2204864"/>
            <a:ext cx="2447925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1" y="764704"/>
            <a:ext cx="133164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1" y="1196752"/>
            <a:ext cx="8892480" cy="515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رابط مستقيم 9"/>
          <p:cNvCxnSpPr>
            <a:stCxn id="12291" idx="2"/>
          </p:cNvCxnSpPr>
          <p:nvPr/>
        </p:nvCxnSpPr>
        <p:spPr>
          <a:xfrm flipH="1">
            <a:off x="4644008" y="1712243"/>
            <a:ext cx="53753" cy="514575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1700808"/>
            <a:ext cx="183569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8" y="1844824"/>
            <a:ext cx="205358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7" y="764704"/>
            <a:ext cx="3707904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8150" y="1556793"/>
            <a:ext cx="8267700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620688"/>
            <a:ext cx="730830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43675" y="1988840"/>
            <a:ext cx="2600325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0" y="1988840"/>
            <a:ext cx="210653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07904" y="2564904"/>
            <a:ext cx="2276847" cy="358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51920" y="2924944"/>
            <a:ext cx="2088232" cy="48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0" y="3356992"/>
            <a:ext cx="134949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83968" y="3789040"/>
            <a:ext cx="1656184" cy="820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627784" y="5013176"/>
            <a:ext cx="6134100" cy="68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1700808"/>
            <a:ext cx="205740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620688"/>
            <a:ext cx="730830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1880" y="2132856"/>
            <a:ext cx="196252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07904" y="2780928"/>
            <a:ext cx="1716782" cy="41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63888" y="3356992"/>
            <a:ext cx="1957561" cy="48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3933056"/>
            <a:ext cx="172858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67944" y="4437112"/>
            <a:ext cx="212978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779912" y="5445224"/>
            <a:ext cx="406868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836712"/>
            <a:ext cx="3248769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836712"/>
            <a:ext cx="141922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944" y="764704"/>
            <a:ext cx="3225527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620688"/>
            <a:ext cx="7236296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1916832"/>
            <a:ext cx="237626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مربع نص 13"/>
          <p:cNvSpPr txBox="1"/>
          <p:nvPr/>
        </p:nvSpPr>
        <p:spPr>
          <a:xfrm>
            <a:off x="7092280" y="2276872"/>
            <a:ext cx="1800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6</a:t>
            </a:r>
            <a:r>
              <a:rPr lang="ar-SA" sz="2000" b="1" dirty="0" smtClean="0">
                <a:cs typeface="ZA-MATH1"/>
              </a:rPr>
              <a:t>@=    </a:t>
            </a:r>
            <a:r>
              <a:rPr lang="ar-SA" sz="2000" b="1" dirty="0" err="1" smtClean="0">
                <a:cs typeface="ZA-MATH1"/>
              </a:rPr>
              <a:t>ع@+3@</a:t>
            </a:r>
            <a:endParaRPr lang="ar-SA" sz="20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7020272" y="2708920"/>
            <a:ext cx="1800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36</a:t>
            </a:r>
            <a:r>
              <a:rPr lang="ar-SA" sz="2000" b="1" dirty="0" smtClean="0">
                <a:cs typeface="ZA-MATH1"/>
              </a:rPr>
              <a:t>=    ع@+9</a:t>
            </a:r>
            <a:endParaRPr lang="ar-SA" sz="20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7020272" y="3140968"/>
            <a:ext cx="1800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err="1" smtClean="0"/>
              <a:t>36ـــ</a:t>
            </a:r>
            <a:r>
              <a:rPr lang="ar-SA" sz="2000" b="1" dirty="0" smtClean="0"/>
              <a:t> </a:t>
            </a:r>
            <a:r>
              <a:rPr lang="ar-SA" sz="2000" b="1" dirty="0" err="1" smtClean="0"/>
              <a:t>9 </a:t>
            </a:r>
            <a:r>
              <a:rPr lang="ar-SA" sz="2000" b="1" dirty="0" smtClean="0">
                <a:cs typeface="ZA-MATH1"/>
              </a:rPr>
              <a:t>=    </a:t>
            </a:r>
            <a:r>
              <a:rPr lang="ar-SA" sz="2000" b="1" dirty="0" err="1" smtClean="0">
                <a:cs typeface="ZA-MATH1"/>
              </a:rPr>
              <a:t>ع@</a:t>
            </a:r>
            <a:endParaRPr lang="ar-SA" sz="2000" b="1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7092280" y="3645024"/>
            <a:ext cx="1800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cs typeface="ZA-MATH1"/>
              </a:rPr>
              <a:t> </a:t>
            </a:r>
            <a:r>
              <a:rPr lang="ar-SA" sz="2000" b="1" dirty="0" smtClean="0">
                <a:cs typeface="ZA-MATH1"/>
              </a:rPr>
              <a:t>    27=    </a:t>
            </a:r>
            <a:r>
              <a:rPr lang="ar-SA" sz="2000" b="1" dirty="0" err="1" smtClean="0">
                <a:cs typeface="ZA-MATH1"/>
              </a:rPr>
              <a:t>ع@</a:t>
            </a:r>
            <a:endParaRPr lang="ar-SA" sz="20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092280" y="4077072"/>
            <a:ext cx="1800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cs typeface="ZA-MATH1"/>
              </a:rPr>
              <a:t> </a:t>
            </a:r>
            <a:r>
              <a:rPr lang="ar-SA" sz="2000" b="1" dirty="0" smtClean="0">
                <a:cs typeface="ZA-MATH1"/>
              </a:rPr>
              <a:t>    </a:t>
            </a:r>
            <a:r>
              <a:rPr lang="ar-SA" sz="2000" b="1" dirty="0" err="1" smtClean="0">
                <a:cs typeface="ZA-MATH1"/>
              </a:rPr>
              <a:t>5.2 </a:t>
            </a:r>
            <a:r>
              <a:rPr lang="ar-SA" sz="2000" b="1" dirty="0" smtClean="0">
                <a:cs typeface="ZA-MATH1"/>
              </a:rPr>
              <a:t>=    ع</a:t>
            </a:r>
            <a:endParaRPr lang="ar-SA" sz="2000" b="1" dirty="0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2200" y="4725144"/>
            <a:ext cx="24098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836712"/>
            <a:ext cx="730830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692696"/>
            <a:ext cx="723629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2132856"/>
            <a:ext cx="730830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63688" y="3789040"/>
            <a:ext cx="694826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68407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مجموعة 8"/>
          <p:cNvGrpSpPr/>
          <p:nvPr/>
        </p:nvGrpSpPr>
        <p:grpSpPr>
          <a:xfrm>
            <a:off x="0" y="1052736"/>
            <a:ext cx="1876425" cy="4464496"/>
            <a:chOff x="0" y="1052736"/>
            <a:chExt cx="1876425" cy="4464496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556792"/>
              <a:ext cx="1876425" cy="2016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3573016"/>
              <a:ext cx="1533525" cy="1944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مربع نص 7"/>
            <p:cNvSpPr txBox="1"/>
            <p:nvPr/>
          </p:nvSpPr>
          <p:spPr>
            <a:xfrm>
              <a:off x="251520" y="1052736"/>
              <a:ext cx="1512168" cy="52322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1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Sakkal Majalla" pitchFamily="2" charset="-78"/>
                  <a:cs typeface="Sakkal Majalla" pitchFamily="2" charset="-78"/>
                </a:rPr>
                <a:t>الأهـــــــــــــــــــداف</a:t>
              </a:r>
              <a:r>
                <a:rPr lang="ar-SA" sz="2800" b="1" dirty="0" smtClean="0"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b="1" dirty="0">
                <a:latin typeface="Sakkal Majalla" pitchFamily="2" charset="-78"/>
                <a:cs typeface="Sakkal Majalla" pitchFamily="2" charset="-78"/>
              </a:endParaRPr>
            </a:p>
          </p:txBody>
        </p:sp>
      </p:grp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692696"/>
            <a:ext cx="687625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1916832"/>
            <a:ext cx="5420097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2320" y="2492896"/>
            <a:ext cx="14097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3068960"/>
            <a:ext cx="14859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6296" y="3789040"/>
            <a:ext cx="152400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452320" y="4437112"/>
            <a:ext cx="1262633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79712" y="5229200"/>
            <a:ext cx="6821413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34</Words>
  <Application>Microsoft Office PowerPoint</Application>
  <PresentationFormat>عرض على الشاشة (3:4)‏</PresentationFormat>
  <Paragraphs>14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</dc:creator>
  <cp:lastModifiedBy>sa</cp:lastModifiedBy>
  <cp:revision>5</cp:revision>
  <dcterms:created xsi:type="dcterms:W3CDTF">2012-04-12T19:48:52Z</dcterms:created>
  <dcterms:modified xsi:type="dcterms:W3CDTF">2012-04-12T20:34:11Z</dcterms:modified>
</cp:coreProperties>
</file>