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9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6F9"/>
    <a:srgbClr val="FED2F6"/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2576575" y="4723319"/>
            <a:ext cx="4157488" cy="1754326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الثاني</a:t>
            </a: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وزع المعلم على طلابه 23 نظارة سباحة وبقي معه 10 نظارات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كم نظارة كانت معه قبل التوزيع 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الفهم :المعطيات : وزع المعلم .......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نظارة سباحة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المطلوب : كم ...................................؟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التخطيط :استخدم عملية ...............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الحل 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  ............         </a:t>
            </a:r>
            <a:r>
              <a:rPr lang="ar-SA" sz="12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  </a:t>
            </a:r>
            <a:r>
              <a:rPr kumimoji="0" lang="ar-SA" sz="1200" b="1" i="0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cs typeface="Arial" panose="020B0604020202020204" pitchFamily="34" charset="0"/>
              </a:rPr>
              <a:t>............ = ..............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1" i="0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cs typeface="Arial" panose="020B0604020202020204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971814" y="2422367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الأول</a:t>
            </a:r>
            <a:r>
              <a:rPr kumimoji="0" lang="ar-SA" sz="14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أوجدي ناتج الطرح   :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71814" y="6824979"/>
            <a:ext cx="2801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الثالث  : أوجدي ناتج الطرح ثم تحققي من صحة الطرح باستعمال الجمع :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73608" y="4665098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0136" y="8860305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انتهت الأسئلة   تمنياتي لك بالتوفيق                                                               اسم الممعلمة :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73745988"/>
              </p:ext>
            </p:extLst>
          </p:nvPr>
        </p:nvGraphicFramePr>
        <p:xfrm>
          <a:off x="294590" y="4645501"/>
          <a:ext cx="3014705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9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اسم الطالبة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المدرسة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الصف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المملكة العربية السعودية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وزارة التعليم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مكتب التربية والتعليم بمحافظة الجبيل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نموذج (9)</a:t>
              </a: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الاختبار الدوري للصف الثاني مادة الرياضيات  الفترة الثانية</a:t>
              </a:r>
              <a:r>
                <a:rPr kumimoji="0" lang="ar-SA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>
                  <a:ln w="0"/>
                  <a:gradFill flip="none" rotWithShape="1">
                    <a:gsLst>
                      <a:gs pos="72843">
                        <a:srgbClr val="ED7D31">
                          <a:lumMod val="75000"/>
                        </a:srgbClr>
                      </a:gs>
                      <a:gs pos="71687">
                        <a:prstClr val="black"/>
                      </a:gs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rgbClr val="70AD47">
                          <a:lumMod val="60000"/>
                          <a:lumOff val="4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+mn-ea"/>
                  <a:cs typeface="Bold Italic Art" panose="02010400000000000000" pitchFamily="2" charset="-78"/>
                </a:rPr>
                <a:t>الرياضيات</a:t>
              </a: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5522246" y="3007372"/>
            <a:ext cx="1032704" cy="1232214"/>
          </a:xfrm>
          <a:prstGeom prst="flowChartAlternateProcess">
            <a:avLst/>
          </a:prstGeom>
          <a:solidFill>
            <a:srgbClr val="FEE6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4</a:t>
            </a:r>
            <a:r>
              <a:rPr lang="ar-SA" sz="1600" b="1" noProof="0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6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1</a:t>
            </a:r>
            <a:r>
              <a:rPr kumimoji="0" lang="ar-SA" sz="1600" b="1" i="0" u="none" strike="noStrike" kern="1200" cap="none" spc="0" normalizeH="0" baseline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0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4013076" y="2979842"/>
            <a:ext cx="1121632" cy="1232214"/>
          </a:xfrm>
          <a:prstGeom prst="flowChartAlternateProcess">
            <a:avLst/>
          </a:prstGeom>
          <a:solidFill>
            <a:srgbClr val="FEE6F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72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sz="1600" b="1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35</a:t>
            </a: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Minus Sign 2"/>
          <p:cNvSpPr/>
          <p:nvPr/>
        </p:nvSpPr>
        <p:spPr>
          <a:xfrm flipV="1">
            <a:off x="5579839" y="3962007"/>
            <a:ext cx="1016042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Minus Sign 25"/>
          <p:cNvSpPr/>
          <p:nvPr/>
        </p:nvSpPr>
        <p:spPr>
          <a:xfrm>
            <a:off x="4102003" y="3913260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Minus Sign 26"/>
          <p:cNvSpPr/>
          <p:nvPr/>
        </p:nvSpPr>
        <p:spPr>
          <a:xfrm flipH="1" flipV="1">
            <a:off x="4748292" y="3578338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Minus Sign 28"/>
          <p:cNvSpPr/>
          <p:nvPr/>
        </p:nvSpPr>
        <p:spPr>
          <a:xfrm flipH="1" flipV="1">
            <a:off x="6201034" y="3617900"/>
            <a:ext cx="188521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2678998"/>
              </p:ext>
            </p:extLst>
          </p:nvPr>
        </p:nvGraphicFramePr>
        <p:xfrm>
          <a:off x="294590" y="2418589"/>
          <a:ext cx="3497803" cy="1050691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/>
          </p:nvPr>
        </p:nvGraphicFramePr>
        <p:xfrm>
          <a:off x="281860" y="6806217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555853" y="7471547"/>
            <a:ext cx="1106097" cy="1135573"/>
          </a:xfrm>
          <a:prstGeom prst="roundRect">
            <a:avLst/>
          </a:prstGeom>
          <a:solidFill>
            <a:srgbClr val="FEE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80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ar-SA" dirty="0">
                <a:solidFill>
                  <a:prstClr val="black"/>
                </a:solidFill>
                <a:latin typeface="Calibri"/>
                <a:cs typeface="Arial" panose="020B0604020202020204" pitchFamily="34" charset="0"/>
              </a:rPr>
              <a:t>2</a:t>
            </a: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8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064854" y="7471547"/>
            <a:ext cx="1189838" cy="1130013"/>
          </a:xfrm>
          <a:prstGeom prst="roundRect">
            <a:avLst/>
          </a:prstGeom>
          <a:solidFill>
            <a:srgbClr val="FEE6F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التحقق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Minus Sign 32"/>
          <p:cNvSpPr/>
          <p:nvPr/>
        </p:nvSpPr>
        <p:spPr>
          <a:xfrm flipV="1">
            <a:off x="5751576" y="8268426"/>
            <a:ext cx="948754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Minus Sign 33"/>
          <p:cNvSpPr/>
          <p:nvPr/>
        </p:nvSpPr>
        <p:spPr>
          <a:xfrm flipV="1">
            <a:off x="6389555" y="7975451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9424" y="5910789"/>
            <a:ext cx="1763652" cy="83691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629617" y="6066789"/>
            <a:ext cx="358209" cy="22873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ar-SA"/>
          </a:p>
        </p:txBody>
      </p:sp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4043" y="824852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318946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235</Words>
  <Application>Microsoft Office PowerPoint</Application>
  <PresentationFormat>عرض على الشاشة (3:4)‏</PresentationFormat>
  <Paragraphs>78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106</cp:revision>
  <dcterms:created xsi:type="dcterms:W3CDTF">2016-10-19T21:09:54Z</dcterms:created>
  <dcterms:modified xsi:type="dcterms:W3CDTF">2016-12-15T11:36:57Z</dcterms:modified>
</cp:coreProperties>
</file>