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6508E-9AB6-48A2-AAB1-B6996799985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591E-49B3-49AA-B323-7636AC828A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591E-49B3-49AA-B323-7636AC828A6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FA1A-8F71-4B18-BD12-E629C156970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3751-C6E3-42BE-BC93-C0EA601661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5924" y="2438400"/>
            <a:ext cx="661987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819400"/>
            <a:ext cx="7010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76200"/>
            <a:ext cx="8839199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2019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"/>
            <a:ext cx="8382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28600"/>
            <a:ext cx="1981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0478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715000" y="4343400"/>
            <a:ext cx="3200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5638800" y="4724400"/>
            <a:ext cx="3200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4648200" y="5181600"/>
            <a:ext cx="4114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295400" y="4343400"/>
            <a:ext cx="3200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219200" y="4724400"/>
            <a:ext cx="3200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28600" y="5181600"/>
            <a:ext cx="4114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362200"/>
            <a:ext cx="688181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24025"/>
            <a:ext cx="84582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1219200"/>
            <a:ext cx="933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1524000"/>
            <a:ext cx="709136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933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5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0" y="5334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681163"/>
            <a:ext cx="7810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04800"/>
            <a:ext cx="23812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895600"/>
            <a:ext cx="261461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438400"/>
            <a:ext cx="257651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2081194" y="652442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تمثل الدالة </a:t>
            </a:r>
            <a:r>
              <a:rPr lang="ar-SA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التربيعية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هندسيا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133600" y="630362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يتم إيجاد قيمة دالة عند عدد 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79152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2590800" y="3830762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تمثل الدالة </a:t>
            </a:r>
            <a:r>
              <a:rPr lang="ar-SA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التربيعية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هندسيا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838200" y="28956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990600" y="41910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09600" y="54864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438401"/>
            <a:ext cx="8458199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/>
          <p:cNvGrpSpPr/>
          <p:nvPr/>
        </p:nvGrpSpPr>
        <p:grpSpPr>
          <a:xfrm>
            <a:off x="3657600" y="228600"/>
            <a:ext cx="2133600" cy="2362200"/>
            <a:chOff x="-71470" y="0"/>
            <a:chExt cx="3214678" cy="3786214"/>
          </a:xfrm>
        </p:grpSpPr>
        <p:pic>
          <p:nvPicPr>
            <p:cNvPr id="4" name="Picture 2" descr="image-4907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5" name="مستطيل 4"/>
            <p:cNvSpPr/>
            <p:nvPr/>
          </p:nvSpPr>
          <p:spPr>
            <a:xfrm>
              <a:off x="214282" y="390362"/>
              <a:ext cx="2576345" cy="19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85720" y="282340"/>
            <a:ext cx="8587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دقيقة واحدة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883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914400" y="3962400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524000" y="45720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615440" y="4953000"/>
            <a:ext cx="72237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971800" y="5334000"/>
            <a:ext cx="487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124200" y="5943600"/>
            <a:ext cx="487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362201"/>
            <a:ext cx="67056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/>
          <p:cNvGrpSpPr/>
          <p:nvPr/>
        </p:nvGrpSpPr>
        <p:grpSpPr>
          <a:xfrm>
            <a:off x="3657600" y="228600"/>
            <a:ext cx="2133600" cy="2362200"/>
            <a:chOff x="-71470" y="0"/>
            <a:chExt cx="3214678" cy="3786214"/>
          </a:xfrm>
        </p:grpSpPr>
        <p:pic>
          <p:nvPicPr>
            <p:cNvPr id="4" name="Picture 2" descr="image-4907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5" name="مستطيل 4"/>
            <p:cNvSpPr/>
            <p:nvPr/>
          </p:nvSpPr>
          <p:spPr>
            <a:xfrm>
              <a:off x="214282" y="390362"/>
              <a:ext cx="2576345" cy="19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85720" y="282340"/>
            <a:ext cx="8587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دقيقة واحدة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0"/>
            <a:ext cx="7529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133600" y="1752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057400" y="22098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133600" y="2514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209800" y="2895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209800" y="3276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905000" y="3733800"/>
            <a:ext cx="6629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133600" y="4038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2209800" y="44958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2209800" y="48768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2209800" y="53340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2209800" y="57912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2209800" y="60960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2286000" y="6477000"/>
            <a:ext cx="632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74</Words>
  <Application>Microsoft Office PowerPoint</Application>
  <PresentationFormat>عرض على الشاشة (3:4)‏</PresentationFormat>
  <Paragraphs>42</Paragraphs>
  <Slides>18</Slides>
  <Notes>18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12</cp:revision>
  <dcterms:created xsi:type="dcterms:W3CDTF">2015-11-20T11:02:41Z</dcterms:created>
  <dcterms:modified xsi:type="dcterms:W3CDTF">2015-11-20T12:52:40Z</dcterms:modified>
</cp:coreProperties>
</file>