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8" r:id="rId2"/>
    <p:sldId id="309" r:id="rId3"/>
    <p:sldId id="301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  <p:pic>
        <p:nvPicPr>
          <p:cNvPr id="7" name="صورة 6" descr="ujy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مربع نص 7"/>
          <p:cNvSpPr txBox="1"/>
          <p:nvPr userDrawn="1"/>
        </p:nvSpPr>
        <p:spPr>
          <a:xfrm>
            <a:off x="611560" y="6568817"/>
            <a:ext cx="80648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0000CC"/>
                </a:solidFill>
              </a:rPr>
              <a:t>إعداد وتنفيذ</a:t>
            </a:r>
            <a:r>
              <a:rPr lang="ar-SA" baseline="0" dirty="0" smtClean="0">
                <a:solidFill>
                  <a:srgbClr val="0000CC"/>
                </a:solidFill>
              </a:rPr>
              <a:t> الأستاذ / سند السلمي   مؤسس منتدى المبدع للرياضيات</a:t>
            </a:r>
            <a:r>
              <a:rPr lang="en-US" baseline="0" dirty="0" smtClean="0">
                <a:solidFill>
                  <a:srgbClr val="0000CC"/>
                </a:solidFill>
              </a:rPr>
              <a:t>http://www.jmathe.net/fourm/</a:t>
            </a:r>
            <a:endParaRPr lang="ar-SA" dirty="0">
              <a:solidFill>
                <a:srgbClr val="0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 l="26278" r="27063"/>
          <a:stretch>
            <a:fillRect/>
          </a:stretch>
        </p:blipFill>
        <p:spPr bwMode="auto">
          <a:xfrm>
            <a:off x="107504" y="116632"/>
            <a:ext cx="8892480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286745" y="486525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30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300192" y="5066964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300192" y="5229200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851920" y="4873933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865367" y="507563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10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865367" y="527821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331640" y="484703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345087" y="5062191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345087" y="527821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30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572000" y="609329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40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139952" y="609329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-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923928" y="609329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20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491880" y="609329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=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275856" y="609329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20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7" name="سهم إلى اليسار 16">
            <a:hlinkClick r:id="rId3" action="ppaction://hlinksldjump"/>
          </p:cNvPr>
          <p:cNvSpPr/>
          <p:nvPr/>
        </p:nvSpPr>
        <p:spPr>
          <a:xfrm>
            <a:off x="179512" y="3933056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2" cstate="print"/>
          <a:srcRect l="26764" r="28940"/>
          <a:stretch>
            <a:fillRect/>
          </a:stretch>
        </p:blipFill>
        <p:spPr bwMode="auto">
          <a:xfrm>
            <a:off x="134470" y="139625"/>
            <a:ext cx="8820472" cy="645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156176" y="1556792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169623" y="175849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30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169623" y="1920733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179169" y="232377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192616" y="2525481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192616" y="268771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20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084168" y="3068960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097615" y="327066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097615" y="3432901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419872" y="155201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30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3433319" y="1753724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433319" y="1915960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483206" y="2326141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496653" y="252784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496653" y="2730423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20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419872" y="3095854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33319" y="329755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30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433319" y="345979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30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886145" y="1556792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899592" y="175849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30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899592" y="1920733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904365" y="230376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917812" y="2505471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917812" y="266770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890918" y="3059414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904365" y="326111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20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904365" y="342335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20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868144" y="5301208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الأكبر </a:t>
            </a:r>
            <a:r>
              <a:rPr lang="ar-SA" b="1" dirty="0" err="1" smtClean="0">
                <a:solidFill>
                  <a:srgbClr val="0000CC"/>
                </a:solidFill>
              </a:rPr>
              <a:t>ثامر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4067944" y="5301208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الأصغر مازن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3851920" y="5733256"/>
            <a:ext cx="24482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الفرق  5 سنوات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3" name="سهم إلى اليسار 32">
            <a:hlinkClick r:id="rId3" action="ppaction://hlinksldjump"/>
          </p:cNvPr>
          <p:cNvSpPr/>
          <p:nvPr/>
        </p:nvSpPr>
        <p:spPr>
          <a:xfrm>
            <a:off x="179512" y="404664"/>
            <a:ext cx="86409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  <p:sp>
        <p:nvSpPr>
          <p:cNvPr id="34" name="سهم إلى اليسار 33">
            <a:hlinkClick r:id="rId3" action="ppaction://hlinksldjump"/>
          </p:cNvPr>
          <p:cNvSpPr/>
          <p:nvPr/>
        </p:nvSpPr>
        <p:spPr>
          <a:xfrm>
            <a:off x="251520" y="5517232"/>
            <a:ext cx="86409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222fac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-315913"/>
            <a:ext cx="3784600" cy="381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بارك الله نجوم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68313" y="2565400"/>
            <a:ext cx="10548938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AutoShape 6" descr="نسيج زهري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3851275" y="5732463"/>
            <a:ext cx="1512888" cy="576262"/>
          </a:xfrm>
          <a:prstGeom prst="actionButtonBlank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FF3300"/>
                </a:solidFill>
                <a:cs typeface="SKR HEAD1" pitchFamily="2" charset="-78"/>
              </a:rPr>
              <a:t>الـعَودة من هنا</a:t>
            </a:r>
            <a:endParaRPr lang="en-US" sz="2400">
              <a:solidFill>
                <a:srgbClr val="FF3300"/>
              </a:solidFill>
              <a:cs typeface="SKR HEAD1" pitchFamily="2" charset="-78"/>
            </a:endParaRPr>
          </a:p>
        </p:txBody>
      </p:sp>
      <p:pic>
        <p:nvPicPr>
          <p:cNvPr id="8197" name="Picture 7" descr="hi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738" y="5013325"/>
            <a:ext cx="1190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  <p:sndAc>
      <p:stSnd>
        <p:snd r:embed="rId2" name="أحسنت بارك الله فيك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54</Words>
  <Application>Microsoft Office PowerPoint</Application>
  <PresentationFormat>Affichage à l'écran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سمة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FL</dc:creator>
  <cp:lastModifiedBy>Abdelhafid Touil</cp:lastModifiedBy>
  <cp:revision>79</cp:revision>
  <dcterms:created xsi:type="dcterms:W3CDTF">2010-08-28T14:33:54Z</dcterms:created>
  <dcterms:modified xsi:type="dcterms:W3CDTF">2018-09-19T20:51:39Z</dcterms:modified>
</cp:coreProperties>
</file>