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0" r:id="rId4"/>
    <p:sldId id="261" r:id="rId5"/>
    <p:sldId id="318" r:id="rId6"/>
    <p:sldId id="262" r:id="rId7"/>
    <p:sldId id="317" r:id="rId8"/>
    <p:sldId id="319" r:id="rId9"/>
    <p:sldId id="292" r:id="rId10"/>
    <p:sldId id="296" r:id="rId11"/>
    <p:sldId id="320" r:id="rId12"/>
    <p:sldId id="321" r:id="rId13"/>
    <p:sldId id="310" r:id="rId14"/>
    <p:sldId id="311" r:id="rId15"/>
    <p:sldId id="299" r:id="rId16"/>
    <p:sldId id="300" r:id="rId17"/>
    <p:sldId id="301" r:id="rId18"/>
    <p:sldId id="302" r:id="rId19"/>
    <p:sldId id="322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نمط ذو سمات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79568" autoAdjust="0"/>
    <p:restoredTop sz="84725" autoAdjust="0"/>
  </p:normalViewPr>
  <p:slideViewPr>
    <p:cSldViewPr>
      <p:cViewPr varScale="1">
        <p:scale>
          <a:sx n="58" d="100"/>
          <a:sy n="58" d="100"/>
        </p:scale>
        <p:origin x="-21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9898935-49D2-4507-9276-1A287FB9C20C}" type="datetimeFigureOut">
              <a:rPr lang="ar-SA" smtClean="0"/>
              <a:t>06/06/34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B2A6C80-753B-4BF9-85BB-AF66C45EA2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887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بسم الله الرحمن الرحيم 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A6C80-753B-4BF9-85BB-AF66C45EA24A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414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بسم الله الرحمن الرحيم 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A6C80-753B-4BF9-85BB-AF66C45EA24A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7780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بسم الله الرحمن الرحيم 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A6C80-753B-4BF9-85BB-AF66C45EA24A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249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بسم الله الرحمن الرحيم 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A6C80-753B-4BF9-85BB-AF66C45EA24A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9256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بسم الله الرحمن الرحيم 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A6C80-753B-4BF9-85BB-AF66C45EA24A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9832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بسم الله الرحمن الرحيم 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A6C80-753B-4BF9-85BB-AF66C45EA24A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4457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بسم الله الرحمن الرحيم 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A6C80-753B-4BF9-85BB-AF66C45EA24A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1243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بسم الله الرحمن الرحيم 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A6C80-753B-4BF9-85BB-AF66C45EA24A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5854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بسم الله الرحمن الرحيم 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A6C80-753B-4BF9-85BB-AF66C45EA24A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5844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بسم الله الرحمن الرحيم 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A6C80-753B-4BF9-85BB-AF66C45EA24A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973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بسم الله الرحمن الرحيم 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A6C80-753B-4BF9-85BB-AF66C45EA24A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1023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بسم الله الرحمن الرحيم 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A6C80-753B-4BF9-85BB-AF66C45EA24A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8049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بسم الله الرحمن الرحيم 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A6C80-753B-4BF9-85BB-AF66C45EA24A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9316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بسم الله الرحمن الرحيم 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A6C80-753B-4BF9-85BB-AF66C45EA24A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3655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بسم الله الرحمن الرحيم 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A6C80-753B-4BF9-85BB-AF66C45EA24A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2692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بسم الله الرحمن الرحيم 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A6C80-753B-4BF9-85BB-AF66C45EA24A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9171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بسم الله الرحمن الرحيم 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A6C80-753B-4BF9-85BB-AF66C45EA24A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0557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بسم الله الرحمن الرحيم 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A6C80-753B-4BF9-85BB-AF66C45EA24A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7643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بسم الله الرحمن الرحيم 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A6C80-753B-4BF9-85BB-AF66C45EA24A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7455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06/06/34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06/06/34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06/06/34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06/06/34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06/06/34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06/06/34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06/06/34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06/06/34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06/06/34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06/06/34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06/06/34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zoom/>
    <p:sndAc>
      <p:stSnd>
        <p:snd r:embed="rId1" name="laser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06/06/34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  <p:sndAc>
      <p:stSnd>
        <p:snd r:embed="rId13" name="laser.wav"/>
      </p:stSnd>
    </p:sndAc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857224" y="2105561"/>
            <a:ext cx="74821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SA" sz="8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مواقيت الحج والعمرة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501008"/>
            <a:ext cx="5214974" cy="2571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2" descr="D:\6\1\التربية الاسلامية الصف السادس ف2  توزيع و تحضير و عروض بوربوينت و كتاب و اوراق عمل و خرائط مفاهيم\فقه\بور بوينت فقه سادس ابتدائي ف2 كتاب الطالب\2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338887" cy="2304256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2228249" y="6453336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zoom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14314" y="1594199"/>
            <a:ext cx="8786842" cy="3477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rtl="0" fontAlgn="base">
              <a:spcBef>
                <a:spcPct val="0"/>
              </a:spcBef>
              <a:spcAft>
                <a:spcPct val="0"/>
              </a:spcAft>
            </a:pPr>
            <a:r>
              <a:rPr lang="ar-SA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1- لا يجوز لمن أراد الحج أو العمرة أن يتجاوز الميقات من غير إحرام</a:t>
            </a:r>
          </a:p>
          <a:p>
            <a:pPr lvl="0" rtl="0" fontAlgn="base">
              <a:spcBef>
                <a:spcPct val="0"/>
              </a:spcBef>
              <a:spcAft>
                <a:spcPct val="0"/>
              </a:spcAft>
            </a:pPr>
            <a:r>
              <a:rPr lang="ar-SA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2- من كان طريقه إلى مكة لا يمر بأحد المواقيت المذكورة برا </a:t>
            </a:r>
            <a:r>
              <a:rPr lang="ar-SA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أ</a:t>
            </a:r>
            <a:r>
              <a:rPr lang="ar-EG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lang="ar-SA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بحرا أو جوا فإنه يحرم إذا حاذى أقرب المواقيت إليه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2228249" y="6453336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zoom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hmed.ABU-CC02553BBB1\Desktop\My Pictures\9689_imgcach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500174"/>
            <a:ext cx="5353064" cy="36020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000232" y="2714620"/>
            <a:ext cx="41434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ثانيا : المواقيت </a:t>
            </a:r>
            <a:r>
              <a:rPr lang="ar-EG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الزمانية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28249" y="6453336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zoom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844" y="2234036"/>
            <a:ext cx="8786874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rtl="0"/>
            <a:r>
              <a:rPr lang="ar-S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المواقيت </a:t>
            </a:r>
            <a:r>
              <a:rPr lang="ar-SA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الزمانية</a:t>
            </a:r>
            <a:r>
              <a:rPr lang="ar-S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للحج : شهر شوال وشهر ذي القعدة وشهر ذي الحجة .</a:t>
            </a:r>
          </a:p>
          <a:p>
            <a:pPr lvl="0" rtl="0"/>
            <a:r>
              <a:rPr lang="ar-S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أما العمرة فتصبح في جميع أيام السنة 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228249" y="6453336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zoom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dohaup_16959586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2000240"/>
            <a:ext cx="5072098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مربع نص 4"/>
          <p:cNvSpPr txBox="1"/>
          <p:nvPr/>
        </p:nvSpPr>
        <p:spPr>
          <a:xfrm>
            <a:off x="2500298" y="2643182"/>
            <a:ext cx="442915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تمرين فردي</a:t>
            </a:r>
            <a:endParaRPr lang="en-US" sz="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28249" y="6453336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zoom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659295"/>
            <a:ext cx="857256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44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ظلل الأشهر التي هي المواقيت </a:t>
            </a:r>
            <a:r>
              <a:rPr lang="ar-SA" sz="4400" b="1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الزمانية</a:t>
            </a:r>
            <a:r>
              <a:rPr lang="ar-SA" sz="44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للحج 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857364"/>
            <a:ext cx="7500990" cy="464347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228249" y="6453336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zoom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857364"/>
            <a:ext cx="4186259" cy="3020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مستطيل 2"/>
          <p:cNvSpPr/>
          <p:nvPr/>
        </p:nvSpPr>
        <p:spPr>
          <a:xfrm>
            <a:off x="2228249" y="6453336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zoom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928670"/>
            <a:ext cx="8443942" cy="507209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2"/>
          <p:cNvSpPr/>
          <p:nvPr/>
        </p:nvSpPr>
        <p:spPr>
          <a:xfrm>
            <a:off x="5857884" y="2500306"/>
            <a:ext cx="466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8358214" y="3714752"/>
            <a:ext cx="466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5929322" y="5000636"/>
            <a:ext cx="466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228249" y="6453336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zoom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00042"/>
            <a:ext cx="8367737" cy="564360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2"/>
          <p:cNvSpPr/>
          <p:nvPr/>
        </p:nvSpPr>
        <p:spPr>
          <a:xfrm>
            <a:off x="928662" y="2643182"/>
            <a:ext cx="466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643306" y="3429000"/>
            <a:ext cx="466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7126135" y="4929198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×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228249" y="6453336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zoom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500042"/>
            <a:ext cx="6367489" cy="78581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ربع نص 2"/>
          <p:cNvSpPr txBox="1">
            <a:spLocks noChangeArrowheads="1"/>
          </p:cNvSpPr>
          <p:nvPr/>
        </p:nvSpPr>
        <p:spPr bwMode="auto">
          <a:xfrm>
            <a:off x="500034" y="1571612"/>
            <a:ext cx="792960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1- الميقات المكاني ويتمثل في :</a:t>
            </a:r>
          </a:p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 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4286248" y="2214554"/>
            <a:ext cx="36433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4000" b="1" dirty="0" smtClean="0"/>
              <a:t>ذو الحليفة </a:t>
            </a:r>
            <a:endParaRPr lang="ar-SA" sz="4000" b="1" dirty="0"/>
          </a:p>
        </p:txBody>
      </p: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4357686" y="2786058"/>
            <a:ext cx="36433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4000" b="1" dirty="0" err="1" smtClean="0"/>
              <a:t>الجحفة</a:t>
            </a:r>
            <a:r>
              <a:rPr lang="ar-SA" sz="4000" b="1" dirty="0" smtClean="0"/>
              <a:t> </a:t>
            </a:r>
            <a:endParaRPr lang="ar-SA" sz="4000" b="1" dirty="0"/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4357686" y="3357562"/>
            <a:ext cx="36433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4000" b="1" dirty="0" smtClean="0"/>
              <a:t>قرن المنازل</a:t>
            </a:r>
            <a:endParaRPr lang="ar-SA" sz="4000" b="1" dirty="0"/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4429124" y="3857628"/>
            <a:ext cx="36433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4000" b="1" dirty="0" smtClean="0"/>
              <a:t>يلملم </a:t>
            </a:r>
            <a:endParaRPr lang="ar-SA" sz="4000" b="1" dirty="0"/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714348" y="4643446"/>
            <a:ext cx="792960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1- الميقات </a:t>
            </a:r>
            <a:r>
              <a:rPr lang="ar-SA" sz="3200" b="1" dirty="0" err="1" smtClean="0">
                <a:solidFill>
                  <a:srgbClr val="FF0000"/>
                </a:solidFill>
              </a:rPr>
              <a:t>الزماني</a:t>
            </a:r>
            <a:r>
              <a:rPr lang="ar-SA" sz="3200" b="1" dirty="0" smtClean="0">
                <a:solidFill>
                  <a:srgbClr val="FF0000"/>
                </a:solidFill>
              </a:rPr>
              <a:t> ويشمل ثلاثة أشهر هي:</a:t>
            </a:r>
          </a:p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شوال وذي القعدة </a:t>
            </a:r>
            <a:r>
              <a:rPr lang="ar-SA" sz="3200" b="1" smtClean="0">
                <a:solidFill>
                  <a:srgbClr val="FF0000"/>
                </a:solidFill>
              </a:rPr>
              <a:t>وذي الحجة </a:t>
            </a:r>
            <a:endParaRPr lang="ar-SA" sz="3200" b="1" dirty="0" smtClean="0">
              <a:solidFill>
                <a:srgbClr val="FF0000"/>
              </a:solidFill>
            </a:endParaRPr>
          </a:p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 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228249" y="6453336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zoom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6\1\التربية الاسلامية الصف السادس ف2  توزيع و تحضير و عروض بوربوينت و كتاب و اوراق عمل و خرائط مفاهيم\فقه\بور بوينت فقه سادس ابتدائي ف2 كتاب الطالب\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480720" cy="5760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0862806"/>
      </p:ext>
    </p:extLst>
  </p:cSld>
  <p:clrMapOvr>
    <a:masterClrMapping/>
  </p:clrMapOvr>
  <p:transition>
    <p:zoom/>
    <p:sndAc>
      <p:stSnd>
        <p:snd r:embed="rId3" name="laser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84" y="500042"/>
            <a:ext cx="8558234" cy="350046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2"/>
          <p:cNvSpPr/>
          <p:nvPr/>
        </p:nvSpPr>
        <p:spPr>
          <a:xfrm>
            <a:off x="6143636" y="2428868"/>
            <a:ext cx="2500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الميقات الذي أمر عليه 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286116" y="2357430"/>
            <a:ext cx="2500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لا 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42910" y="2500306"/>
            <a:ext cx="2500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نعم 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228249" y="6453336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zoom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117390" y="2859472"/>
            <a:ext cx="7026510" cy="156966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isometricRightUp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المواقيت نوعان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2228249" y="6453336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zoom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1604" y="1428736"/>
            <a:ext cx="664373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1- المواقيت المكانية          </a:t>
            </a:r>
            <a:endParaRPr lang="ar-EG" sz="7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angle 2"/>
          <p:cNvSpPr/>
          <p:nvPr/>
        </p:nvSpPr>
        <p:spPr>
          <a:xfrm>
            <a:off x="1428728" y="4143380"/>
            <a:ext cx="692948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2- المواقيت </a:t>
            </a:r>
            <a:r>
              <a:rPr lang="ar-SA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الزمانية</a:t>
            </a:r>
            <a:endParaRPr lang="ar-SA" sz="7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228249" y="6453336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zoom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rbuae.com/up/frames/i0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714488"/>
            <a:ext cx="5643602" cy="30718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57422" y="2234036"/>
            <a:ext cx="442915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ar-SA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أولا : المواقيت المكانية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228249" y="6453336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zoom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2910" y="1244632"/>
            <a:ext cx="7929618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36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وهي الأمكنة التي حددها النبي صلى الله عليه وسلم ليحرم منها من أراد الحج أو العمرة وبيانها في </a:t>
            </a:r>
            <a:r>
              <a:rPr lang="ar-EG" sz="36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ه</a:t>
            </a:r>
            <a:r>
              <a:rPr lang="ar-SA" sz="3600" b="1" dirty="0" err="1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ذه</a:t>
            </a:r>
            <a:r>
              <a:rPr lang="ar-SA" sz="36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الخريطة</a:t>
            </a:r>
          </a:p>
          <a:p>
            <a:r>
              <a:rPr lang="ar-SA" sz="36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1- ...........</a:t>
            </a:r>
            <a:r>
              <a:rPr lang="ar-EG" sz="36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......</a:t>
            </a:r>
            <a:r>
              <a:rPr lang="ar-SA" sz="36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.........</a:t>
            </a:r>
            <a:r>
              <a:rPr lang="ar-EG" sz="36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 </a:t>
            </a:r>
          </a:p>
          <a:p>
            <a:r>
              <a:rPr lang="ar-SA" sz="36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2- ..............</a:t>
            </a:r>
            <a:r>
              <a:rPr lang="ar-EG" sz="36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.....</a:t>
            </a:r>
            <a:r>
              <a:rPr lang="ar-SA" sz="36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.......</a:t>
            </a:r>
          </a:p>
          <a:p>
            <a:r>
              <a:rPr lang="ar-SA" sz="36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3- .......</a:t>
            </a:r>
            <a:r>
              <a:rPr lang="ar-EG" sz="36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</a:t>
            </a:r>
            <a:r>
              <a:rPr lang="ar-SA" sz="36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......</a:t>
            </a:r>
            <a:r>
              <a:rPr lang="ar-EG" sz="36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......</a:t>
            </a:r>
            <a:r>
              <a:rPr lang="ar-SA" sz="36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......</a:t>
            </a:r>
            <a:r>
              <a:rPr lang="ar-EG" sz="36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 </a:t>
            </a:r>
          </a:p>
          <a:p>
            <a:r>
              <a:rPr lang="ar-SA" sz="36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4- ..............</a:t>
            </a:r>
            <a:r>
              <a:rPr lang="ar-EG" sz="36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.....</a:t>
            </a:r>
            <a:r>
              <a:rPr lang="ar-SA" sz="36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.......</a:t>
            </a:r>
            <a:endParaRPr lang="en-US" sz="3600" b="1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4286248" y="2857496"/>
            <a:ext cx="36433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4000" b="1" dirty="0" smtClean="0"/>
              <a:t>ذو الحليفة </a:t>
            </a:r>
            <a:endParaRPr lang="ar-SA" sz="4000" b="1" dirty="0"/>
          </a:p>
        </p:txBody>
      </p: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4357686" y="3429000"/>
            <a:ext cx="36433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4000" b="1" dirty="0" err="1" smtClean="0"/>
              <a:t>الجحفة</a:t>
            </a:r>
            <a:r>
              <a:rPr lang="ar-SA" sz="4000" b="1" dirty="0" smtClean="0"/>
              <a:t> </a:t>
            </a:r>
            <a:endParaRPr lang="ar-SA" sz="4000" b="1" dirty="0"/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4357686" y="4000504"/>
            <a:ext cx="36433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4000" b="1" dirty="0" smtClean="0"/>
              <a:t>قرن المنازل</a:t>
            </a:r>
            <a:endParaRPr lang="ar-SA" sz="4000" b="1" dirty="0"/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4429124" y="4500570"/>
            <a:ext cx="36433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4000" b="1" dirty="0" smtClean="0"/>
              <a:t>يلملم </a:t>
            </a:r>
            <a:endParaRPr lang="ar-SA" sz="4000" b="1" dirty="0"/>
          </a:p>
        </p:txBody>
      </p:sp>
      <p:sp>
        <p:nvSpPr>
          <p:cNvPr id="9" name="مستطيل 8"/>
          <p:cNvSpPr/>
          <p:nvPr/>
        </p:nvSpPr>
        <p:spPr>
          <a:xfrm>
            <a:off x="2228249" y="6453336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zoom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642918"/>
            <a:ext cx="8072494" cy="542928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2"/>
          <p:cNvSpPr/>
          <p:nvPr/>
        </p:nvSpPr>
        <p:spPr>
          <a:xfrm>
            <a:off x="2228249" y="6453336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zoom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357166"/>
            <a:ext cx="8358246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4400" b="1" dirty="0" smtClean="0"/>
              <a:t>من كان دون المواقيت السابقة فمكان إحرامه حسب التفصيل في الجدول التالي 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8" y="2071678"/>
            <a:ext cx="8386784" cy="457203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228249" y="6453336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zoom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hmed.ABU-CC02553BBB1\Desktop\My Pictures\3511439_550x3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323986"/>
            <a:ext cx="5643602" cy="3748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2857488" y="2357430"/>
            <a:ext cx="40719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ar-SA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بعض الأحكام المتعلقة بالمواقيت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228249" y="6453336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zoom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675</Words>
  <Application>Microsoft Office PowerPoint</Application>
  <PresentationFormat>عرض على الشاشة (3:4)‏</PresentationFormat>
  <Paragraphs>97</Paragraphs>
  <Slides>19</Slides>
  <Notes>19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cp:lastModifiedBy>الأستاذ أبو يوسف منتدى التربية والتعليم بالمدينة </cp:lastModifiedBy>
  <cp:revision>40</cp:revision>
  <dcterms:modified xsi:type="dcterms:W3CDTF">2013-04-16T05:40:56Z</dcterms:modified>
</cp:coreProperties>
</file>