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0"/>
  </p:notes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68" r:id="rId10"/>
    <p:sldId id="281" r:id="rId11"/>
    <p:sldId id="257" r:id="rId12"/>
    <p:sldId id="256" r:id="rId13"/>
    <p:sldId id="266" r:id="rId14"/>
    <p:sldId id="267" r:id="rId15"/>
    <p:sldId id="258" r:id="rId16"/>
    <p:sldId id="265" r:id="rId17"/>
    <p:sldId id="279" r:id="rId18"/>
    <p:sldId id="259" r:id="rId19"/>
    <p:sldId id="260" r:id="rId20"/>
    <p:sldId id="278" r:id="rId21"/>
    <p:sldId id="261" r:id="rId22"/>
    <p:sldId id="262" r:id="rId23"/>
    <p:sldId id="264" r:id="rId24"/>
    <p:sldId id="263" r:id="rId25"/>
    <p:sldId id="276" r:id="rId26"/>
    <p:sldId id="280" r:id="rId27"/>
    <p:sldId id="282" r:id="rId28"/>
    <p:sldId id="283" r:id="rId2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9AD1274-C6E9-4024-AD9A-AD66D0A2F0D6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7F40418-1638-4829-9F81-106B3CD818C4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442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40418-1638-4829-9F81-106B3CD818C4}" type="slidenum">
              <a:rPr lang="ar-SA" smtClean="0"/>
              <a:pPr/>
              <a:t>15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529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952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72633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15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081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9236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4620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54098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0448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428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1814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25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3000">
              <a:schemeClr val="accent2">
                <a:lumMod val="20000"/>
                <a:lumOff val="80000"/>
              </a:schemeClr>
            </a:gs>
            <a:gs pos="62000">
              <a:schemeClr val="accent1">
                <a:tint val="44500"/>
                <a:satMod val="160000"/>
              </a:schemeClr>
            </a:gs>
            <a:gs pos="100000">
              <a:schemeClr val="accent2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2D3C-D51A-44E2-B7E5-836D51EA2CD9}" type="datetimeFigureOut">
              <a:rPr lang="ar-SA" smtClean="0"/>
              <a:pPr/>
              <a:t>19/01/37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FAA02-3BAA-4021-A39B-684D6F9BDB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10863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.sa/url?sa=i&amp;rct=j&amp;q=&amp;esrc=s&amp;frm=1&amp;source=images&amp;cd=&amp;cad=rja&amp;uact=8&amp;ved=0CAcQjRxqFQoTCNn_qf7szMgCFQvnGgodiIgEcw&amp;url=http://www.startimes.com/f.aspx?t=33179911&amp;psig=AFQjCNGI3SJaJKUdwCZcAIq0l0bglPFO_Q&amp;ust=144528618397092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www.google.com.sa/url?sa=i&amp;rct=j&amp;q=&amp;esrc=s&amp;frm=1&amp;source=images&amp;cd=&amp;cad=rja&amp;uact=8&amp;ved=0CAcQjRxqFQoTCOiD_N_tzMgCFQLHGgodVKYM6Q&amp;url=https://ar.wikipedia.org/wiki/%D8%A7%D9%84%D9%87%D9%8A%D8%A6%D8%A9_%D8%A7%D9%84%D8%B3%D8%B9%D9%88%D8%AF%D9%8A%D8%A9_%D9%84%D9%84%D8%AD%D9%8A%D8%A7%D8%A9_%D8%A7%D9%84%D9%81%D8%B7%D8%B1%D9%8A%D8%A9&amp;psig=AFQjCNH_of2esW3_qah13Lllj3HjFoB1bw&amp;ust=1445286345074926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google.com.sa/url?sa=i&amp;rct=j&amp;q=&amp;esrc=s&amp;frm=1&amp;source=images&amp;cd=&amp;cad=rja&amp;uact=8&amp;ved=0CAcQjRxqFQoTCMvs0r34zMgCFYe9GgodMLoGwA&amp;url=https://naturespets.wordpress.com/&amp;psig=AFQjCNHMwcEC2906Y6Vpm3Lwy15-Ch00Yg&amp;ust=144528916207886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google.com.sa/url?sa=i&amp;rct=j&amp;q=&amp;esrc=s&amp;frm=1&amp;source=images&amp;cd=&amp;cad=rja&amp;uact=8&amp;ved=0CAcQjRxqFQoTCO2R0cz6zMgCFQY5GgodHQgG_A&amp;url=http://veterinary-tips.ucoz.com/blog/if_you_put_one_dish_out_with_cat_food_in_it_and_one_dish_out_with_a_piece_of_raw_boneless_chicken_which_one_would_your_cat_eat/2014-10-03-386&amp;psig=AFQjCNGpfv9bvOcoKvXBhP0C5To6DqHlBQ&amp;ust=1445289886403427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.sa/url?sa=i&amp;rct=j&amp;q=&amp;esrc=s&amp;frm=1&amp;source=images&amp;cd=&amp;cad=rja&amp;uact=8&amp;ved=0CAcQjRxqFQoTCIf_oLb7zMgCFUGCGgodaSwI3A&amp;url=http://www.nmisr.com/vb/showthread.php?t=611908&amp;psig=AFQjCNEm2Nlq12FwCbmlC9JmDLRd_MzKLg&amp;ust=1445290095837931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frm=1&amp;source=images&amp;cd=&amp;cad=rja&amp;uact=8&amp;ved=0CAcQjRxqFQoTCPTa3szvzMgCFYIIGgodxiwB4w&amp;url=http://ar.aliexpress.com/item/Min-Order-10-Zakka-Artificial-Nest-Bird-Eggs-Micro-Small-World-Landscaping-Aquarium-Decoration-DIY-Accessories/32257886915.html&amp;psig=AFQjCNGo5lETunfcT53P3ydgF6rs8atFLA&amp;ust=1445286943039924" TargetMode="External"/><Relationship Id="rId3" Type="http://schemas.openxmlformats.org/officeDocument/2006/relationships/image" Target="../media/image23.gif"/><Relationship Id="rId7" Type="http://schemas.openxmlformats.org/officeDocument/2006/relationships/image" Target="../media/image2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gif"/><Relationship Id="rId4" Type="http://schemas.openxmlformats.org/officeDocument/2006/relationships/image" Target="../media/image24.gif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1.gif"/><Relationship Id="rId2" Type="http://schemas.openxmlformats.org/officeDocument/2006/relationships/hyperlink" Target="http://www.google.com.sa/url?sa=i&amp;rct=j&amp;q=&amp;esrc=s&amp;frm=1&amp;source=images&amp;cd=&amp;cad=rja&amp;uact=8&amp;ved=0CAcQjRxqFQoTCIHGhcfqzMgCFQLbGgodTw4HIg&amp;url=http://forums.fatakat.com/thread752360&amp;psig=AFQjCNG0qe4gFAbMPkLcezvfP413NDHIMQ&amp;ust=1445285569285284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xqFQoTCPWpjdDrzMgCFc2GGgodhT8F2Q&amp;url=http://www.startimes.com/f.aspx?t=33195861&amp;psig=AFQjCNHxRvn68VRKhtDVW55-aaDCTNSNHg&amp;ust=1445285813107558" TargetMode="External"/><Relationship Id="rId5" Type="http://schemas.openxmlformats.org/officeDocument/2006/relationships/image" Target="../media/image30.jpeg"/><Relationship Id="rId4" Type="http://schemas.openxmlformats.org/officeDocument/2006/relationships/hyperlink" Target="http://www.google.com.sa/url?sa=i&amp;rct=j&amp;q=&amp;esrc=s&amp;frm=1&amp;source=images&amp;cd=&amp;cad=rja&amp;uact=8&amp;ved=0CAcQjRxqFQoTCP2TqY_rzMgCFcPUGgodHlANrg&amp;url=http://www.roayahnews.com/%D8%A8%D8%A7%D9%84%D9%81%D9%8A%D8%AF%D9%8A%D9%88-%D9%86%D8%B9%D8%A7%D9%85%D8%A9-%D8%AA%D8%B3%D8%A7%D8%A8%D9%82-%D8%AF%D8%B1%D8%A7%D8%AC%D8%A9-%D9%86%D8%A7%D8%B1%D9%8A%D8%A9-%D9%81%D9%8A/02-664180.html&amp;psig=AFQjCNGUZqhuYW28MHYmx9qVnpnSloP1mQ&amp;ust=144528573784460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google.com.sa/url?sa=i&amp;rct=j&amp;q=&amp;esrc=s&amp;source=images&amp;cd=&amp;cad=rja&amp;uact=8&amp;ved=0CAcQjRxqFQoTCKCckvb538gCFQXAFAod5DwMjA&amp;url=http://www.alhayatlilatfal.net/full.php?ID%3D1982&amp;psig=AFQjCNEhmfglvhwfw3YNhydshoiedmjp_A&amp;ust=1445942544820606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4.gif"/><Relationship Id="rId7" Type="http://schemas.openxmlformats.org/officeDocument/2006/relationships/hyperlink" Target="http://www.google.com.sa/url?sa=i&amp;rct=j&amp;q=&amp;esrc=s&amp;frm=1&amp;source=images&amp;cd=&amp;cad=rja&amp;uact=8&amp;ved=0CAcQjRxqFQoTCI7potzyzMgCFU2GGgodt70Iuw&amp;url=http://www.elmawke3.com/%D8%B4%D8%A7%D9%87%D8%AF-%D8%A8%D8%A7%D9%84%D8%B5%D9%88%D8%B1-%D8%B9%D8%AC%D8%A7%D8%A6%D8%A8-%D8%A7%D9%84%D8%B3%D9%84%D8%A7%D8%AD%D9%81-%D9%85%D9%86-%D9%82%D8%A7%D8%B9-%D8%A7%D9%84%D8%A8%D8%AD/&amp;psig=AFQjCNECAj-XljIMx-QxRMopsBeYtq87Yg&amp;ust=1445287684051785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hyperlink" Target="http://www.google.com.sa/url?sa=i&amp;rct=j&amp;q=&amp;esrc=s&amp;frm=1&amp;source=images&amp;cd=&amp;cad=rja&amp;uact=8&amp;ved=0CAcQjRxqFQoTCNWQmu_azMgCFQKhGgodxVkGng&amp;url=http://www.cliparthut.com/snake-2-clipart.html&amp;psig=AFQjCNG7O9VXV4_b0DmDPiH_iGENa5qXfA&amp;ust=1445281327234413" TargetMode="External"/><Relationship Id="rId4" Type="http://schemas.openxmlformats.org/officeDocument/2006/relationships/image" Target="../media/image35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gif"/><Relationship Id="rId3" Type="http://schemas.openxmlformats.org/officeDocument/2006/relationships/image" Target="../media/image39.gif"/><Relationship Id="rId7" Type="http://schemas.openxmlformats.org/officeDocument/2006/relationships/image" Target="../media/image43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41.gif"/><Relationship Id="rId4" Type="http://schemas.openxmlformats.org/officeDocument/2006/relationships/image" Target="../media/image40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hyperlink" Target="http://www.google.com.sa/url?sa=i&amp;rct=j&amp;q=&amp;esrc=s&amp;frm=1&amp;source=images&amp;cd=&amp;cad=rja&amp;uact=8&amp;ved=0CAcQjRxqFQoTCI7_tsjfzMgCFUZ-Ggodsx4FEA&amp;url=http://www.animationlibrary.com/sc/71/Frogs/&amp;psig=AFQjCNE2q6iysWalfp-xqLSYzcLUIncHaQ&amp;ust=1445282643804862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gif"/><Relationship Id="rId4" Type="http://schemas.openxmlformats.org/officeDocument/2006/relationships/hyperlink" Target="http://www.google.com.sa/url?sa=i&amp;rct=j&amp;q=&amp;esrc=s&amp;frm=1&amp;source=images&amp;cd=&amp;cad=rja&amp;uact=8&amp;ved=0CAcQjRxqFQoTCICR0vzfzMgCFYJPGgodJn8Mdw&amp;url=http://montada.echoroukonline.com/showthread.php?t=273697&amp;psig=AFQjCNE2q6iysWalfp-xqLSYzcLUIncHaQ&amp;ust=1445282643804862" TargetMode="Externa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sa/url?sa=i&amp;rct=j&amp;q=&amp;esrc=s&amp;frm=1&amp;source=images&amp;cd=&amp;cad=rja&amp;uact=8&amp;ved=0CAcQjRxqFQoTCM-W-uXczMgCFUVcGgodajAKDg&amp;url=http://angolodellamicizia.forumfree.it/?t=61242946&amp;psig=AFQjCNESrogHed-LwLjbE1YzEBqKsyoMBA&amp;ust=1445281746016238" TargetMode="External"/><Relationship Id="rId3" Type="http://schemas.openxmlformats.org/officeDocument/2006/relationships/image" Target="../media/image48.gif"/><Relationship Id="rId7" Type="http://schemas.openxmlformats.org/officeDocument/2006/relationships/hyperlink" Target="http://www.google.com.sa/url?sa=i&amp;rct=j&amp;q=&amp;esrc=s&amp;frm=1&amp;source=images&amp;cd=&amp;cad=rja&amp;uact=8&amp;ved=0CAcQjRxqFQoTCN_Rp7XczMgCFUnUGgodc68BSg&amp;url=http://www.startimes.com/?t=26271537&amp;psig=AFQjCNESrogHed-LwLjbE1YzEBqKsyoMBA&amp;ust=1445281746016238" TargetMode="External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com.sa/url?sa=i&amp;rct=j&amp;q=&amp;esrc=s&amp;frm=1&amp;source=images&amp;cd=&amp;cad=rja&amp;uact=8&amp;ved=0CAcQjRxqFQoTCLusuKDczMgCFQm9GgodksQCzA&amp;url=http://www.startimes.com/?t=26271537&amp;psig=AFQjCNESrogHed-LwLjbE1YzEBqKsyoMBA&amp;ust=1445281746016238" TargetMode="External"/><Relationship Id="rId11" Type="http://schemas.openxmlformats.org/officeDocument/2006/relationships/image" Target="../media/image52.gif"/><Relationship Id="rId5" Type="http://schemas.openxmlformats.org/officeDocument/2006/relationships/image" Target="../media/image50.gif"/><Relationship Id="rId10" Type="http://schemas.openxmlformats.org/officeDocument/2006/relationships/hyperlink" Target="http://www.google.com.sa/url?sa=i&amp;rct=j&amp;q=&amp;esrc=s&amp;frm=1&amp;source=images&amp;cd=&amp;cad=rja&amp;uact=8&amp;ved=0CAcQjRxqFQoTCJuy68TdzMgCFUNZGgodDUoO6g&amp;url=http://www.swishschool.com/vb/swishschool49319&amp;psig=AFQjCNGcxycPxlw_BP5I5Tpq6P992-k8fQ&amp;ust=1445282065345837" TargetMode="External"/><Relationship Id="rId4" Type="http://schemas.openxmlformats.org/officeDocument/2006/relationships/image" Target="../media/image49.gif"/><Relationship Id="rId9" Type="http://schemas.openxmlformats.org/officeDocument/2006/relationships/image" Target="../media/image51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gif"/><Relationship Id="rId3" Type="http://schemas.openxmlformats.org/officeDocument/2006/relationships/image" Target="../media/image54.jpeg"/><Relationship Id="rId7" Type="http://schemas.openxmlformats.org/officeDocument/2006/relationships/hyperlink" Target="http://www.google.com.sa/url?sa=i&amp;rct=j&amp;q=&amp;esrc=s&amp;frm=1&amp;source=images&amp;cd=&amp;cad=rja&amp;uact=8&amp;ved=0CAcQjRxqFQoTCJuy68TdzMgCFUNZGgodDUoO6g&amp;url=http://www.swishschool.com/vb/swishschool49319&amp;psig=AFQjCNGcxycPxlw_BP5I5Tpq6P992-k8fQ&amp;ust=1445282065345837" TargetMode="External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hyperlink" Target="http://www.google.com.sa/url?sa=i&amp;rct=j&amp;q=&amp;esrc=s&amp;frm=1&amp;source=images&amp;cd=&amp;cad=rja&amp;uact=8&amp;ved=0CAcQjRxqFQoTCIrV65DszMgCFUS4GgodL2kBpw&amp;url=http://www.i2clipart.com/clipart-ant-2e23&amp;psig=AFQjCNFii6Yl_Xm-5Ox3eSU8z3mQwY3dUQ&amp;ust=1445285980577748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0.emf"/><Relationship Id="rId4" Type="http://schemas.openxmlformats.org/officeDocument/2006/relationships/package" Target="../embeddings/Microsoft_Word_Document1.docx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1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35696" y="116632"/>
            <a:ext cx="5799986" cy="92333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رحلة إلى </a:t>
            </a:r>
            <a:r>
              <a:rPr lang="ar-SA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حديقةالحيوانات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38374"/>
            <a:ext cx="9144000" cy="461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590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390156" y="2967335"/>
            <a:ext cx="4363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فضلاً افتحي </a:t>
            </a:r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الكتاب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852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 descr="ani224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438400"/>
            <a:ext cx="259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6" descr="do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1905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5" descr="horse1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438400"/>
            <a:ext cx="2286000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براويز 105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343400"/>
            <a:ext cx="274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3" descr="براويز 104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419600"/>
            <a:ext cx="2514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1" descr="666A3EF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0" t="60400" r="12927" b="22987"/>
          <a:stretch>
            <a:fillRect/>
          </a:stretch>
        </p:blipFill>
        <p:spPr bwMode="auto">
          <a:xfrm>
            <a:off x="6019800" y="4343400"/>
            <a:ext cx="26670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755781" y="961097"/>
            <a:ext cx="810189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الثدييات تلد وتعتني بصغارها يغطي </a:t>
            </a:r>
          </a:p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جسمها الصوف او الشعر او الفرو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088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ibtesama.com/vb/imgcache2/13131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7" y="2924944"/>
            <a:ext cx="4032448" cy="37909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نتيجة بحث الصور عن دور الهيئة الوطنية لحماية الحياة الفطرية وإنمائها"/>
          <p:cNvSpPr>
            <a:spLocks noChangeAspect="1" noChangeArrowheads="1"/>
          </p:cNvSpPr>
          <p:nvPr/>
        </p:nvSpPr>
        <p:spPr bwMode="auto">
          <a:xfrm>
            <a:off x="-61913" y="-136525"/>
            <a:ext cx="304801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078" name="Picture 6" descr="https://upload.wikimedia.org/wikipedia/ar/thumb/7/74/Saudi_Wildlife_Authority.png/280px-Saudi_Wildlife_Authority.pn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168275"/>
            <a:ext cx="3833442" cy="22536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3563888" y="431957"/>
            <a:ext cx="511256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فوائد </a:t>
            </a:r>
            <a:r>
              <a:rPr lang="ar-SA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الحيوانا</a:t>
            </a:r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ت ودور الدولة</a:t>
            </a:r>
          </a:p>
          <a:p>
            <a:pPr algn="ctr"/>
            <a:r>
              <a:rPr lang="ar-SA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بحماية الحيوانات</a:t>
            </a:r>
            <a:endParaRPr lang="ar-SA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2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259632" y="260648"/>
            <a:ext cx="55034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الرفق بالحيوانات الأليفة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146" name="Picture 2" descr="https://naturespets.files.wordpress.com/2013/03/1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2736304" cy="3324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veterinary-tips.ucoz.com/PIMG_7491-1-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96952"/>
            <a:ext cx="3312368" cy="3324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68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h3.ggpht.com/-cBaXdk6IjVY/VMpfRHdQjNI/AAAAAAABfUg/w7mVV24opEs/s0/kids-act-like-animals-eating-with-cat__60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42493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411760" y="0"/>
            <a:ext cx="47500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مارأيك</a:t>
            </a:r>
            <a:r>
              <a:rPr lang="ar-SA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بهذا </a:t>
            </a:r>
            <a:r>
              <a:rPr lang="ar-SA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السلوك؟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24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An10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46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4" descr="67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362200"/>
            <a:ext cx="3352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7" descr="An1011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14600"/>
            <a:ext cx="2209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hickn1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429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bird8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581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i01.i.aliimg.com/wsphoto/v0/32257886915_1/%D9%84%D9%85%D9%8A%D9%86-10-%D8%A7%D8%B5%D8%B7%D9%86%D8%A7%D8%B9%D9%8A%D8%A9-%D8%B5%D8%BA%D9%8A%D8%B1%D8%A9-%D8%A8%D9%8A%D8%B6-%D8%A7%D9%84%D8%B7%D9%8A%D9%88%D8%B1-%D8%B9%D8%B4-%D8%B2%D9%83%D8%A7-%D8%A7%D9%84%D9%85%D8%AA%D9%86%D8%A7%D9%87%D9%8A%D8%A9-%D8%A7%D9%84%D8%B5%D8%BA%D8%B1-%D9%88%D8%A7%D9%84%D8%B5%D8%BA%D9%8A%D8%B1%D8%A9-%D8%A7%D9%84%D8%B9%D8%A7%D9%84%D9%85-%D8%A7%D9%84%D9%85%D9%86%D8%A7%D8%B8%D8%B1-%D8%A7%D9%84%D8%B7%D8%A8%D9%8A%D8%B9%D9%8A%D8%A9-%D8%A7%D9%84%D8%AD%D8%B1%D9%81%D9%8A%D8%A9-diy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48" y="476671"/>
            <a:ext cx="2850863" cy="16561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ستطيل 6"/>
          <p:cNvSpPr/>
          <p:nvPr/>
        </p:nvSpPr>
        <p:spPr>
          <a:xfrm>
            <a:off x="4094088" y="517913"/>
            <a:ext cx="479329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الطيور يغطي جسمها الريش</a:t>
            </a:r>
          </a:p>
          <a:p>
            <a:pPr algn="ctr"/>
            <a:r>
              <a:rPr lang="ar-S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ولها جناحان وتبيض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1667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les.fatakat.com/2010/7/127876702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47794"/>
            <a:ext cx="3456384" cy="318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roayahnews.com/images/2014/09/M3N4NET-109353-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571" y="3498393"/>
            <a:ext cx="295232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ibtesama.com/vb/imgcache2/154594.gif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-33718"/>
            <a:ext cx="381000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251521" y="1628800"/>
            <a:ext cx="337945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حقيقة</a:t>
            </a:r>
          </a:p>
          <a:p>
            <a:pPr algn="ctr"/>
            <a:r>
              <a:rPr lang="ar-SA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الخفاش ثدي ولكنه يطير</a:t>
            </a:r>
          </a:p>
          <a:p>
            <a:pPr algn="ctr"/>
            <a:r>
              <a:rPr lang="ar-S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والنعامة طائر ولكنها </a:t>
            </a:r>
            <a:r>
              <a:rPr lang="ar-SA" sz="28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لاتطير</a:t>
            </a:r>
            <a:endParaRPr lang="ar-SA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17730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2072305" y="3789040"/>
            <a:ext cx="55226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اعرفي حيواني </a:t>
            </a:r>
            <a:r>
              <a:rPr lang="ar-SA" sz="5400" b="1" cap="none" spc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المفضل؟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alhayatlilatfal.net/Files/art_image/2/alice/thinking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2448272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ani78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233832"/>
            <a:ext cx="411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ani227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58" y="1616377"/>
            <a:ext cx="23622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3" descr="015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58" y="5058229"/>
            <a:ext cx="3657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cliparthut.com/clip-arts/61/cartoon-snake-61787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3" y="3356992"/>
            <a:ext cx="4407396" cy="1435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مستطيل 4"/>
          <p:cNvSpPr/>
          <p:nvPr/>
        </p:nvSpPr>
        <p:spPr>
          <a:xfrm>
            <a:off x="517558" y="503401"/>
            <a:ext cx="73468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الزواحف يغطي </a:t>
            </a:r>
            <a:r>
              <a:rPr lang="ar-SA" sz="5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جسمهاالحراشف</a:t>
            </a:r>
            <a:endParaRPr lang="ar-SA" sz="54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او الدرع 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122" name="Picture 2" descr="http://www.elmawke3.com/wp-content/uploads/2014/08/132630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424" y="1704168"/>
            <a:ext cx="3168352" cy="23708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710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bubblesCLR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191000"/>
            <a:ext cx="2019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dolphin_tread_med_cl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752600"/>
            <a:ext cx="2514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9ojh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2552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An143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2286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An144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72678"/>
            <a:ext cx="20955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fish29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648200"/>
            <a:ext cx="28289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4" descr="Shark-0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28956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1676400" y="0"/>
            <a:ext cx="55707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الاسماك يغطي جسمها القشور</a:t>
            </a:r>
          </a:p>
          <a:p>
            <a:pPr algn="ctr"/>
            <a:r>
              <a:rPr lang="ar-S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وتتنفس بالخياشيم ولها زعانف </a:t>
            </a:r>
          </a:p>
          <a:p>
            <a:pPr algn="ctr"/>
            <a:r>
              <a:rPr lang="ar-SA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تساعدها على السباحة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0388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40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854167" y="404664"/>
            <a:ext cx="53976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استراتيجية معنى الكلمة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3491880" y="1628800"/>
            <a:ext cx="2420856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البرمائيات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6156176" y="2944727"/>
            <a:ext cx="169629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اعرفها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5825290" y="4077072"/>
            <a:ext cx="203292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لاأعرفها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035010" y="5157192"/>
            <a:ext cx="2823209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سمعت عنها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5160563" y="3268919"/>
            <a:ext cx="457200" cy="31414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/>
          <p:cNvSpPr/>
          <p:nvPr/>
        </p:nvSpPr>
        <p:spPr>
          <a:xfrm>
            <a:off x="4931963" y="4381664"/>
            <a:ext cx="457200" cy="314145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8"/>
          <p:cNvSpPr/>
          <p:nvPr/>
        </p:nvSpPr>
        <p:spPr>
          <a:xfrm>
            <a:off x="4473708" y="5461784"/>
            <a:ext cx="457200" cy="31414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434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gifs.net/Animation11/Animals/Frogs/3D_frog.gif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883" y="2708920"/>
            <a:ext cx="1209675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images.toucharger.com/img/graphiques/gifs_animes/animaux/grenouille/sgrenouille.27820.gif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08920"/>
            <a:ext cx="1533525" cy="1657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101444" y="328103"/>
            <a:ext cx="754245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البرمائيات تعيش في الماء </a:t>
            </a:r>
          </a:p>
          <a:p>
            <a:pPr algn="ctr"/>
            <a:r>
              <a:rPr lang="ar-SA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وعلى اليابسة ولهاجلد ناعم رطب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43446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bugs23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22098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7" descr="butterflyW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810000"/>
            <a:ext cx="1957388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4" descr="bugs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326346"/>
            <a:ext cx="22669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5" descr="bee5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57263" y="2624137"/>
            <a:ext cx="15240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2" descr="data:image/jpeg;base64,/9j/4AAQSkZJRgABAQAAAQABAAD/2wCEAAkGBxQTEhQUExQWFhUXGBwXGRgYGBgaHRobFh4YFxsdGBgYHSggGBolHxocITEiJSksLi4wGB8zODMsNygtLisBCgoKDg0OGxAQGiwkHx8sLCwsLCwsLCwsLCwsLCwsLCwsLCwsLCwsLCwsLCwsLCwsLCwsLCwsLCw3LCwsLDc3N//AABEIAPEA0QMBIgACEQEDEQH/xAAcAAACAgMBAQAAAAAAAAAAAAAAAQIGAwQFBwj/xABCEAABAwIDBAcGBAUDAwUBAAABAAIRAyEEEjEFQVFhBhMicYGR8DJSobHB0QdCcuEjYoKS8RQzQxWisiRTc8LSFv/EABkBAQEBAQEBAAAAAAAAAAAAAAEAAgMEBf/EACQRAQEAAgIDAQAABwAAAAAAAAABAhEhMQMSQVEEEyJCYXGB/9oADAMBAAIRAxEAPwD2YtFoSMclJCxOiRaPQ80R3BMceCTiI3fRPC2ZaOSWXl8EwhXC2Mo5eS1MbjqVLIKjg3O4MbO8nQd+5bneq7072X1+DqhoPWNAqMI1a6mesaR4jTfKMuk7/VjgPJMUxwHw+K0Oj+PGIw9Gr77QTG5w7Lh4OBHgugR6+KpdxI5BwGvBGQcPkpHkgEpSBpgzYeQSdSHAeXqVkCHevipICiOA8goupN90HvAWR0xrZR7kaWy6kcB3wPsl1beDe+AshN7rmdJ9oDD4WvVP5aboEgXiBE96qtt6k1joyhpHKCPgp9U33R5BcPoPgHUMFRbUBbVcM9QEzD6hLjMEi0xbgrA5tkTrlfWJ1IW7I8gmaI90eSmBxSWltE0x7o8gjqhwHkPgpH90yFLaHUt3NHkEupadw8gpwk5WltHqKfAf2j7JqUepCE6GzhRAUmjjKR9clmGhvruRKHBASDyoBKCAmpE0qFVoIINwRB8ddFOeCFJUugThSOJwknNQrEifcrTUF5vcnz3q2nS6p+MIw+16LohuKpupvuAM1IBzDrMwMv8AbzVwlYx44NDkk3WtosbX3LTrqOccOf3Wtqp7ygpN800oo53lBPyWF1SXFrTp7R93S3fcHx88jKcCBoPWp380fUkXeKqPTsGtUweEH/LVD3fopdp28Qd4PFqtxKqez3trbYxDgSThqDKUbg6qS8keEX7/ABzneFFuLdIuEAyLWScJSA3eSdIwN3gjMpPUUwG1B5Im6eiUG+GqiR64qXffgo5vX2Ujnu8klGRxPrwQpJkIA9cEMCYEj1vV8NIckwdyUb0sygk5JvH5+KDZEcf3UgfNEIQXKSn/AIkNyUsPiRZ2HxFN5OnYccjhPMkeQVwa+RINuOvNVv8AEOiX7PxBkCG5zOnZII8ZAPeI3rP0H2h1+Cw7yb5Ax1/zU+wZPguf9x+O6P8AKwYmiHAi/EEG4PEc1X+k/TfDYM5XOdUqx/tsgkcM5NmeN+SqLfxWe90MwzWMJu41CSBvdGUCQJMKy8mMMxtWPG9LK1LFjC1GMzuYDTfPZcXGA529kwRk3kWcd0f/AOpxBxbcEKbDWLS577taxuuYNklxAtl4uF418gx21319odZ1jajS4QXiWFjbyWuNwLnvAhYtm7TqN2hTqhzWubXyyzssyutAbNmkHSUVSvpOlSDAANOO8k7zxJKkSvMD+LYa9wOFLmgkBzagBcBacpbaYJiVaujPTfC42GU3llQ/8T7Ot7u5/gVqZY0+tWUnj6lVH8NG9ZSxWK34nE1Hj9DYYwc9Cup0z2iMPgsRUMyKZDYBJzO7LbDmVg/DrCGns7Dh1pbnAiLPJcPGCrLuCThYw3ipRbvSzAj6JD9uC0A0/FE+vin8vugpBZfNBCfyR69QpApApkpFunwUkuq5lCWdCkeqUQkFIt3IipO3QglOEApRIJ4oj7IShCCECUkJxemdEHBYgkAkU3ESND/hUvZO2XYTYQqs/wBx1Soxhge06pUExvhoJ8Feuk7c2DxH/wATz5A/ZebbR2a6psDDPYJ6uoa7mgXLXOrAwNT7crl5N/GsVIw9DMczyXOJklxJJJvJnU8116VEBptaDw5+K4uExdtHGODSdPV103YxoabO03wPmQeGgK+flM7XovTh7H2C51Q0KpyHqw82mzoNxpNwCJWLaOwnUqgpNcCHtLmEWgtaSfkL81uDadVlVz6xc7OwiaYd2XWLTeLRNha4C12F78zWOMdrK6oHBzc5aHNG+AJvO8r6HPbzadapQAaLDQD4Lk1+w5paYc0yHA3BFwQRoZ4LcxO0HBsWdulpsfAGQeRC51dznRIPKxv3WuvHjjlLt029Zxe3DjNhuqvg1GQyp+pls3KQQfFXPoczLgMLOvU0+erQvNNk4B9PYGLc5pbnqBwBBBytNNswbgEgr1Xo8yMJhxp/CYP+0L14ftZvTpRpHreopgwCDuRM711jNIDkP8Jxuj15ptCRSjcP21SQ34J8LqBRwSAR6lF7R3x3KSPh8UKchCke5Jx1Q0XTI4ohJA4+vgpKJKQJQQgolSRUyiEvUKTDjqIqU3sP52ub/cCN2q86/D/pXRj/AKZiGmlXYalOHGGv7bjlBmQ6+h1FwvSjovJvxk6L5308Vhg41wD1jW72NBPWEzZwiLXI7rGi1OnmxdnUHknEupzm/hMGfSLCDIP3uvK8bXbPZD3agF1id4tJ46LsbPqteXVMRS62q4AtdUJLdzZcwAAngCQNZFiunsroqHgueLQXTvcbmwsAFz9scWpOFLzGNDzM23xuSZUtcHvFt9917SLL03E9FKLf4cGCDJB3kTIVZ2zsalRbkbMEak3JJv6CZ5J0FcoVmfmz5eQnTfc8/ivRvw/wOzcS8B1RxeP+NzQOWpJkQb+Gi83NEsGdpPP48dQuqagDBUGahXY3MHaNqRct/lcYsDYxbgnLGUPYOne2aVRv/SsM0Zqrm03uZ2W0pc1xgAdpwFyLRK9IYwBoA0AAAXk/4PbFzOOJrNOcAZM35pu57eIuBxkr1sIx2amdFBLLeLqR1W4yc3Pq6SjCkT81I4UZ9dyk9qU/X4pJOKc+evoI+CFBi9aJrLlHD4oUiJTJ0UGlTjf5IJOCJQglIDuXqUxqk0phSLyQ5CevehIVDAvoLqg/iVizRw1SoHmm8tNxNy4QG6EGwAi287yr+/hHn9V51+JFNrm1S+zWMLRM+08QTzIEeZWcrox5hsNgL6ZqXGUd9sxEg7zOg4O4K4Vdt4ekwuc9sZTAgyYAMABpI/zwK86ZWcGUzMDqi90TJDXNyjkZy/3K8bK2W00R/q206rst5YwZd/tABxI4knfZcrjzutfGTFdIaL+219uJtfTTx4KmbWxZqu7OnlPmeCsG3sBhQDFJjOTJYZH6SCZ9aKtVKzacCnLf6ib6b7/Hcrjan603YN7mSGmDy4nfF10NmnIKbCATlJvEEAOfcRYgxxiy0qGLeHAOe4NOsOdaTFtx13jeszi9j6jCZLKVQtcODgSZ4mT81vnpWvd+hOPbXw1J7BGWnTgW3NuJB3gkeCt4PkqF0AcG06eX2D2CP5mktDoPsm0Ed3jfGtiw7k4UZdMoNlEwhnr0E8s3HgtAyVHWOaSkCCfAJADvNBconluUnJIJSbHOVL1CiTCgxyhT6s8B5oQk43+KQFkMH25JAqhOUDWyU+v3QQkJNskBuR3IDdFI3G6jm8URO9BtuUiO/kvPPxOYOoqOa0kiYgEjNcm5tIAgX3legVHgNLnGABJO4AXkncvIfxCxlbENbWb2KLajWsbYFxdOVzsx8Y3aagrGZigVXN6ylOn8HMDMgZnOdMgalt+EXV4xVYsb2hcH6g/YLz0VHU302VAQWODSLfkLv/1rzVp2rjgaDXTeANd4jz0iOa5Z/DY4O1McXPdfefpNvJcyrXBI5cPqisZMeHrnPctOqb/Xz3+tFrHFvXDPi6k9/ffzB4euPZdUith3T7VG/E2EyPouBX9kXudL948Y4jku/jqxc9uWC9rWslwBu6S6AYECdN8iZTdaZs5er/h40VG5uwQScw/M0kmDMa6CP5dTC9FavJOhVJwoivQdlh5EdmBZpLXhtoJnTS3AR6lszGCqwOAI3OB/K4ag80eIXptg+fNSEwonSykLX3+oXUBrdfokRKJBHBMFUQbySI5etEyfUpFsKAlL1HrepZ0d/rwSkMp4HyQpdYOHxQpGx1kPdafgk5sD7b1HJKNfSZnkpwVE2jdKbL77+SqoHO5pCEnHepQkIkc/V0ydxUalUNaSSABckmwDRqeAtqvPMRt/G4+tUpbOIpUaQ7VZwu8kGGtkdm97XgHuJborX0mcDT6s2YSC87sjTmIOsgxBHDMvPHU34uq+u8OZhqIcWg2MNsSBpnfczuE8Vz6nRPGvrgYuo5/5iOtLiQJi0w3h4nw36+EBPUtkOe4NMECGiSQDMGQ0jwXi83m59XXHHjag4rYr3sbVc5tNrnxJ1BeCRaZygw2dbk81rOxTgwscIykS07i3df6cl6Dj8ORkLmg0yCymwCRmOk3MS0TO4M75o+2tinD4jI7M/NDGOtLyCG5ZP5tO+QunjymU0ze1ee+7vXj333LXqO8uUb/DX2V3q+yHi7qFYN17TQNORIiy0qlFodBY4cZy986+p7l6JlBYhgsM+q+m1kZj2pMQIJJcd1oOvA8V3MBsYvZXcwlzg92QG3WNvDgd02g6Fa/R7ZhqO6uS1ju0/c4tB0ncCfEx3K54DDuaYYLM7JiB2REDjcC+6QvP5vJJxDN7T2bUq4bLiaM1KNSBVZx3ODidPalrrSCePa9P2OIcHsnJVbDpEEOAOW24wC0jk1eWspOA6uXDrDIuQCSCS2QRmBkj+zgteszabajG4d+IhwszMQAWxdofaBYx3wufh8nOjlPr3dqk+d+i842B0ixuEfTp7Vgsrf7daAMhmAyplAEaX1Ga9pI9HBleuVixFMbr96CIPLvTOllvbIiyAOaICIMKRB3D1wQ3fKfP5o18lITyHkUIkcD8UKJblFp181JrfXyRuKEAd6Z4ab/OyhN1r4/aNKkJq1GsAv2nAc9CUJs5efzQ9wAJNgLybQOJJVZr9KzVOTA0XV3b3nsUmzxeRJPIDdqoDotWxEHHYhzxr1FL+HS8b5nxxPwR7LSv9MekH+rezCYN7XNeQHvB7JJ4u/8AbaO0SNbAK34LC0dn4WBdrBJMDNUe6OGr3EgeIC3tn7Lo0WgUqTGROjb31k6mefBcXE1evxBAH8LDGOT6xG7kwGB/MTwWct48tTlqU6ZYHVKt61R2Z0cT7LG2s1rYE/ykneuZsjBhwqV3BpzQKZi5zE9oEaZyWu/S5b2NeKrnNmWAHNHuzBA4F7uwOQf7yfXObTpFwGdxNUt0gQYBgRbM0Qfd5Ly2S3l0l4cCvhHCo4E+wJBLpBdvME+1lIjkTwVY/EtzS6mxsmrLapiRlaMrWkRYkkOHh5241y+mW2lzg837WZwJAI3Ai2u+6qnTnZT69frKVQte2mxkGYNy4doXBl+t/BPjkmbGV4cTE9IazqeV0k37Vu0OPHgqyaLqlTQmJJ5Rxlb+Cx76eenWYT1dyJIIkhstI/UORCnSzVwaeGpEAtzOObRjcwJe+IAmeU7l6ZLiNrB0JrAPNOoHte5hfTsCCGADKc1wIJcI58VacJgnF9NvZIqHtTMEtBDZEakknwXO2D0e6nJWrVs9TIWsaGw3tgAmdTYC9hZWLCYrKAMgdlqB8gwZBEiDY25juXk8slvBZq2yusw7qMkFlUwZNj+Rw5HMCe8rpbPJrUGgksqNi4N2VGWkcRINt4kHfGbDAOfUBjt0xAF7tlrp53atajXDXCpECrZ492o2zx4xI5tPvoxkh2z7Zpf9QwNWk4Btdjmhwicr2kExvLHtJ8HHeFr/AIW7ddUouw1YnraPs5vaLBAhxOrmHsnllK3MbNNzcQwmBDK0ES6kdHDmwmZ4ZuSNqdAqFV/W031KNYkuFWm46mNWzBsAJ1Xqxtv/ABirZkWSdI0VJbtPaGCtiaX+qoj/AJqVqgHF7DYn9r7139kdI8NiQOpqtJ9w9l45Fhv9F095eKtOrU4IaCU3OjXVJzflp+62DhL4KWVRc+O9APOeaFGD6lCfWo9bhc/bLK7qcYd7WvkXcCQBPARI49y6Q+aTAPULN6MVgbCxb/8AdxroiCKbA2Z562nURu4X2cP0Tw1OCWGq73qpLyd95t8F3AIU2rPrDtiFgLQNIHqymEn39fJMkzGi6f6DnbdxxpUiWQajyGUxxe6zTzA9oxuaVX6jmUKbaLCSQcpI9ovdcgcajpnkCXHRZMbU/wBRiHVOsLaGHzMEQA55H8R2YiYAIYCIvmUMPh89QOjLYim2LsY72nkbnuNhw815PJl7ZcNyJNw0NAP5jltxgh8fytYCxvMcVq7YxIAHvPMAcmzE8pk9yntbF9sU6diIZIGgJvB4n5NXK2sf4hP5abYb37h52WLdcG9ObR1eR7zQ08hmj5jeoCmCDydHncHS+vjBU8Oz+E4x+bzgAraptGce7UbB5ETlPhr4ojm4m0NnsdS7TWmBmbIB4y2d7XGCOa29iYVlNghoa0dtwAAmJDRziw81sV7UzI/2zu4A3HmAfFJlOG5Z1N9N2swnZ+NdrycpcZJA8AAJi/KPFb5YQWtjQEmeLrifADzUtn4cOJcR2QbbrD97qTRLgY9ouPgIAjwWJdh2NkVwWj3mXAO8DXvkGPFbmNw4Ob3HAEkagG7Xg7i11yeBHuqu4B5aA4GCD4j8pj4KxYXEhzZgSww4WjK6z7bwNY4CN6ZW50hs3GZc1OrEtsdwh1hro126eJZqL9To9WyE4dxnqxNPnSd7P9s5e4DiuXicIWvaW6tnJJEPYfapuJ8CDyBvDlKq0Q3E0c00iSaeloiowtPsui8CLgHeCtY5XGmcxbXN4Fcfa3RzD4gg1KQLho9stcNR7TYOhXUwdVr2NqMOZrgHNPEG4WRrtfqvZxY59KpW6MYmmP8A02NqNAuG1QKgnhuket0FU2bWb+bDPibkESYtpoN2640hWwiERb14LP8ALh3XM2DVxLmO/wBUxjHh0DKTBEC953k+S6LhyUwEnfBaxnqKj1iFPqu5C37UISQbDuTa6VIn13oAss/CCf2+yQ/wpC/C6W6Uf4IN9VxOlO1TRoQwxVqnq6ZiYLtXxqQ1sujfAG9dkvtwVTZVbWrOxToLGNdToTB7A/3Kg/WWgDkzmseTL1ikRo4QMZTblIp04FNhjM53vVDxmTB0u4303KzzQpOf7VRxF+Zt5AbuA4kk5MDSLj1jheLDe0Hv/MfhYcVp7fdmEG7WOE8J1jygf1HmvNvUbk20dhYIufnfMNlxN7kgeNh/5LT6StIJt7WWfMk/IK00KWWm0bzw5yT67lWuk9PM4Hde36Yb4aE+Kz8GU4amAw2amRa7iR3wRp3rXqMmlbVp5SCNF0tlthgv5er3WttQZXOIsDcj7BTPxrVXAuJtDiCRwgX+ICb2mIG866aiRzuPmFzumJLWNFJwbUqWkjQaudY3J9nz4KXQyuTSa2oQ6pTMWtLSQ4GOUlvgE642pfju+zTY0bxcevDzUKjIqsbazeW8j1K36VGIcbmIBGgA+vretIycU2DoB88x9c1lVl2HSDnvY4S0lwPdf7DzWbaWCqUXdYySB254bnhw4Hu3KVLClmIc4C0ZiLbiPOcpXdxjgKVRziIa1090GR3a6pk2WDAAVKYbfQFpHtAG7SOYPZ/pM6rGGODy4ACqLPbJDag/KZNgbGHd4OlsWDPV0mOmRSs4new3mdwgh08JXVxeHzgObAcLtPLe0x3eButTmFo9G9otbUfhrt/5KbXABzQfbpkSZLXXEWLSIJAVjcCLcbqr7QwnXNbUpQ2vSM0ybEOabsfA9k3BG5WHZmObXpMqCwdu3tcLOa7gWkQeYXbwZa/poyn1nmDqsg3lQcYmylm0uF3rMD7Dckgt3a2UYOpKknm9X+6SJHH4lCEBUPimCIUSIT4acE2ImtCnu4qJ07/8J5oVU4vSTEnI2jTMPrEtne2m0fxHeRyzxcFqUaGZwYBFOnAiLFwiBwhtj5cDOtRxBq1Klf33GjRH8jCRmjg4gv8A0hq6uHpim0Tu3mJtcuO6bkz915Mr7ZbbTqOiGjXzvx7h9guH0goMDAQLl27fAN38TJBniF06I1cdToCRZo0Ft+89/JYcThusDp3OYPIhx8IcAs2bO9Nuh7LJ3NExxhcTbOHkUf5gSf6r/D6eXQwGKzNq8WlwHdu5rax9MCnOpaLCeAi3PVWlvhV8QwNgTHDTyvbf8FrY7EtySSMoBJduAi/GOPKPFc/amJc8ySY4CY8lT9s9IusLaDCOrkGo4G7nM7WWfd38z3KxxtrnvfSeJxpqnOZE9lo4MExrvuZ7lpYDbjsPXa8XAmRxB1+6Np1QBDd+l+714FV3EvJPcfCdO/8Ayt4474WEe94Ku2tTa9hlrriI+3w4rAWj/Vch2eV2j6qhfh30ibSJo1XEU3+y7c11vgeO5ehVcMTWJ3QD5RquNx1dN1YaVMGZ3gDznW/P4rU2m4nDPadXMid5ME+ZykLoUWwwfFV/b1ct6toOj3HycSP/ACPkt61A39m4cGnRLhINIGHCRIPA2mHDyXRwzcv8O5GrDrYRLZ4j5RwKjWgNYbDK4cND2NTwLgfBZ6lKRYwRpyI000m/gSqQtXENynrBobO5Ro4/I+B/KUsC7qa53U8RJjTLWAk/3tE97ea2aVYOHCey5usO3g8R+3FabqMh1EmD7VN1rQQQb3JY6PDLxKLdXcPawk3TLTHitbAYrrGNfEE6j3XCzmmOBBC2ALL2y7m3PoPHhdACkBwUUqHfj8UIj+b5fZCkZCWbSe5GWEnfH0VRUqg8vBc7buIc2i4NMPfFNvfUIbI7gS7wXRyrh7drzXos1yNdV/qMUWA9/WO8kZ5axUQwmGAhrRDWDq26CA2zvlH9J4qWJOZwbuFzp4A9+p7o3rL2abNbARPIanvJ+aMHSIEnUmSOfAd2mu5eX46GRaSY5/HXksdDNBs0SSbkzBJiQAItG9Z6rZOXcBLuc7vE/Ac1HEvytcTrBP1Uy42y3CazW5i0giYJGaTbTfOvcuy8y1sDUD4wud0boEUgQAS8k3nu8NFYaFANHPdy7lYY+1O3lnTjZ1SmHAdkPm95E7gRvG/9Q5rx6kzI7fvi/wAN0b7r6j29skV6Ra7uHLiB+o2K8F6X7AfSqGG79OX3+44LtJ63TP1yMQAQIcbjjwnjfetE0QdZjv8AGLLHh6u7haINtQd+izVZnsg3v5cYP3Tr1O2TB4bM6AJ5Xn1de49GXl9KnTdBLGtAduMCwMaGB4wYXnvRPYRIDiLunLzkgQAb6meUAr2vYeyhRZ/M8S8QPa1t652JK53H3ol5ZqLbR9P20Vcxga/EOYcxObsiCBYlxMxGURz1KtlajqWi+sXuq9i6eTFUje7S2Tx181jPGzgxuVW1HNc2Gy5pA7bhE2H5CJFis+ErZmAkQbtePdc2yyvp2kW8FrPbkqZvy1Oy/k7RrvGMvflRYmStTDSXHQ2f9HTy07j/ACqOJaS3MBL2f93LlI+MLaDZBBExY7wQVq0rWJnLa95adD32vzCzkT2VWy1ajRdrw2szx7L44XDXHnU712SVwAMlalBgZiP6aoNv72jTku+x3Bd/Blbjr8GXZZQl4xaUB0g96YXoYY854nyH2QpTyQlJZiNETpxSjjZKUGpAfFV3FMJxztwbRpkDiS6sPue8BWLQarg7S7GLY46VKRbM/mpOzgd5D3H+grl5JvEztLFCXNZuHad3g9kd03/p5rZeQxsm8bp1PATz+a1aBntH8xzX4GIHgI+Kz6uHBvxJ+31HBeeNslKiQL77uPP7aDwXL6Q4oU6FRziACA3vLyGgDiSTAXbInTz+5Va6VUWOrbPw5GY1MSKh7sM01Z7paBHMrp67ZWXAYXqmNaNcoH08LragoA4p6LvjNRmokXVa6YdHBiGmAM2Ui/Hn8L7laCf2UX/Dkqzc0Nvm3bXRVweAWlpm250Ax/ULxIv8ll2L0YOcAtNV5mKYvOsF8+w23Ne+7V2PSxDQ2o0OGaYPiPqVDZOwqOGDhSZlzG+/SdSbnVc/XLr4XN6K9HjQaH1YNTS3stFjA8RryVlAnVDTpwT9cV0xxmM4VLmqz08xv+mosxGTMKdWnnjXI85XEW1EhWchaG29nNxFCrRcAWvaW30ndPEAwfBNks0Em/A/X/Kw1qIMtOhHw+/yXN6B4rrsBRL7PY00n8Q+kTTPdpMcCu49pFzp61XC4cbbauGqGO17TeyefAjkdf8ACWJbBD+HZd+l0a8YMHulSxIDYfNoh36ePeDfuLlNw1B0uD3fZcrC5+MYQaXFtVgudxeydd67jVxmdp1JpPaDpdz6m+bxdk/uXaBXT+HnbOQOg1/ZSPBA3z3Ja7yvSyMnL15IUc3qyFI6hlJyxsqtjX0VLrRoSPPWytllN1p7S2cyuzI+ReWuBgtI0LT58jJBkGFs9aM2X1v+ymD5LPF4TktwNUb6biN/ab4lt/nC3KOFa3eTHok776rYi+g8ExYRxWZ48Yvaho5fZVjD0uu2o95b2MPQDGut/uVnEuAjcGNGvvqw4ysKbS92jQToT8lxOgeDc3DurVLVcTUdWfO7NAaP7QPNOX4ljNkiOaHi6JlbioIQSN3qEyUIBEJI+nqyZShv9eCRRofBA3eipGOHr191EkSm4+vmiFRKhsB4w20MVhSIbVjE0iP5hkqDwcM0/wAyuGl1W+k+Dfnw2IpMz1aVRrSBqaVQ5akbjAOaDwVkkERp63rE701f1B1OZ1XPOFeOyMpA0Ls0gbpjWNF0SVIb1Xx40baWBwAplzyZe6ASBAEbmibDvuY1sAN5p4KJPDyQFqSRbOIO9LT6I0SSEYCaVuXxTUmmfy/pH/2UqHtjvHyKaENszvbHd91M+0hCxj2zWRn3Td7QQhb+hr4n2T+l3yKbfZ9cUIReyyu3KQ1KEJBP+pUXaFCEot3j9lP9/khCEx7h3fdS3+uaEKQqaeKW4932SQqI6f1QdShCPqSp+vNHFCEoxqVGnvQhSSp+vioP+yEKTZQhCk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013325" y="-1812925"/>
            <a:ext cx="32956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7" name="AutoShape 4" descr="data:image/jpeg;base64,/9j/4AAQSkZJRgABAQAAAQABAAD/2wCEAAkGBxQTEhQUExQWFhUXGBwXGRgYGBgaHRobFh4YFxsdGBgYHSggGBolHxocITEiJSksLi4wGB8zODMsNygtLisBCgoKDg0OGxAQGiwkHx8sLCwsLCwsLCwsLCwsLCwsLCwsLCwsLCwsLCwsLCwsLCwsLCwsLCwsLCw3LCwsLDc3N//AABEIAPEA0QMBIgACEQEDEQH/xAAcAAACAgMBAQAAAAAAAAAAAAAAAQIGAwQFBwj/xABCEAABAwIDBAcGBAUDAwUBAAABAAIRAyEEEjEFQVFhBhMicYGR8DJSobHB0QdCcuEjYoKS8RQzQxWisiRTc8LSFv/EABkBAQEBAQEBAAAAAAAAAAAAAAEAAgMEBf/EACQRAQEAAgIDAQAABwAAAAAAAAABAhEhMQMSQVEEEyJCYXGB/9oADAMBAAIRAxEAPwD2YtFoSMclJCxOiRaPQ80R3BMceCTiI3fRPC2ZaOSWXl8EwhXC2Mo5eS1MbjqVLIKjg3O4MbO8nQd+5bneq7072X1+DqhoPWNAqMI1a6mesaR4jTfKMuk7/VjgPJMUxwHw+K0Oj+PGIw9Gr77QTG5w7Lh4OBHgugR6+KpdxI5BwGvBGQcPkpHkgEpSBpgzYeQSdSHAeXqVkCHevipICiOA8goupN90HvAWR0xrZR7kaWy6kcB3wPsl1beDe+AshN7rmdJ9oDD4WvVP5aboEgXiBE96qtt6k1joyhpHKCPgp9U33R5BcPoPgHUMFRbUBbVcM9QEzD6hLjMEi0xbgrA5tkTrlfWJ1IW7I8gmaI90eSmBxSWltE0x7o8gjqhwHkPgpH90yFLaHUt3NHkEupadw8gpwk5WltHqKfAf2j7JqUepCE6GzhRAUmjjKR9clmGhvruRKHBASDyoBKCAmpE0qFVoIINwRB8ddFOeCFJUugThSOJwknNQrEifcrTUF5vcnz3q2nS6p+MIw+16LohuKpupvuAM1IBzDrMwMv8AbzVwlYx44NDkk3WtosbX3LTrqOccOf3Wtqp7ygpN800oo53lBPyWF1SXFrTp7R93S3fcHx88jKcCBoPWp380fUkXeKqPTsGtUweEH/LVD3fopdp28Qd4PFqtxKqez3trbYxDgSThqDKUbg6qS8keEX7/ABzneFFuLdIuEAyLWScJSA3eSdIwN3gjMpPUUwG1B5Im6eiUG+GqiR64qXffgo5vX2Ujnu8klGRxPrwQpJkIA9cEMCYEj1vV8NIckwdyUb0sygk5JvH5+KDZEcf3UgfNEIQXKSn/AIkNyUsPiRZ2HxFN5OnYccjhPMkeQVwa+RINuOvNVv8AEOiX7PxBkCG5zOnZII8ZAPeI3rP0H2h1+Cw7yb5Ax1/zU+wZPguf9x+O6P8AKwYmiHAi/EEG4PEc1X+k/TfDYM5XOdUqx/tsgkcM5NmeN+SqLfxWe90MwzWMJu41CSBvdGUCQJMKy8mMMxtWPG9LK1LFjC1GMzuYDTfPZcXGA529kwRk3kWcd0f/AOpxBxbcEKbDWLS577taxuuYNklxAtl4uF418gx21319odZ1jajS4QXiWFjbyWuNwLnvAhYtm7TqN2hTqhzWubXyyzssyutAbNmkHSUVSvpOlSDAANOO8k7zxJKkSvMD+LYa9wOFLmgkBzagBcBacpbaYJiVaujPTfC42GU3llQ/8T7Ot7u5/gVqZY0+tWUnj6lVH8NG9ZSxWK34nE1Hj9DYYwc9Cup0z2iMPgsRUMyKZDYBJzO7LbDmVg/DrCGns7Dh1pbnAiLPJcPGCrLuCThYw3ipRbvSzAj6JD9uC0A0/FE+vin8vugpBZfNBCfyR69QpApApkpFunwUkuq5lCWdCkeqUQkFIt3IipO3QglOEApRIJ4oj7IShCCECUkJxemdEHBYgkAkU3ESND/hUvZO2XYTYQqs/wBx1Soxhge06pUExvhoJ8Feuk7c2DxH/wATz5A/ZebbR2a6psDDPYJ6uoa7mgXLXOrAwNT7crl5N/GsVIw9DMczyXOJklxJJJvJnU8116VEBptaDw5+K4uExdtHGODSdPV103YxoabO03wPmQeGgK+flM7XovTh7H2C51Q0KpyHqw82mzoNxpNwCJWLaOwnUqgpNcCHtLmEWgtaSfkL81uDadVlVz6xc7OwiaYd2XWLTeLRNha4C12F78zWOMdrK6oHBzc5aHNG+AJvO8r6HPbzadapQAaLDQD4Lk1+w5paYc0yHA3BFwQRoZ4LcxO0HBsWdulpsfAGQeRC51dznRIPKxv3WuvHjjlLt029Zxe3DjNhuqvg1GQyp+pls3KQQfFXPoczLgMLOvU0+erQvNNk4B9PYGLc5pbnqBwBBBytNNswbgEgr1Xo8yMJhxp/CYP+0L14ftZvTpRpHreopgwCDuRM711jNIDkP8Jxuj15ptCRSjcP21SQ34J8LqBRwSAR6lF7R3x3KSPh8UKchCke5Jx1Q0XTI4ohJA4+vgpKJKQJQQgolSRUyiEvUKTDjqIqU3sP52ub/cCN2q86/D/pXRj/AKZiGmlXYalOHGGv7bjlBmQ6+h1FwvSjovJvxk6L5308Vhg41wD1jW72NBPWEzZwiLXI7rGi1OnmxdnUHknEupzm/hMGfSLCDIP3uvK8bXbPZD3agF1id4tJ46LsbPqteXVMRS62q4AtdUJLdzZcwAAngCQNZFiunsroqHgueLQXTvcbmwsAFz9scWpOFLzGNDzM23xuSZUtcHvFt9917SLL03E9FKLf4cGCDJB3kTIVZ2zsalRbkbMEak3JJv6CZ5J0FcoVmfmz5eQnTfc8/ivRvw/wOzcS8B1RxeP+NzQOWpJkQb+Gi83NEsGdpPP48dQuqagDBUGahXY3MHaNqRct/lcYsDYxbgnLGUPYOne2aVRv/SsM0Zqrm03uZ2W0pc1xgAdpwFyLRK9IYwBoA0AAAXk/4PbFzOOJrNOcAZM35pu57eIuBxkr1sIx2amdFBLLeLqR1W4yc3Pq6SjCkT81I4UZ9dyk9qU/X4pJOKc+evoI+CFBi9aJrLlHD4oUiJTJ0UGlTjf5IJOCJQglIDuXqUxqk0phSLyQ5CevehIVDAvoLqg/iVizRw1SoHmm8tNxNy4QG6EGwAi287yr+/hHn9V51+JFNrm1S+zWMLRM+08QTzIEeZWcrox5hsNgL6ZqXGUd9sxEg7zOg4O4K4Vdt4ekwuc9sZTAgyYAMABpI/zwK86ZWcGUzMDqi90TJDXNyjkZy/3K8bK2W00R/q206rst5YwZd/tABxI4knfZcrjzutfGTFdIaL+219uJtfTTx4KmbWxZqu7OnlPmeCsG3sBhQDFJjOTJYZH6SCZ9aKtVKzacCnLf6ib6b7/Hcrjan603YN7mSGmDy4nfF10NmnIKbCATlJvEEAOfcRYgxxiy0qGLeHAOe4NOsOdaTFtx13jeszi9j6jCZLKVQtcODgSZ4mT81vnpWvd+hOPbXw1J7BGWnTgW3NuJB3gkeCt4PkqF0AcG06eX2D2CP5mktDoPsm0Ed3jfGtiw7k4UZdMoNlEwhnr0E8s3HgtAyVHWOaSkCCfAJADvNBconluUnJIJSbHOVL1CiTCgxyhT6s8B5oQk43+KQFkMH25JAqhOUDWyU+v3QQkJNskBuR3IDdFI3G6jm8URO9BtuUiO/kvPPxOYOoqOa0kiYgEjNcm5tIAgX3legVHgNLnGABJO4AXkncvIfxCxlbENbWb2KLajWsbYFxdOVzsx8Y3aagrGZigVXN6ylOn8HMDMgZnOdMgalt+EXV4xVYsb2hcH6g/YLz0VHU302VAQWODSLfkLv/1rzVp2rjgaDXTeANd4jz0iOa5Z/DY4O1McXPdfefpNvJcyrXBI5cPqisZMeHrnPctOqb/Xz3+tFrHFvXDPi6k9/ffzB4euPZdUith3T7VG/E2EyPouBX9kXudL948Y4jku/jqxc9uWC9rWslwBu6S6AYECdN8iZTdaZs5er/h40VG5uwQScw/M0kmDMa6CP5dTC9FavJOhVJwoivQdlh5EdmBZpLXhtoJnTS3AR6lszGCqwOAI3OB/K4ag80eIXptg+fNSEwonSykLX3+oXUBrdfokRKJBHBMFUQbySI5etEyfUpFsKAlL1HrepZ0d/rwSkMp4HyQpdYOHxQpGx1kPdafgk5sD7b1HJKNfSZnkpwVE2jdKbL77+SqoHO5pCEnHepQkIkc/V0ydxUalUNaSSABckmwDRqeAtqvPMRt/G4+tUpbOIpUaQ7VZwu8kGGtkdm97XgHuJborX0mcDT6s2YSC87sjTmIOsgxBHDMvPHU34uq+u8OZhqIcWg2MNsSBpnfczuE8Vz6nRPGvrgYuo5/5iOtLiQJi0w3h4nw36+EBPUtkOe4NMECGiSQDMGQ0jwXi83m59XXHHjag4rYr3sbVc5tNrnxJ1BeCRaZygw2dbk81rOxTgwscIykS07i3df6cl6Dj8ORkLmg0yCymwCRmOk3MS0TO4M75o+2tinD4jI7M/NDGOtLyCG5ZP5tO+QunjymU0ze1ee+7vXj333LXqO8uUb/DX2V3q+yHi7qFYN17TQNORIiy0qlFodBY4cZy986+p7l6JlBYhgsM+q+m1kZj2pMQIJJcd1oOvA8V3MBsYvZXcwlzg92QG3WNvDgd02g6Fa/R7ZhqO6uS1ju0/c4tB0ncCfEx3K54DDuaYYLM7JiB2REDjcC+6QvP5vJJxDN7T2bUq4bLiaM1KNSBVZx3ODidPalrrSCePa9P2OIcHsnJVbDpEEOAOW24wC0jk1eWspOA6uXDrDIuQCSCS2QRmBkj+zgteszabajG4d+IhwszMQAWxdofaBYx3wufh8nOjlPr3dqk+d+i842B0ixuEfTp7Vgsrf7daAMhmAyplAEaX1Ga9pI9HBleuVixFMbr96CIPLvTOllvbIiyAOaICIMKRB3D1wQ3fKfP5o18lITyHkUIkcD8UKJblFp181JrfXyRuKEAd6Z4ab/OyhN1r4/aNKkJq1GsAv2nAc9CUJs5efzQ9wAJNgLybQOJJVZr9KzVOTA0XV3b3nsUmzxeRJPIDdqoDotWxEHHYhzxr1FL+HS8b5nxxPwR7LSv9MekH+rezCYN7XNeQHvB7JJ4u/8AbaO0SNbAK34LC0dn4WBdrBJMDNUe6OGr3EgeIC3tn7Lo0WgUqTGROjb31k6mefBcXE1evxBAH8LDGOT6xG7kwGB/MTwWct48tTlqU6ZYHVKt61R2Z0cT7LG2s1rYE/ykneuZsjBhwqV3BpzQKZi5zE9oEaZyWu/S5b2NeKrnNmWAHNHuzBA4F7uwOQf7yfXObTpFwGdxNUt0gQYBgRbM0Qfd5Ly2S3l0l4cCvhHCo4E+wJBLpBdvME+1lIjkTwVY/EtzS6mxsmrLapiRlaMrWkRYkkOHh5241y+mW2lzg837WZwJAI3Ai2u+6qnTnZT69frKVQte2mxkGYNy4doXBl+t/BPjkmbGV4cTE9IazqeV0k37Vu0OPHgqyaLqlTQmJJ5Rxlb+Cx76eenWYT1dyJIIkhstI/UORCnSzVwaeGpEAtzOObRjcwJe+IAmeU7l6ZLiNrB0JrAPNOoHte5hfTsCCGADKc1wIJcI58VacJgnF9NvZIqHtTMEtBDZEakknwXO2D0e6nJWrVs9TIWsaGw3tgAmdTYC9hZWLCYrKAMgdlqB8gwZBEiDY25juXk8slvBZq2yusw7qMkFlUwZNj+Rw5HMCe8rpbPJrUGgksqNi4N2VGWkcRINt4kHfGbDAOfUBjt0xAF7tlrp53atajXDXCpECrZ492o2zx4xI5tPvoxkh2z7Zpf9QwNWk4Btdjmhwicr2kExvLHtJ8HHeFr/AIW7ddUouw1YnraPs5vaLBAhxOrmHsnllK3MbNNzcQwmBDK0ES6kdHDmwmZ4ZuSNqdAqFV/W031KNYkuFWm46mNWzBsAJ1Xqxtv/ABirZkWSdI0VJbtPaGCtiaX+qoj/AJqVqgHF7DYn9r7139kdI8NiQOpqtJ9w9l45Fhv9F095eKtOrU4IaCU3OjXVJzflp+62DhL4KWVRc+O9APOeaFGD6lCfWo9bhc/bLK7qcYd7WvkXcCQBPARI49y6Q+aTAPULN6MVgbCxb/8AdxroiCKbA2Z562nURu4X2cP0Tw1OCWGq73qpLyd95t8F3AIU2rPrDtiFgLQNIHqymEn39fJMkzGi6f6DnbdxxpUiWQajyGUxxe6zTzA9oxuaVX6jmUKbaLCSQcpI9ovdcgcajpnkCXHRZMbU/wBRiHVOsLaGHzMEQA55H8R2YiYAIYCIvmUMPh89QOjLYim2LsY72nkbnuNhw815PJl7ZcNyJNw0NAP5jltxgh8fytYCxvMcVq7YxIAHvPMAcmzE8pk9yntbF9sU6diIZIGgJvB4n5NXK2sf4hP5abYb37h52WLdcG9ObR1eR7zQ08hmj5jeoCmCDydHncHS+vjBU8Oz+E4x+bzgAraptGce7UbB5ETlPhr4ojm4m0NnsdS7TWmBmbIB4y2d7XGCOa29iYVlNghoa0dtwAAmJDRziw81sV7UzI/2zu4A3HmAfFJlOG5Z1N9N2swnZ+NdrycpcZJA8AAJi/KPFb5YQWtjQEmeLrifADzUtn4cOJcR2QbbrD97qTRLgY9ouPgIAjwWJdh2NkVwWj3mXAO8DXvkGPFbmNw4Ob3HAEkagG7Xg7i11yeBHuqu4B5aA4GCD4j8pj4KxYXEhzZgSww4WjK6z7bwNY4CN6ZW50hs3GZc1OrEtsdwh1hro126eJZqL9To9WyE4dxnqxNPnSd7P9s5e4DiuXicIWvaW6tnJJEPYfapuJ8CDyBvDlKq0Q3E0c00iSaeloiowtPsui8CLgHeCtY5XGmcxbXN4Fcfa3RzD4gg1KQLho9stcNR7TYOhXUwdVr2NqMOZrgHNPEG4WRrtfqvZxY59KpW6MYmmP8A02NqNAuG1QKgnhuket0FU2bWb+bDPibkESYtpoN2640hWwiERb14LP8ALh3XM2DVxLmO/wBUxjHh0DKTBEC953k+S6LhyUwEnfBaxnqKj1iFPqu5C37UISQbDuTa6VIn13oAss/CCf2+yQ/wpC/C6W6Uf4IN9VxOlO1TRoQwxVqnq6ZiYLtXxqQ1sujfAG9dkvtwVTZVbWrOxToLGNdToTB7A/3Kg/WWgDkzmseTL1ikRo4QMZTblIp04FNhjM53vVDxmTB0u4303KzzQpOf7VRxF+Zt5AbuA4kk5MDSLj1jheLDe0Hv/MfhYcVp7fdmEG7WOE8J1jygf1HmvNvUbk20dhYIufnfMNlxN7kgeNh/5LT6StIJt7WWfMk/IK00KWWm0bzw5yT67lWuk9PM4Hde36Yb4aE+Kz8GU4amAw2amRa7iR3wRp3rXqMmlbVp5SCNF0tlthgv5er3WttQZXOIsDcj7BTPxrVXAuJtDiCRwgX+ICb2mIG866aiRzuPmFzumJLWNFJwbUqWkjQaudY3J9nz4KXQyuTSa2oQ6pTMWtLSQ4GOUlvgE642pfju+zTY0bxcevDzUKjIqsbazeW8j1K36VGIcbmIBGgA+vretIycU2DoB88x9c1lVl2HSDnvY4S0lwPdf7DzWbaWCqUXdYySB254bnhw4Hu3KVLClmIc4C0ZiLbiPOcpXdxjgKVRziIa1090GR3a6pk2WDAAVKYbfQFpHtAG7SOYPZ/pM6rGGODy4ACqLPbJDag/KZNgbGHd4OlsWDPV0mOmRSs4new3mdwgh08JXVxeHzgObAcLtPLe0x3eButTmFo9G9otbUfhrt/5KbXABzQfbpkSZLXXEWLSIJAVjcCLcbqr7QwnXNbUpQ2vSM0ybEOabsfA9k3BG5WHZmObXpMqCwdu3tcLOa7gWkQeYXbwZa/poyn1nmDqsg3lQcYmylm0uF3rMD7Dckgt3a2UYOpKknm9X+6SJHH4lCEBUPimCIUSIT4acE2ImtCnu4qJ07/8J5oVU4vSTEnI2jTMPrEtne2m0fxHeRyzxcFqUaGZwYBFOnAiLFwiBwhtj5cDOtRxBq1Klf33GjRH8jCRmjg4gv8A0hq6uHpim0Tu3mJtcuO6bkz915Mr7ZbbTqOiGjXzvx7h9guH0goMDAQLl27fAN38TJBniF06I1cdToCRZo0Ft+89/JYcThusDp3OYPIhx8IcAs2bO9Nuh7LJ3NExxhcTbOHkUf5gSf6r/D6eXQwGKzNq8WlwHdu5rax9MCnOpaLCeAi3PVWlvhV8QwNgTHDTyvbf8FrY7EtySSMoBJduAi/GOPKPFc/amJc8ySY4CY8lT9s9IusLaDCOrkGo4G7nM7WWfd38z3KxxtrnvfSeJxpqnOZE9lo4MExrvuZ7lpYDbjsPXa8XAmRxB1+6Np1QBDd+l+714FV3EvJPcfCdO/8Ayt4474WEe94Ku2tTa9hlrriI+3w4rAWj/Vch2eV2j6qhfh30ibSJo1XEU3+y7c11vgeO5ehVcMTWJ3QD5RquNx1dN1YaVMGZ3gDznW/P4rU2m4nDPadXMid5ME+ZykLoUWwwfFV/b1ct6toOj3HycSP/ACPkt61A39m4cGnRLhINIGHCRIPA2mHDyXRwzcv8O5GrDrYRLZ4j5RwKjWgNYbDK4cND2NTwLgfBZ6lKRYwRpyI000m/gSqQtXENynrBobO5Ro4/I+B/KUsC7qa53U8RJjTLWAk/3tE97ea2aVYOHCey5usO3g8R+3FabqMh1EmD7VN1rQQQb3JY6PDLxKLdXcPawk3TLTHitbAYrrGNfEE6j3XCzmmOBBC2ALL2y7m3PoPHhdACkBwUUqHfj8UIj+b5fZCkZCWbSe5GWEnfH0VRUqg8vBc7buIc2i4NMPfFNvfUIbI7gS7wXRyrh7drzXos1yNdV/qMUWA9/WO8kZ5axUQwmGAhrRDWDq26CA2zvlH9J4qWJOZwbuFzp4A9+p7o3rL2abNbARPIanvJ+aMHSIEnUmSOfAd2mu5eX46GRaSY5/HXksdDNBs0SSbkzBJiQAItG9Z6rZOXcBLuc7vE/Ac1HEvytcTrBP1Uy42y3CazW5i0giYJGaTbTfOvcuy8y1sDUD4wud0boEUgQAS8k3nu8NFYaFANHPdy7lYY+1O3lnTjZ1SmHAdkPm95E7gRvG/9Q5rx6kzI7fvi/wAN0b7r6j29skV6Ra7uHLiB+o2K8F6X7AfSqGG79OX3+44LtJ63TP1yMQAQIcbjjwnjfetE0QdZjv8AGLLHh6u7haINtQd+izVZnsg3v5cYP3Tr1O2TB4bM6AJ5Xn1de49GXl9KnTdBLGtAduMCwMaGB4wYXnvRPYRIDiLunLzkgQAb6meUAr2vYeyhRZ/M8S8QPa1t652JK53H3ol5ZqLbR9P20Vcxga/EOYcxObsiCBYlxMxGURz1KtlajqWi+sXuq9i6eTFUje7S2Tx181jPGzgxuVW1HNc2Gy5pA7bhE2H5CJFis+ErZmAkQbtePdc2yyvp2kW8FrPbkqZvy1Oy/k7RrvGMvflRYmStTDSXHQ2f9HTy07j/ACqOJaS3MBL2f93LlI+MLaDZBBExY7wQVq0rWJnLa95adD32vzCzkT2VWy1ajRdrw2szx7L44XDXHnU712SVwAMlalBgZiP6aoNv72jTku+x3Bd/Blbjr8GXZZQl4xaUB0g96YXoYY854nyH2QpTyQlJZiNETpxSjjZKUGpAfFV3FMJxztwbRpkDiS6sPue8BWLQarg7S7GLY46VKRbM/mpOzgd5D3H+grl5JvEztLFCXNZuHad3g9kd03/p5rZeQxsm8bp1PATz+a1aBntH8xzX4GIHgI+Kz6uHBvxJ+31HBeeNslKiQL77uPP7aDwXL6Q4oU6FRziACA3vLyGgDiSTAXbInTz+5Va6VUWOrbPw5GY1MSKh7sM01Z7paBHMrp67ZWXAYXqmNaNcoH08LragoA4p6LvjNRmokXVa6YdHBiGmAM2Ui/Hn8L7laCf2UX/Dkqzc0Nvm3bXRVweAWlpm250Ax/ULxIv8ll2L0YOcAtNV5mKYvOsF8+w23Ne+7V2PSxDQ2o0OGaYPiPqVDZOwqOGDhSZlzG+/SdSbnVc/XLr4XN6K9HjQaH1YNTS3stFjA8RryVlAnVDTpwT9cV0xxmM4VLmqz08xv+mosxGTMKdWnnjXI85XEW1EhWchaG29nNxFCrRcAWvaW30ndPEAwfBNks0Em/A/X/Kw1qIMtOhHw+/yXN6B4rrsBRL7PY00n8Q+kTTPdpMcCu49pFzp61XC4cbbauGqGO17TeyefAjkdf8ACWJbBD+HZd+l0a8YMHulSxIDYfNoh36ePeDfuLlNw1B0uD3fZcrC5+MYQaXFtVgudxeydd67jVxmdp1JpPaDpdz6m+bxdk/uXaBXT+HnbOQOg1/ZSPBA3z3Ja7yvSyMnL15IUc3qyFI6hlJyxsqtjX0VLrRoSPPWytllN1p7S2cyuzI+ReWuBgtI0LT58jJBkGFs9aM2X1v+ymD5LPF4TktwNUb6biN/ab4lt/nC3KOFa3eTHok776rYi+g8ExYRxWZ48Yvaho5fZVjD0uu2o95b2MPQDGut/uVnEuAjcGNGvvqw4ysKbS92jQToT8lxOgeDc3DurVLVcTUdWfO7NAaP7QPNOX4ljNkiOaHi6JlbioIQSN3qEyUIBEJI+nqyZShv9eCRRofBA3eipGOHr191EkSm4+vmiFRKhsB4w20MVhSIbVjE0iP5hkqDwcM0/wAyuGl1W+k+Dfnw2IpMz1aVRrSBqaVQ5akbjAOaDwVkkERp63rE701f1B1OZ1XPOFeOyMpA0Ls0gbpjWNF0SVIb1Xx40baWBwAplzyZe6ASBAEbmibDvuY1sAN5p4KJPDyQFqSRbOIO9LT6I0SSEYCaVuXxTUmmfy/pH/2UqHtjvHyKaENszvbHd91M+0hCxj2zWRn3Td7QQhb+hr4n2T+l3yKbfZ9cUIReyyu3KQ1KEJBP+pUXaFCEot3j9lP9/khCEx7h3fdS3+uaEKQqaeKW4932SQqI6f1QdShCPqSp+vNHFCEoxqVGnvQhSSp+vioP+yEKTZQhCk//2Q==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165725" y="-1660525"/>
            <a:ext cx="32956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AutoShape 6" descr="data:image/jpeg;base64,/9j/4AAQSkZJRgABAQAAAQABAAD/2wCEAAkGBxQTEhQUExQWFhUXGBwXGRgYGBgaHRobFh4YFxsdGBgYHSggGBolHxocITEiJSksLi4wGB8zODMsNygtLisBCgoKDg0OGxAQGiwkHx8sLCwsLCwsLCwsLCwsLCwsLCwsLCwsLCwsLCwsLCwsLCwsLCwsLCwsLCw3LCwsLDc3N//AABEIAPEA0QMBIgACEQEDEQH/xAAcAAACAgMBAQAAAAAAAAAAAAAAAQIGAwQFBwj/xABCEAABAwIDBAcGBAUDAwUBAAABAAIRAyEEEjEFQVFhBhMicYGR8DJSobHB0QdCcuEjYoKS8RQzQxWisiRTc8LSFv/EABkBAQEBAQEBAAAAAAAAAAAAAAEAAgMEBf/EACQRAQEAAgIDAQAABwAAAAAAAAABAhEhMQMSQVEEEyJCYXGB/9oADAMBAAIRAxEAPwD2YtFoSMclJCxOiRaPQ80R3BMceCTiI3fRPC2ZaOSWXl8EwhXC2Mo5eS1MbjqVLIKjg3O4MbO8nQd+5bneq7072X1+DqhoPWNAqMI1a6mesaR4jTfKMuk7/VjgPJMUxwHw+K0Oj+PGIw9Gr77QTG5w7Lh4OBHgugR6+KpdxI5BwGvBGQcPkpHkgEpSBpgzYeQSdSHAeXqVkCHevipICiOA8goupN90HvAWR0xrZR7kaWy6kcB3wPsl1beDe+AshN7rmdJ9oDD4WvVP5aboEgXiBE96qtt6k1joyhpHKCPgp9U33R5BcPoPgHUMFRbUBbVcM9QEzD6hLjMEi0xbgrA5tkTrlfWJ1IW7I8gmaI90eSmBxSWltE0x7o8gjqhwHkPgpH90yFLaHUt3NHkEupadw8gpwk5WltHqKfAf2j7JqUepCE6GzhRAUmjjKR9clmGhvruRKHBASDyoBKCAmpE0qFVoIINwRB8ddFOeCFJUugThSOJwknNQrEifcrTUF5vcnz3q2nS6p+MIw+16LohuKpupvuAM1IBzDrMwMv8AbzVwlYx44NDkk3WtosbX3LTrqOccOf3Wtqp7ygpN800oo53lBPyWF1SXFrTp7R93S3fcHx88jKcCBoPWp380fUkXeKqPTsGtUweEH/LVD3fopdp28Qd4PFqtxKqez3trbYxDgSThqDKUbg6qS8keEX7/ABzneFFuLdIuEAyLWScJSA3eSdIwN3gjMpPUUwG1B5Im6eiUG+GqiR64qXffgo5vX2Ujnu8klGRxPrwQpJkIA9cEMCYEj1vV8NIckwdyUb0sygk5JvH5+KDZEcf3UgfNEIQXKSn/AIkNyUsPiRZ2HxFN5OnYccjhPMkeQVwa+RINuOvNVv8AEOiX7PxBkCG5zOnZII8ZAPeI3rP0H2h1+Cw7yb5Ax1/zU+wZPguf9x+O6P8AKwYmiHAi/EEG4PEc1X+k/TfDYM5XOdUqx/tsgkcM5NmeN+SqLfxWe90MwzWMJu41CSBvdGUCQJMKy8mMMxtWPG9LK1LFjC1GMzuYDTfPZcXGA529kwRk3kWcd0f/AOpxBxbcEKbDWLS577taxuuYNklxAtl4uF418gx21319odZ1jajS4QXiWFjbyWuNwLnvAhYtm7TqN2hTqhzWubXyyzssyutAbNmkHSUVSvpOlSDAANOO8k7zxJKkSvMD+LYa9wOFLmgkBzagBcBacpbaYJiVaujPTfC42GU3llQ/8T7Ot7u5/gVqZY0+tWUnj6lVH8NG9ZSxWK34nE1Hj9DYYwc9Cup0z2iMPgsRUMyKZDYBJzO7LbDmVg/DrCGns7Dh1pbnAiLPJcPGCrLuCThYw3ipRbvSzAj6JD9uC0A0/FE+vin8vugpBZfNBCfyR69QpApApkpFunwUkuq5lCWdCkeqUQkFIt3IipO3QglOEApRIJ4oj7IShCCECUkJxemdEHBYgkAkU3ESND/hUvZO2XYTYQqs/wBx1Soxhge06pUExvhoJ8Feuk7c2DxH/wATz5A/ZebbR2a6psDDPYJ6uoa7mgXLXOrAwNT7crl5N/GsVIw9DMczyXOJklxJJJvJnU8116VEBptaDw5+K4uExdtHGODSdPV103YxoabO03wPmQeGgK+flM7XovTh7H2C51Q0KpyHqw82mzoNxpNwCJWLaOwnUqgpNcCHtLmEWgtaSfkL81uDadVlVz6xc7OwiaYd2XWLTeLRNha4C12F78zWOMdrK6oHBzc5aHNG+AJvO8r6HPbzadapQAaLDQD4Lk1+w5paYc0yHA3BFwQRoZ4LcxO0HBsWdulpsfAGQeRC51dznRIPKxv3WuvHjjlLt029Zxe3DjNhuqvg1GQyp+pls3KQQfFXPoczLgMLOvU0+erQvNNk4B9PYGLc5pbnqBwBBBytNNswbgEgr1Xo8yMJhxp/CYP+0L14ftZvTpRpHreopgwCDuRM711jNIDkP8Jxuj15ptCRSjcP21SQ34J8LqBRwSAR6lF7R3x3KSPh8UKchCke5Jx1Q0XTI4ohJA4+vgpKJKQJQQgolSRUyiEvUKTDjqIqU3sP52ub/cCN2q86/D/pXRj/AKZiGmlXYalOHGGv7bjlBmQ6+h1FwvSjovJvxk6L5308Vhg41wD1jW72NBPWEzZwiLXI7rGi1OnmxdnUHknEupzm/hMGfSLCDIP3uvK8bXbPZD3agF1id4tJ46LsbPqteXVMRS62q4AtdUJLdzZcwAAngCQNZFiunsroqHgueLQXTvcbmwsAFz9scWpOFLzGNDzM23xuSZUtcHvFt9917SLL03E9FKLf4cGCDJB3kTIVZ2zsalRbkbMEak3JJv6CZ5J0FcoVmfmz5eQnTfc8/ivRvw/wOzcS8B1RxeP+NzQOWpJkQb+Gi83NEsGdpPP48dQuqagDBUGahXY3MHaNqRct/lcYsDYxbgnLGUPYOne2aVRv/SsM0Zqrm03uZ2W0pc1xgAdpwFyLRK9IYwBoA0AAAXk/4PbFzOOJrNOcAZM35pu57eIuBxkr1sIx2amdFBLLeLqR1W4yc3Pq6SjCkT81I4UZ9dyk9qU/X4pJOKc+evoI+CFBi9aJrLlHD4oUiJTJ0UGlTjf5IJOCJQglIDuXqUxqk0phSLyQ5CevehIVDAvoLqg/iVizRw1SoHmm8tNxNy4QG6EGwAi287yr+/hHn9V51+JFNrm1S+zWMLRM+08QTzIEeZWcrox5hsNgL6ZqXGUd9sxEg7zOg4O4K4Vdt4ekwuc9sZTAgyYAMABpI/zwK86ZWcGUzMDqi90TJDXNyjkZy/3K8bK2W00R/q206rst5YwZd/tABxI4knfZcrjzutfGTFdIaL+219uJtfTTx4KmbWxZqu7OnlPmeCsG3sBhQDFJjOTJYZH6SCZ9aKtVKzacCnLf6ib6b7/Hcrjan603YN7mSGmDy4nfF10NmnIKbCATlJvEEAOfcRYgxxiy0qGLeHAOe4NOsOdaTFtx13jeszi9j6jCZLKVQtcODgSZ4mT81vnpWvd+hOPbXw1J7BGWnTgW3NuJB3gkeCt4PkqF0AcG06eX2D2CP5mktDoPsm0Ed3jfGtiw7k4UZdMoNlEwhnr0E8s3HgtAyVHWOaSkCCfAJADvNBconluUnJIJSbHOVL1CiTCgxyhT6s8B5oQk43+KQFkMH25JAqhOUDWyU+v3QQkJNskBuR3IDdFI3G6jm8URO9BtuUiO/kvPPxOYOoqOa0kiYgEjNcm5tIAgX3legVHgNLnGABJO4AXkncvIfxCxlbENbWb2KLajWsbYFxdOVzsx8Y3aagrGZigVXN6ylOn8HMDMgZnOdMgalt+EXV4xVYsb2hcH6g/YLz0VHU302VAQWODSLfkLv/1rzVp2rjgaDXTeANd4jz0iOa5Z/DY4O1McXPdfefpNvJcyrXBI5cPqisZMeHrnPctOqb/Xz3+tFrHFvXDPi6k9/ffzB4euPZdUith3T7VG/E2EyPouBX9kXudL948Y4jku/jqxc9uWC9rWslwBu6S6AYECdN8iZTdaZs5er/h40VG5uwQScw/M0kmDMa6CP5dTC9FavJOhVJwoivQdlh5EdmBZpLXhtoJnTS3AR6lszGCqwOAI3OB/K4ag80eIXptg+fNSEwonSykLX3+oXUBrdfokRKJBHBMFUQbySI5etEyfUpFsKAlL1HrepZ0d/rwSkMp4HyQpdYOHxQpGx1kPdafgk5sD7b1HJKNfSZnkpwVE2jdKbL77+SqoHO5pCEnHepQkIkc/V0ydxUalUNaSSABckmwDRqeAtqvPMRt/G4+tUpbOIpUaQ7VZwu8kGGtkdm97XgHuJborX0mcDT6s2YSC87sjTmIOsgxBHDMvPHU34uq+u8OZhqIcWg2MNsSBpnfczuE8Vz6nRPGvrgYuo5/5iOtLiQJi0w3h4nw36+EBPUtkOe4NMECGiSQDMGQ0jwXi83m59XXHHjag4rYr3sbVc5tNrnxJ1BeCRaZygw2dbk81rOxTgwscIykS07i3df6cl6Dj8ORkLmg0yCymwCRmOk3MS0TO4M75o+2tinD4jI7M/NDGOtLyCG5ZP5tO+QunjymU0ze1ee+7vXj333LXqO8uUb/DX2V3q+yHi7qFYN17TQNORIiy0qlFodBY4cZy986+p7l6JlBYhgsM+q+m1kZj2pMQIJJcd1oOvA8V3MBsYvZXcwlzg92QG3WNvDgd02g6Fa/R7ZhqO6uS1ju0/c4tB0ncCfEx3K54DDuaYYLM7JiB2REDjcC+6QvP5vJJxDN7T2bUq4bLiaM1KNSBVZx3ODidPalrrSCePa9P2OIcHsnJVbDpEEOAOW24wC0jk1eWspOA6uXDrDIuQCSCS2QRmBkj+zgteszabajG4d+IhwszMQAWxdofaBYx3wufh8nOjlPr3dqk+d+i842B0ixuEfTp7Vgsrf7daAMhmAyplAEaX1Ga9pI9HBleuVixFMbr96CIPLvTOllvbIiyAOaICIMKRB3D1wQ3fKfP5o18lITyHkUIkcD8UKJblFp181JrfXyRuKEAd6Z4ab/OyhN1r4/aNKkJq1GsAv2nAc9CUJs5efzQ9wAJNgLybQOJJVZr9KzVOTA0XV3b3nsUmzxeRJPIDdqoDotWxEHHYhzxr1FL+HS8b5nxxPwR7LSv9MekH+rezCYN7XNeQHvB7JJ4u/8AbaO0SNbAK34LC0dn4WBdrBJMDNUe6OGr3EgeIC3tn7Lo0WgUqTGROjb31k6mefBcXE1evxBAH8LDGOT6xG7kwGB/MTwWct48tTlqU6ZYHVKt61R2Z0cT7LG2s1rYE/ykneuZsjBhwqV3BpzQKZi5zE9oEaZyWu/S5b2NeKrnNmWAHNHuzBA4F7uwOQf7yfXObTpFwGdxNUt0gQYBgRbM0Qfd5Ly2S3l0l4cCvhHCo4E+wJBLpBdvME+1lIjkTwVY/EtzS6mxsmrLapiRlaMrWkRYkkOHh5241y+mW2lzg837WZwJAI3Ai2u+6qnTnZT69frKVQte2mxkGYNy4doXBl+t/BPjkmbGV4cTE9IazqeV0k37Vu0OPHgqyaLqlTQmJJ5Rxlb+Cx76eenWYT1dyJIIkhstI/UORCnSzVwaeGpEAtzOObRjcwJe+IAmeU7l6ZLiNrB0JrAPNOoHte5hfTsCCGADKc1wIJcI58VacJgnF9NvZIqHtTMEtBDZEakknwXO2D0e6nJWrVs9TIWsaGw3tgAmdTYC9hZWLCYrKAMgdlqB8gwZBEiDY25juXk8slvBZq2yusw7qMkFlUwZNj+Rw5HMCe8rpbPJrUGgksqNi4N2VGWkcRINt4kHfGbDAOfUBjt0xAF7tlrp53atajXDXCpECrZ492o2zx4xI5tPvoxkh2z7Zpf9QwNWk4Btdjmhwicr2kExvLHtJ8HHeFr/AIW7ddUouw1YnraPs5vaLBAhxOrmHsnllK3MbNNzcQwmBDK0ES6kdHDmwmZ4ZuSNqdAqFV/W031KNYkuFWm46mNWzBsAJ1Xqxtv/ABirZkWSdI0VJbtPaGCtiaX+qoj/AJqVqgHF7DYn9r7139kdI8NiQOpqtJ9w9l45Fhv9F095eKtOrU4IaCU3OjXVJzflp+62DhL4KWVRc+O9APOeaFGD6lCfWo9bhc/bLK7qcYd7WvkXcCQBPARI49y6Q+aTAPULN6MVgbCxb/8AdxroiCKbA2Z562nURu4X2cP0Tw1OCWGq73qpLyd95t8F3AIU2rPrDtiFgLQNIHqymEn39fJMkzGi6f6DnbdxxpUiWQajyGUxxe6zTzA9oxuaVX6jmUKbaLCSQcpI9ovdcgcajpnkCXHRZMbU/wBRiHVOsLaGHzMEQA55H8R2YiYAIYCIvmUMPh89QOjLYim2LsY72nkbnuNhw815PJl7ZcNyJNw0NAP5jltxgh8fytYCxvMcVq7YxIAHvPMAcmzE8pk9yntbF9sU6diIZIGgJvB4n5NXK2sf4hP5abYb37h52WLdcG9ObR1eR7zQ08hmj5jeoCmCDydHncHS+vjBU8Oz+E4x+bzgAraptGce7UbB5ETlPhr4ojm4m0NnsdS7TWmBmbIB4y2d7XGCOa29iYVlNghoa0dtwAAmJDRziw81sV7UzI/2zu4A3HmAfFJlOG5Z1N9N2swnZ+NdrycpcZJA8AAJi/KPFb5YQWtjQEmeLrifADzUtn4cOJcR2QbbrD97qTRLgY9ouPgIAjwWJdh2NkVwWj3mXAO8DXvkGPFbmNw4Ob3HAEkagG7Xg7i11yeBHuqu4B5aA4GCD4j8pj4KxYXEhzZgSww4WjK6z7bwNY4CN6ZW50hs3GZc1OrEtsdwh1hro126eJZqL9To9WyE4dxnqxNPnSd7P9s5e4DiuXicIWvaW6tnJJEPYfapuJ8CDyBvDlKq0Q3E0c00iSaeloiowtPsui8CLgHeCtY5XGmcxbXN4Fcfa3RzD4gg1KQLho9stcNR7TYOhXUwdVr2NqMOZrgHNPEG4WRrtfqvZxY59KpW6MYmmP8A02NqNAuG1QKgnhuket0FU2bWb+bDPibkESYtpoN2640hWwiERb14LP8ALh3XM2DVxLmO/wBUxjHh0DKTBEC953k+S6LhyUwEnfBaxnqKj1iFPqu5C37UISQbDuTa6VIn13oAss/CCf2+yQ/wpC/C6W6Uf4IN9VxOlO1TRoQwxVqnq6ZiYLtXxqQ1sujfAG9dkvtwVTZVbWrOxToLGNdToTB7A/3Kg/WWgDkzmseTL1ikRo4QMZTblIp04FNhjM53vVDxmTB0u4303KzzQpOf7VRxF+Zt5AbuA4kk5MDSLj1jheLDe0Hv/MfhYcVp7fdmEG7WOE8J1jygf1HmvNvUbk20dhYIufnfMNlxN7kgeNh/5LT6StIJt7WWfMk/IK00KWWm0bzw5yT67lWuk9PM4Hde36Yb4aE+Kz8GU4amAw2amRa7iR3wRp3rXqMmlbVp5SCNF0tlthgv5er3WttQZXOIsDcj7BTPxrVXAuJtDiCRwgX+ICb2mIG866aiRzuPmFzumJLWNFJwbUqWkjQaudY3J9nz4KXQyuTSa2oQ6pTMWtLSQ4GOUlvgE642pfju+zTY0bxcevDzUKjIqsbazeW8j1K36VGIcbmIBGgA+vretIycU2DoB88x9c1lVl2HSDnvY4S0lwPdf7DzWbaWCqUXdYySB254bnhw4Hu3KVLClmIc4C0ZiLbiPOcpXdxjgKVRziIa1090GR3a6pk2WDAAVKYbfQFpHtAG7SOYPZ/pM6rGGODy4ACqLPbJDag/KZNgbGHd4OlsWDPV0mOmRSs4new3mdwgh08JXVxeHzgObAcLtPLe0x3eButTmFo9G9otbUfhrt/5KbXABzQfbpkSZLXXEWLSIJAVjcCLcbqr7QwnXNbUpQ2vSM0ybEOabsfA9k3BG5WHZmObXpMqCwdu3tcLOa7gWkQeYXbwZa/poyn1nmDqsg3lQcYmylm0uF3rMD7Dckgt3a2UYOpKknm9X+6SJHH4lCEBUPimCIUSIT4acE2ImtCnu4qJ07/8J5oVU4vSTEnI2jTMPrEtne2m0fxHeRyzxcFqUaGZwYBFOnAiLFwiBwhtj5cDOtRxBq1Klf33GjRH8jCRmjg4gv8A0hq6uHpim0Tu3mJtcuO6bkz915Mr7ZbbTqOiGjXzvx7h9guH0goMDAQLl27fAN38TJBniF06I1cdToCRZo0Ft+89/JYcThusDp3OYPIhx8IcAs2bO9Nuh7LJ3NExxhcTbOHkUf5gSf6r/D6eXQwGKzNq8WlwHdu5rax9MCnOpaLCeAi3PVWlvhV8QwNgTHDTyvbf8FrY7EtySSMoBJduAi/GOPKPFc/amJc8ySY4CY8lT9s9IusLaDCOrkGo4G7nM7WWfd38z3KxxtrnvfSeJxpqnOZE9lo4MExrvuZ7lpYDbjsPXa8XAmRxB1+6Np1QBDd+l+714FV3EvJPcfCdO/8Ayt4474WEe94Ku2tTa9hlrriI+3w4rAWj/Vch2eV2j6qhfh30ibSJo1XEU3+y7c11vgeO5ehVcMTWJ3QD5RquNx1dN1YaVMGZ3gDznW/P4rU2m4nDPadXMid5ME+ZykLoUWwwfFV/b1ct6toOj3HycSP/ACPkt61A39m4cGnRLhINIGHCRIPA2mHDyXRwzcv8O5GrDrYRLZ4j5RwKjWgNYbDK4cND2NTwLgfBZ6lKRYwRpyI000m/gSqQtXENynrBobO5Ro4/I+B/KUsC7qa53U8RJjTLWAk/3tE97ea2aVYOHCey5usO3g8R+3FabqMh1EmD7VN1rQQQb3JY6PDLxKLdXcPawk3TLTHitbAYrrGNfEE6j3XCzmmOBBC2ALL2y7m3PoPHhdACkBwUUqHfj8UIj+b5fZCkZCWbSe5GWEnfH0VRUqg8vBc7buIc2i4NMPfFNvfUIbI7gS7wXRyrh7drzXos1yNdV/qMUWA9/WO8kZ5axUQwmGAhrRDWDq26CA2zvlH9J4qWJOZwbuFzp4A9+p7o3rL2abNbARPIanvJ+aMHSIEnUmSOfAd2mu5eX46GRaSY5/HXksdDNBs0SSbkzBJiQAItG9Z6rZOXcBLuc7vE/Ac1HEvytcTrBP1Uy42y3CazW5i0giYJGaTbTfOvcuy8y1sDUD4wud0boEUgQAS8k3nu8NFYaFANHPdy7lYY+1O3lnTjZ1SmHAdkPm95E7gRvG/9Q5rx6kzI7fvi/wAN0b7r6j29skV6Ra7uHLiB+o2K8F6X7AfSqGG79OX3+44LtJ63TP1yMQAQIcbjjwnjfetE0QdZjv8AGLLHh6u7haINtQd+izVZnsg3v5cYP3Tr1O2TB4bM6AJ5Xn1de49GXl9KnTdBLGtAduMCwMaGB4wYXnvRPYRIDiLunLzkgQAb6meUAr2vYeyhRZ/M8S8QPa1t652JK53H3ol5ZqLbR9P20Vcxga/EOYcxObsiCBYlxMxGURz1KtlajqWi+sXuq9i6eTFUje7S2Tx181jPGzgxuVW1HNc2Gy5pA7bhE2H5CJFis+ErZmAkQbtePdc2yyvp2kW8FrPbkqZvy1Oy/k7RrvGMvflRYmStTDSXHQ2f9HTy07j/ACqOJaS3MBL2f93LlI+MLaDZBBExY7wQVq0rWJnLa95adD32vzCzkT2VWy1ajRdrw2szx7L44XDXHnU712SVwAMlalBgZiP6aoNv72jTku+x3Bd/Blbjr8GXZZQl4xaUB0g96YXoYY854nyH2QpTyQlJZiNETpxSjjZKUGpAfFV3FMJxztwbRpkDiS6sPue8BWLQarg7S7GLY46VKRbM/mpOzgd5D3H+grl5JvEztLFCXNZuHad3g9kd03/p5rZeQxsm8bp1PATz+a1aBntH8xzX4GIHgI+Kz6uHBvxJ+31HBeeNslKiQL77uPP7aDwXL6Q4oU6FRziACA3vLyGgDiSTAXbInTz+5Va6VUWOrbPw5GY1MSKh7sM01Z7paBHMrp67ZWXAYXqmNaNcoH08LragoA4p6LvjNRmokXVa6YdHBiGmAM2Ui/Hn8L7laCf2UX/Dkqzc0Nvm3bXRVweAWlpm250Ax/ULxIv8ll2L0YOcAtNV5mKYvOsF8+w23Ne+7V2PSxDQ2o0OGaYPiPqVDZOwqOGDhSZlzG+/SdSbnVc/XLr4XN6K9HjQaH1YNTS3stFjA8RryVlAnVDTpwT9cV0xxmM4VLmqz08xv+mosxGTMKdWnnjXI85XEW1EhWchaG29nNxFCrRcAWvaW30ndPEAwfBNks0Em/A/X/Kw1qIMtOhHw+/yXN6B4rrsBRL7PY00n8Q+kTTPdpMcCu49pFzp61XC4cbbauGqGO17TeyefAjkdf8ACWJbBD+HZd+l0a8YMHulSxIDYfNoh36ePeDfuLlNw1B0uD3fZcrC5+MYQaXFtVgudxeydd67jVxmdp1JpPaDpdz6m+bxdk/uXaBXT+HnbOQOg1/ZSPBA3z3Ja7yvSyMnL15IUc3qyFI6hlJyxsqtjX0VLrRoSPPWytllN1p7S2cyuzI+ReWuBgtI0LT58jJBkGFs9aM2X1v+ymD5LPF4TktwNUb6biN/ab4lt/nC3KOFa3eTHok776rYi+g8ExYRxWZ48Yvaho5fZVjD0uu2o95b2MPQDGut/uVnEuAjcGNGvvqw4ysKbS92jQToT8lxOgeDc3DurVLVcTUdWfO7NAaP7QPNOX4ljNkiOaHi6JlbioIQSN3qEyUIBEJI+nqyZShv9eCRRofBA3eipGOHr191EkSm4+vmiFRKhsB4w20MVhSIbVjE0iP5hkqDwcM0/wAyuGl1W+k+Dfnw2IpMz1aVRrSBqaVQ5akbjAOaDwVkkERp63rE701f1B1OZ1XPOFeOyMpA0Ls0gbpjWNF0SVIb1Xx40baWBwAplzyZe6ASBAEbmibDvuY1sAN5p4KJPDyQFqSRbOIO9LT6I0SSEYCaVuXxTUmmfy/pH/2UqHtjvHyKaENszvbHd91M+0hCxj2zWRn3Td7QQhb+hr4n2T+l3yKbfZ9cUIReyyu3KQ1KEJBP+pUXaFCEot3j9lP9/khCEx7h3fdS3+uaEKQqaeKW4932SQqI6f1QdShCPqSp+vNHFCEoxqVGnvQhSSp+vioP+yEKTZQhCk//2Q==">
            <a:hlinkClick r:id="rId7"/>
          </p:cNvPr>
          <p:cNvSpPr>
            <a:spLocks noChangeAspect="1" noChangeArrowheads="1"/>
          </p:cNvSpPr>
          <p:nvPr/>
        </p:nvSpPr>
        <p:spPr bwMode="auto">
          <a:xfrm>
            <a:off x="5318125" y="-1508125"/>
            <a:ext cx="329565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4104" name="Picture 8" descr="http://i.imgur.com/4THnwwe.gif">
            <a:hlinkClick r:id="rId8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978" y="3028949"/>
            <a:ext cx="86677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m5zn.com/newuploads/2013/09/22/gif/e5c9b0f7dfe16eb.gif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5762" y="741981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مستطيل 8"/>
          <p:cNvSpPr/>
          <p:nvPr/>
        </p:nvSpPr>
        <p:spPr>
          <a:xfrm>
            <a:off x="2297080" y="0"/>
            <a:ext cx="5145960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الحشرات ينقسم جسمها إلى</a:t>
            </a:r>
          </a:p>
          <a:p>
            <a:pPr algn="ctr"/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ثلاثة </a:t>
            </a:r>
            <a:r>
              <a:rPr lang="ar-SA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اجزاءولها</a:t>
            </a:r>
            <a:r>
              <a:rPr lang="ar-SA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ستة أرجل</a:t>
            </a:r>
            <a:endParaRPr lang="ar-SA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3851920" y="6165304"/>
            <a:ext cx="192873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الاستعاذة والأذكار</a:t>
            </a:r>
            <a:endParaRPr lang="ar-SA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68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429000"/>
            <a:ext cx="2952328" cy="3024035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738" y="365742"/>
            <a:ext cx="3049421" cy="28575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265" y="365742"/>
            <a:ext cx="2238375" cy="28575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28508"/>
            <a:ext cx="1783860" cy="3124525"/>
          </a:xfrm>
          <a:prstGeom prst="rect">
            <a:avLst/>
          </a:prstGeom>
        </p:spPr>
      </p:pic>
      <p:pic>
        <p:nvPicPr>
          <p:cNvPr id="6" name="صورة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861046"/>
            <a:ext cx="2787186" cy="2591987"/>
          </a:xfrm>
          <a:prstGeom prst="rect">
            <a:avLst/>
          </a:prstGeom>
        </p:spPr>
      </p:pic>
      <p:pic>
        <p:nvPicPr>
          <p:cNvPr id="7" name="Picture 10" descr="http://www.m5zn.com/newuploads/2013/09/22/gif/e5c9b0f7dfe16eb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427" y="1794492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m5zn.com/newuploads/2013/09/22/gif/e5c9b0f7dfe16eb.gif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5380" y="1102425"/>
            <a:ext cx="666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18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i2clipart.com/cliparts/2/e/2/3/clipart-ant-512x512-2e23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492896"/>
            <a:ext cx="4162425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1331640" y="764704"/>
            <a:ext cx="55419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هل النملة من الحشرات؟</a:t>
            </a:r>
            <a:endParaRPr lang="ar-SA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56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9144000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مستطيل 2"/>
          <p:cNvSpPr/>
          <p:nvPr/>
        </p:nvSpPr>
        <p:spPr>
          <a:xfrm>
            <a:off x="1979712" y="188640"/>
            <a:ext cx="46794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العناكب ليست من الحشرات</a:t>
            </a:r>
          </a:p>
          <a:p>
            <a:pPr algn="ctr"/>
            <a:r>
              <a:rPr lang="ar-S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ولها ثمانية أرجل </a:t>
            </a:r>
            <a:endParaRPr lang="ar-SA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9067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913265" y="2967335"/>
            <a:ext cx="53174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ماذا تعلمت من الدرس؟</a:t>
            </a:r>
            <a:endParaRPr lang="ar-SA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0686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كائن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17574"/>
              </p:ext>
            </p:extLst>
          </p:nvPr>
        </p:nvGraphicFramePr>
        <p:xfrm>
          <a:off x="1043608" y="260648"/>
          <a:ext cx="6624736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مستند" r:id="rId4" imgW="6296212" imgH="7799830" progId="Word.Document.12">
                  <p:embed/>
                </p:oleObj>
              </mc:Choice>
              <mc:Fallback>
                <p:oleObj name="مستند" r:id="rId4" imgW="6296212" imgH="77998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43608" y="260648"/>
                        <a:ext cx="6624736" cy="6480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566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كائن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890161"/>
              </p:ext>
            </p:extLst>
          </p:nvPr>
        </p:nvGraphicFramePr>
        <p:xfrm>
          <a:off x="1619672" y="260648"/>
          <a:ext cx="6048672" cy="5976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مستند" r:id="rId3" imgW="5271188" imgH="8354054" progId="Word.Document.12">
                  <p:embed/>
                </p:oleObj>
              </mc:Choice>
              <mc:Fallback>
                <p:oleObj name="مستند" r:id="rId3" imgW="5271188" imgH="83540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19672" y="260648"/>
                        <a:ext cx="6048672" cy="59766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06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25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1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7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1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ت مسجّل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3944437" y="5733256"/>
            <a:ext cx="609600" cy="6096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16" y="0"/>
            <a:ext cx="9157816" cy="2852936"/>
          </a:xfrm>
          <a:prstGeom prst="rect">
            <a:avLst/>
          </a:prstGeom>
        </p:spPr>
      </p:pic>
      <p:pic>
        <p:nvPicPr>
          <p:cNvPr id="2" name="صورة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8920"/>
            <a:ext cx="9108075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8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116</Words>
  <Application>Microsoft Office PowerPoint</Application>
  <PresentationFormat>عرض على الشاشة (3:4)‏</PresentationFormat>
  <Paragraphs>34</Paragraphs>
  <Slides>28</Slides>
  <Notes>1</Notes>
  <HiddenSlides>0</HiddenSlides>
  <MMClips>1</MMClips>
  <ScaleCrop>false</ScaleCrop>
  <HeadingPairs>
    <vt:vector size="6" baseType="variant">
      <vt:variant>
        <vt:lpstr>نسق</vt:lpstr>
      </vt:variant>
      <vt:variant>
        <vt:i4>1</vt:i4>
      </vt:variant>
      <vt:variant>
        <vt:lpstr>خوادم OLE مضمنة</vt:lpstr>
      </vt:variant>
      <vt:variant>
        <vt:i4>2</vt:i4>
      </vt:variant>
      <vt:variant>
        <vt:lpstr>عناوين الشرائح</vt:lpstr>
      </vt:variant>
      <vt:variant>
        <vt:i4>28</vt:i4>
      </vt:variant>
    </vt:vector>
  </HeadingPairs>
  <TitlesOfParts>
    <vt:vector size="31" baseType="lpstr">
      <vt:lpstr>نسق Office</vt:lpstr>
      <vt:lpstr>مستند</vt:lpstr>
      <vt:lpstr>Microsoft Word Document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Naim Al Hussaini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Stars</dc:creator>
  <cp:lastModifiedBy>Stars</cp:lastModifiedBy>
  <cp:revision>31</cp:revision>
  <dcterms:created xsi:type="dcterms:W3CDTF">2015-10-18T18:51:26Z</dcterms:created>
  <dcterms:modified xsi:type="dcterms:W3CDTF">2015-11-01T18:48:35Z</dcterms:modified>
</cp:coreProperties>
</file>