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94" r:id="rId10"/>
    <p:sldId id="268" r:id="rId11"/>
    <p:sldId id="270" r:id="rId12"/>
    <p:sldId id="271" r:id="rId13"/>
    <p:sldId id="277" r:id="rId14"/>
    <p:sldId id="278" r:id="rId15"/>
    <p:sldId id="279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6" autoAdjust="0"/>
    <p:restoredTop sz="89698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D38D2-DD6B-499F-BAA2-892C7A4D4239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280C90-CB53-45A5-8E42-2F1F0AF8F03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3653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7728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8210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2753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03051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09324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89761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00357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46319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72093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5069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0546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6828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7931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6036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2922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8610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3487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80C90-CB53-45A5-8E42-2F1F0AF8F039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1674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01/11/1441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breeze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84506" cy="4011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://www.rasoulallah.net/photo/cache/Azkar/Sabah/a81azkar-bg-19.jpg_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052735"/>
            <a:ext cx="5572132" cy="5203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مربع نص 7"/>
          <p:cNvSpPr txBox="1"/>
          <p:nvPr/>
        </p:nvSpPr>
        <p:spPr>
          <a:xfrm>
            <a:off x="642910" y="692048"/>
            <a:ext cx="331464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الناقض الأول</a:t>
            </a:r>
            <a:endParaRPr lang="ar-EG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91_2_1158145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93140" y="-1535909"/>
            <a:ext cx="4357718" cy="914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1500174"/>
            <a:ext cx="72866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الشرك بالله أعظم الذنوب وأكبر الكبائر إذا وقع فيه العبد يفسد عليه دينه قال تعالى ( إِنَّ اللّهَ لاَ يَغْفِرُ أَن يُشْرَكَ </a:t>
            </a:r>
            <a:r>
              <a:rPr lang="ar-EG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بِهِ</a:t>
            </a:r>
            <a:r>
              <a:rPr lang="ar-E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وَيَغْفِرُ مَا دُونَ ذَلِكَ لِمَن يَشَاء وَمَن يُشْرِكْ بِاللّهِ فَقَدْ ضَلَّ ضَلاَلاً بَعِيدًا ) وقال تعالى ( إِنَّهُ مَن يُشْرِكْ بِاللّهِ فَقَدْ حَرَّمَ اللّهُ عَلَيهِ الْجَنَّةَ وَمَأْوَاهُ النَّارُ وَمَا لِلظَّالِمِينَ مِنْ أَنصَارٍ )</a:t>
            </a:r>
            <a:endParaRPr kumimoji="0" lang="ar-EG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hmed.ABU-CC02553BBB1\Desktop\My Pictures\bmp1\09c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838200"/>
            <a:ext cx="60960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3"/>
          <p:cNvSpPr/>
          <p:nvPr/>
        </p:nvSpPr>
        <p:spPr>
          <a:xfrm>
            <a:off x="1928794" y="2143116"/>
            <a:ext cx="507209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ومن أمثلة الشرك وصوره :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zmzm_net7410f06f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85860"/>
            <a:ext cx="914400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6" y="1924000"/>
            <a:ext cx="74295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</a:tabLst>
            </a:pPr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1- النذر لغير الله : </a:t>
            </a:r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كما يفعله عباد القبور من تقديم النذور والقرابين لها والطواف عليها لأن هذه كلها عبادات لا تصرف إلا لله ومن صرفها لغيره أشرك قال تعالى ( يَعْبُدُونَنِي لَا يُشْرِكُونَ </a:t>
            </a:r>
            <a:r>
              <a:rPr lang="ar-E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بِي</a:t>
            </a:r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شَيْئًا وَمَن كَفَرَ بَعْدَ ذَلِكَ فَأُوْلَئِكَ هُمُ الْفَاسِقُونَ)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6ar_UnoCafe_NEt_%20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" y="714356"/>
            <a:ext cx="8641080" cy="388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7224" y="1209589"/>
            <a:ext cx="74295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lang="ar-EG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2- الذبح لغير الله : </a:t>
            </a:r>
            <a:r>
              <a:rPr lang="ar-EG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كما يفعله السحرة وأتباعهم من الذبح للشياطين والجن لأن الذبح عبادة لا تصرف إلا لله قال تعالى ( قُلْ إِنَّ صَلاَتِي </a:t>
            </a:r>
            <a:r>
              <a:rPr lang="ar-EG" sz="36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وَنُسُكِي</a:t>
            </a:r>
            <a:r>
              <a:rPr lang="ar-EG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وَمَحْيَايَ وَمَمَاتِي لِلّهِ رَبِّ الْعَالَمِينَ {162} لاَ شَرِيكَ لَهُ وَبِذَلِكَ أُمِرْتُ وَأَنَاْ أَوَّلُ الْمُسْلِمِينَ )</a:t>
            </a:r>
            <a:endParaRPr kumimoji="0" lang="ar-SA" sz="3200" b="1" i="0" u="none" strike="noStrike" normalizeH="0" baseline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hmed.ABU-CC02553BBB1\Desktop\My Pictures\1191_2_1158145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738322"/>
            <a:ext cx="5381636" cy="3619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3"/>
          <p:cNvSpPr/>
          <p:nvPr/>
        </p:nvSpPr>
        <p:spPr>
          <a:xfrm>
            <a:off x="1714480" y="2859022"/>
            <a:ext cx="5429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نشاط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h_85712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914400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1780278"/>
            <a:ext cx="80538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kumimoji="0" lang="ar-EG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قال تعالى </a:t>
            </a:r>
            <a:r>
              <a:rPr lang="ar-EG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: ( وَإِذْ قَالَ إِبْرَاهِيمُ رَبِّ اجْعَلْ هَـذَا الْبَلَدَ آمِنًا وَاجْنُبْنِي وَبَنِيَّ أَن نَّعْبُدَ الأَصْنَامَ ) .</a:t>
            </a:r>
            <a:endParaRPr kumimoji="0" lang="ar-SA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2772787"/>
            <a:ext cx="8143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kumimoji="0" lang="ar-EG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من هو إبراهيم ؟ ....</a:t>
            </a:r>
            <a:r>
              <a:rPr lang="ar-SA" sz="32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kumimoji="0" lang="ar-EG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..............................................</a:t>
            </a:r>
            <a:endParaRPr kumimoji="0" lang="ar-SA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3357562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kumimoji="0" lang="ar-EG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ما المراد بالبد في الآية ؟ ........................................</a:t>
            </a:r>
            <a:endParaRPr kumimoji="0" lang="ar-SA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4000504"/>
            <a:ext cx="8143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97100" algn="l"/>
              </a:tabLst>
            </a:pPr>
            <a:r>
              <a:rPr kumimoji="0" lang="ar-EG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استخرج من الآية فائدة تتعلق بالدرس . .....................................................................</a:t>
            </a:r>
            <a:endParaRPr kumimoji="0" lang="ar-SA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00232" y="2857496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نبي الله إبراهيم بن </a:t>
            </a:r>
            <a:r>
              <a:rPr lang="ar-SA" sz="3200" b="1" dirty="0" err="1" smtClean="0">
                <a:solidFill>
                  <a:srgbClr val="FF0000"/>
                </a:solidFill>
              </a:rPr>
              <a:t>آذر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28662" y="3286124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مكة المكرمة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142976" y="4500570"/>
            <a:ext cx="73581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عبادة الأصنام نوع من أنواع الشرك بالله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5 [Converted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928802"/>
            <a:ext cx="514353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4"/>
          <p:cNvSpPr/>
          <p:nvPr/>
        </p:nvSpPr>
        <p:spPr>
          <a:xfrm>
            <a:off x="2143108" y="2571744"/>
            <a:ext cx="44291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التقويم</a:t>
            </a:r>
            <a:endParaRPr lang="en-US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3714744" y="785794"/>
            <a:ext cx="5286412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00FF"/>
                </a:solidFill>
              </a:rPr>
              <a:t>س1/ ما المراد </a:t>
            </a:r>
            <a:r>
              <a:rPr lang="ar-EG" sz="3600" b="1" dirty="0" err="1" smtClean="0">
                <a:solidFill>
                  <a:srgbClr val="0000FF"/>
                </a:solidFill>
              </a:rPr>
              <a:t>بنواقض</a:t>
            </a:r>
            <a:r>
              <a:rPr lang="ar-EG" sz="3600" b="1" dirty="0" smtClean="0">
                <a:solidFill>
                  <a:srgbClr val="0000FF"/>
                </a:solidFill>
              </a:rPr>
              <a:t> الإسلام ؟</a:t>
            </a:r>
            <a:endParaRPr lang="ar-EG" sz="3600" b="1" dirty="0">
              <a:solidFill>
                <a:srgbClr val="0000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00232" y="3429000"/>
            <a:ext cx="7000924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00FF"/>
                </a:solidFill>
              </a:rPr>
              <a:t>س2/ ما الفائدة من دراسة </a:t>
            </a:r>
            <a:r>
              <a:rPr lang="ar-EG" sz="3600" b="1" dirty="0" err="1" smtClean="0">
                <a:solidFill>
                  <a:srgbClr val="0000FF"/>
                </a:solidFill>
              </a:rPr>
              <a:t>نواقض</a:t>
            </a:r>
            <a:r>
              <a:rPr lang="ar-EG" sz="3600" b="1" dirty="0" smtClean="0">
                <a:solidFill>
                  <a:srgbClr val="0000FF"/>
                </a:solidFill>
              </a:rPr>
              <a:t> الإسلام ؟</a:t>
            </a:r>
            <a:endParaRPr lang="ar-EG" sz="3600" b="1" dirty="0">
              <a:solidFill>
                <a:srgbClr val="0000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0034" y="1857364"/>
            <a:ext cx="82868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هي أقوال وأعمال واعتقادات تبطل الإسلام وتخرج من الملة وتوجب الخلود في النار لمن مات عليها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0034" y="4357694"/>
            <a:ext cx="82868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يجب دراستها للحذر من الوقوع فيها ومحافظة على التوحيد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RAM3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785786" y="857232"/>
            <a:ext cx="7497784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00FF"/>
                </a:solidFill>
              </a:rPr>
              <a:t>س3/ من </a:t>
            </a:r>
            <a:r>
              <a:rPr lang="ar-EG" sz="3600" b="1" dirty="0" err="1" smtClean="0">
                <a:solidFill>
                  <a:srgbClr val="0000FF"/>
                </a:solidFill>
              </a:rPr>
              <a:t>نواقض</a:t>
            </a:r>
            <a:r>
              <a:rPr lang="ar-EG" sz="3600" b="1" dirty="0" smtClean="0">
                <a:solidFill>
                  <a:srgbClr val="0000FF"/>
                </a:solidFill>
              </a:rPr>
              <a:t> الإسلام الشرك ، أذكر ثلاثة من الأمثلة عليه ؟</a:t>
            </a:r>
            <a:endParaRPr lang="ar-EG" sz="3600" b="1" dirty="0">
              <a:solidFill>
                <a:srgbClr val="0000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29058" y="2571744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1- النذر لغير الله تعالى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000496" y="3429000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2- الذبح لغير الله تعالى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71934" y="4286256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3- دعاء غير الله تعالى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hmed.ABU-CC02553BBB1\Desktop\My Pictures\065 [Converted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071546"/>
            <a:ext cx="5314950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2"/>
          <p:cNvSpPr/>
          <p:nvPr/>
        </p:nvSpPr>
        <p:spPr>
          <a:xfrm>
            <a:off x="2421459" y="2209894"/>
            <a:ext cx="379361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تمهيد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orde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9" y="1214422"/>
            <a:ext cx="850109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2352628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EG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درست فيما سبق في مادة الفقه </a:t>
            </a:r>
            <a:r>
              <a:rPr kumimoji="0" lang="ar-EG" sz="36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نواقض</a:t>
            </a:r>
            <a:r>
              <a:rPr kumimoji="0" lang="ar-EG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الوضوء فما </a:t>
            </a:r>
            <a:r>
              <a:rPr kumimoji="0" lang="ar-EG" sz="36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معى</a:t>
            </a:r>
            <a:r>
              <a:rPr kumimoji="0" lang="ar-EG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كلمة ناقض ؟</a:t>
            </a:r>
            <a:endParaRPr kumimoji="0" lang="ar-EG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hmed.ABU-CC02553BBB1\Desktop\My Pictures\031 [Converted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94" y="1157309"/>
            <a:ext cx="5843588" cy="4414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57423" y="2214554"/>
            <a:ext cx="55007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عناصر الدرس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hmed.ABU-CC02553BBB1\Desktop\My Pictures\2951_imgc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142984"/>
            <a:ext cx="6604000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928794" y="2526074"/>
            <a:ext cx="51074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نواقض</a:t>
            </a:r>
            <a:r>
              <a:rPr lang="ar-EG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الإسلام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goldfloral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3008"/>
            <a:ext cx="9144000" cy="414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571472" y="1568173"/>
            <a:ext cx="792961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نواقض</a:t>
            </a: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الإسلام هي أقوال وأعمال  واعتقادات تبطل الإسلام وتخرج من الملة وتوجب الخلود في النار لمن مات عليها .</a:t>
            </a:r>
            <a:endParaRPr lang="ar-EG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hmed.ABU-CC02553BBB1\Desktop\My Pictures\2854_imgcach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85875"/>
            <a:ext cx="65532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2"/>
          <p:cNvSpPr/>
          <p:nvPr/>
        </p:nvSpPr>
        <p:spPr>
          <a:xfrm>
            <a:off x="2000232" y="2335122"/>
            <a:ext cx="48577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أهمية دراسة </a:t>
            </a:r>
            <a:r>
              <a:rPr lang="ar-EG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نواقض</a:t>
            </a:r>
            <a:r>
              <a:rPr lang="ar-EG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الإسلام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RAM3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14545" y="-1552966"/>
            <a:ext cx="4714908" cy="914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1303083"/>
            <a:ext cx="77153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EG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يجب على كل مسلم ومسلمة تعلم هذه </a:t>
            </a:r>
            <a:r>
              <a:rPr lang="ar-EG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النواقض</a:t>
            </a:r>
            <a:r>
              <a:rPr lang="ar-EG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حتى يحذر من الوقوع فيها وحتى يبتعد عنها محافظة على أغلى ما يملك وأعز ما يحمل وهو الدين الذي أكمله الله وأتم به النعمة ورضيه لنا وبعض الناس قد يقع </a:t>
            </a:r>
            <a:r>
              <a:rPr lang="ar-EG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بها</a:t>
            </a:r>
            <a:r>
              <a:rPr lang="ar-EG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لقلة علمه أو لعدم اهتمامه وهذه </a:t>
            </a:r>
            <a:r>
              <a:rPr lang="ar-EG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النواقض</a:t>
            </a:r>
            <a:r>
              <a:rPr lang="ar-EG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كثيرة ومنها :</a:t>
            </a:r>
            <a:endParaRPr kumimoji="0" lang="ar-EG" sz="32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hmed.ABU-CC02553BBB1\Desktop\My Pictures\bmp1\09c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14488"/>
            <a:ext cx="7992888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3"/>
          <p:cNvSpPr/>
          <p:nvPr/>
        </p:nvSpPr>
        <p:spPr>
          <a:xfrm>
            <a:off x="971600" y="2568468"/>
            <a:ext cx="6840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أولا : الشرك بالله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31740" y="630002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rgbClr val="FFFF00"/>
                </a:solidFill>
              </a:rPr>
              <a:t> الأستاذ أبو يوسف منتدى التربية والتعليم بالمدينة </a:t>
            </a:r>
            <a:r>
              <a:rPr lang="ar-SA" b="1" dirty="0" smtClean="0">
                <a:solidFill>
                  <a:srgbClr val="FFFF00"/>
                </a:solidFill>
              </a:rPr>
              <a:t>المنورة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784</Words>
  <Application>Microsoft Office PowerPoint</Application>
  <PresentationFormat>عرض على الشاشة (3:4)‏</PresentationFormat>
  <Paragraphs>85</Paragraphs>
  <Slides>18</Slides>
  <Notes>18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mom</cp:lastModifiedBy>
  <cp:revision>48</cp:revision>
  <dcterms:modified xsi:type="dcterms:W3CDTF">2019-09-10T17:52:28Z</dcterms:modified>
</cp:coreProperties>
</file>