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E657-4CE4-443F-BCCF-85F826931FE2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87B2-FEF0-4F77-96C3-959CF1E35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57200" y="55626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4" name="صورة 3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90800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3657600" cy="2324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677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23431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"/>
            <a:ext cx="7991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990600" y="1066800"/>
            <a:ext cx="7543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733800" y="1524000"/>
            <a:ext cx="487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066800" y="1905000"/>
            <a:ext cx="7543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600200" y="2133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667000" y="21336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657600" y="2133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648200" y="2133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5562600" y="2133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6553200" y="2133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990600" y="2590800"/>
            <a:ext cx="7696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914400" y="3276600"/>
            <a:ext cx="777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676400" y="37338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2590800" y="37338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3581400" y="3733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4648200" y="3733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5486400" y="3733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6629400" y="37338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1143000" y="3581400"/>
            <a:ext cx="7543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1066800" y="4343400"/>
            <a:ext cx="7543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 21"/>
          <p:cNvSpPr/>
          <p:nvPr/>
        </p:nvSpPr>
        <p:spPr>
          <a:xfrm>
            <a:off x="1295400" y="4953000"/>
            <a:ext cx="6705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/>
          <p:cNvSpPr/>
          <p:nvPr/>
        </p:nvSpPr>
        <p:spPr>
          <a:xfrm>
            <a:off x="6477000" y="5410200"/>
            <a:ext cx="1600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24"/>
          <p:cNvSpPr/>
          <p:nvPr/>
        </p:nvSpPr>
        <p:spPr>
          <a:xfrm>
            <a:off x="5029200" y="5410200"/>
            <a:ext cx="152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2971800" y="54102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2971800" y="5638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2971800" y="5943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3048000" y="61722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مستطيل 30"/>
          <p:cNvSpPr/>
          <p:nvPr/>
        </p:nvSpPr>
        <p:spPr>
          <a:xfrm>
            <a:off x="2971800" y="64008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3048000" y="66294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1219200" y="5410200"/>
            <a:ext cx="3810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21717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23825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838450"/>
            <a:ext cx="7239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38300"/>
            <a:ext cx="861059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33400" y="5562600"/>
            <a:ext cx="8077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86300"/>
            <a:ext cx="20669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990600" y="1447800"/>
            <a:ext cx="7696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514600" y="21336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514600" y="2667000"/>
            <a:ext cx="6172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667000" y="30480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667000" y="35052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514600" y="40386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2209800" y="4419600"/>
            <a:ext cx="6400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2286000" y="48768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2133600" y="5257800"/>
            <a:ext cx="6400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2667000" y="57150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2667000" y="60960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447800" y="64770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908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724025"/>
            <a:ext cx="5962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5975" y="3095625"/>
            <a:ext cx="66008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4450" y="5181600"/>
            <a:ext cx="7448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مستدير الزوايا 4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1066800"/>
            <a:ext cx="962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2233613"/>
            <a:ext cx="68849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8100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3400"/>
            <a:ext cx="1924050" cy="16764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81225" cy="3352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86200"/>
            <a:ext cx="2381250" cy="12144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وسيلة شرح على شكل سحابة 5"/>
          <p:cNvSpPr/>
          <p:nvPr/>
        </p:nvSpPr>
        <p:spPr>
          <a:xfrm>
            <a:off x="1828800" y="228600"/>
            <a:ext cx="4100538" cy="11222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طرق حل معادلات الدرجة الثانية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1219200" y="1524000"/>
            <a:ext cx="48625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يتم تحديد عدد حلول معادلة الدرجة الثانية وأنواعها؟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1600200" y="2611562"/>
            <a:ext cx="46339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يمكن تحديد عوامل كثيرات الحدود 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943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3124200" y="4114800"/>
            <a:ext cx="5181600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بناء على المعادلة ما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تكلفة إنتاج القطعة الواحدة في عام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1410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304800" y="5334000"/>
            <a:ext cx="5181600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هل تبقى المعادلة صحيحة لقيم 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 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السالبة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"/>
            <a:ext cx="5486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75914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971800" y="23622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71800" y="27432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743200" y="32004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124200" y="36576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971800" y="4191000"/>
            <a:ext cx="5791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609600" y="5181600"/>
            <a:ext cx="830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04800" y="1676400"/>
            <a:ext cx="2362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34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971800" y="17526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048000" y="21336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971800" y="25146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971800" y="28956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971800" y="3429000"/>
            <a:ext cx="579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3124200" y="4343400"/>
            <a:ext cx="5791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04800" y="1219200"/>
            <a:ext cx="2362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00374"/>
            <a:ext cx="8382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609600"/>
            <a:ext cx="8239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71</Words>
  <Application>Microsoft Office PowerPoint</Application>
  <PresentationFormat>عرض على الشاشة (3:4)‏</PresentationFormat>
  <Paragraphs>20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15</cp:revision>
  <dcterms:created xsi:type="dcterms:W3CDTF">2015-12-01T15:56:40Z</dcterms:created>
  <dcterms:modified xsi:type="dcterms:W3CDTF">2015-12-08T20:41:09Z</dcterms:modified>
</cp:coreProperties>
</file>