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72" r:id="rId2"/>
    <p:sldId id="274" r:id="rId3"/>
    <p:sldId id="277" r:id="rId4"/>
    <p:sldId id="275" r:id="rId5"/>
    <p:sldId id="276" r:id="rId6"/>
    <p:sldId id="273" r:id="rId7"/>
    <p:sldId id="256" r:id="rId8"/>
    <p:sldId id="278" r:id="rId9"/>
    <p:sldId id="257" r:id="rId10"/>
    <p:sldId id="285" r:id="rId11"/>
    <p:sldId id="265" r:id="rId12"/>
    <p:sldId id="264" r:id="rId13"/>
    <p:sldId id="280" r:id="rId14"/>
    <p:sldId id="281" r:id="rId15"/>
    <p:sldId id="282" r:id="rId16"/>
    <p:sldId id="284" r:id="rId17"/>
    <p:sldId id="286" r:id="rId18"/>
    <p:sldId id="283" r:id="rId19"/>
    <p:sldId id="287" r:id="rId20"/>
    <p:sldId id="288" r:id="rId21"/>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Arial" charset="0"/>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Arial" charset="0"/>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Arial" charset="0"/>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Arial" charset="0"/>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0000"/>
    <a:srgbClr val="006666"/>
    <a:srgbClr val="009999"/>
    <a:srgbClr val="00CC99"/>
    <a:srgbClr val="66FFFF"/>
    <a:srgbClr val="FFFF66"/>
    <a:srgbClr val="0066FF"/>
  </p:clrMru>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38" d="100"/>
          <a:sy n="38" d="100"/>
        </p:scale>
        <p:origin x="-75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smtClean="0">
                <a:cs typeface="Arial" panose="020B0604020202020204" pitchFamily="34" charset="0"/>
              </a:defRPr>
            </a:lvl1pPr>
          </a:lstStyle>
          <a:p>
            <a:pPr>
              <a:defRPr/>
            </a:pPr>
            <a:endParaRPr lang="ar-SA"/>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smtClean="0">
                <a:cs typeface="Arial" panose="020B0604020202020204" pitchFamily="34" charset="0"/>
              </a:defRPr>
            </a:lvl1pPr>
          </a:lstStyle>
          <a:p>
            <a:pPr>
              <a:defRPr/>
            </a:pPr>
            <a:fld id="{BD291314-A573-4F42-8D5D-969F6DF357D7}" type="datetimeFigureOut">
              <a:rPr lang="ar-SA"/>
              <a:pPr>
                <a:defRPr/>
              </a:pPr>
              <a:t>07/07/1440</a:t>
            </a:fld>
            <a:endParaRPr lang="ar-SA"/>
          </a:p>
        </p:txBody>
      </p:sp>
      <p:sp>
        <p:nvSpPr>
          <p:cNvPr id="4" name="عنصر نائب لصورة الشريحة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1" anchor="ctr"/>
          <a:lstStyle/>
          <a:p>
            <a:pPr lvl="0"/>
            <a:endParaRPr lang="ar-SA" noProof="0" smtClean="0"/>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wrap="square" lIns="91440" tIns="45720" rIns="91440" bIns="45720" numCol="1" anchor="t" anchorCtr="0" compatLnSpc="1">
            <a:prstTxWarp prst="textNoShape">
              <a:avLst/>
            </a:prstTxWarp>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smtClean="0">
                <a:cs typeface="Arial" panose="020B0604020202020204" pitchFamily="34" charset="0"/>
              </a:defRPr>
            </a:lvl1pPr>
          </a:lstStyle>
          <a:p>
            <a:pPr>
              <a:defRPr/>
            </a:pPr>
            <a:endParaRPr lang="ar-SA"/>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wrap="square" lIns="91440" tIns="45720" rIns="91440" bIns="45720" numCol="1" anchor="b" anchorCtr="0" compatLnSpc="1">
            <a:prstTxWarp prst="textNoShape">
              <a:avLst/>
            </a:prstTxWarp>
          </a:bodyPr>
          <a:lstStyle>
            <a:lvl1pPr>
              <a:defRPr sz="1200"/>
            </a:lvl1pPr>
          </a:lstStyle>
          <a:p>
            <a:fld id="{94C6AB97-FB6D-4962-B92F-1DEBC3F19202}" type="slidenum">
              <a:rPr lang="ar-SA"/>
              <a:pPr/>
              <a:t>‹#›</a:t>
            </a:fld>
            <a:endParaRPr lang="ar-SA"/>
          </a:p>
        </p:txBody>
      </p:sp>
    </p:spTree>
  </p:cSld>
  <p:clrMap bg1="lt1" tx1="dk1" bg2="lt2" tx2="dk2" accent1="accent1" accent2="accent2" accent3="accent3" accent4="accent4" accent5="accent5" accent6="accent6" hlink="hlink" folHlink="folHlink"/>
  <p:notesStyle>
    <a:lvl1pPr algn="r" rtl="1" fontAlgn="base">
      <a:spcBef>
        <a:spcPct val="30000"/>
      </a:spcBef>
      <a:spcAft>
        <a:spcPct val="0"/>
      </a:spcAft>
      <a:defRPr sz="1200" kern="1200">
        <a:solidFill>
          <a:schemeClr val="tx1"/>
        </a:solidFill>
        <a:latin typeface="+mn-lt"/>
        <a:ea typeface="+mn-ea"/>
        <a:cs typeface="Arial" charset="0"/>
      </a:defRPr>
    </a:lvl1pPr>
    <a:lvl2pPr marL="457200" algn="r" rtl="1" fontAlgn="base">
      <a:spcBef>
        <a:spcPct val="30000"/>
      </a:spcBef>
      <a:spcAft>
        <a:spcPct val="0"/>
      </a:spcAft>
      <a:defRPr sz="1200" kern="1200">
        <a:solidFill>
          <a:schemeClr val="tx1"/>
        </a:solidFill>
        <a:latin typeface="+mn-lt"/>
        <a:ea typeface="+mn-ea"/>
        <a:cs typeface="Arial" charset="0"/>
      </a:defRPr>
    </a:lvl2pPr>
    <a:lvl3pPr marL="914400" algn="r" rtl="1" fontAlgn="base">
      <a:spcBef>
        <a:spcPct val="30000"/>
      </a:spcBef>
      <a:spcAft>
        <a:spcPct val="0"/>
      </a:spcAft>
      <a:defRPr sz="1200" kern="1200">
        <a:solidFill>
          <a:schemeClr val="tx1"/>
        </a:solidFill>
        <a:latin typeface="+mn-lt"/>
        <a:ea typeface="+mn-ea"/>
        <a:cs typeface="Arial" charset="0"/>
      </a:defRPr>
    </a:lvl3pPr>
    <a:lvl4pPr marL="1371600" algn="r" rtl="1" fontAlgn="base">
      <a:spcBef>
        <a:spcPct val="30000"/>
      </a:spcBef>
      <a:spcAft>
        <a:spcPct val="0"/>
      </a:spcAft>
      <a:defRPr sz="1200" kern="1200">
        <a:solidFill>
          <a:schemeClr val="tx1"/>
        </a:solidFill>
        <a:latin typeface="+mn-lt"/>
        <a:ea typeface="+mn-ea"/>
        <a:cs typeface="Arial" charset="0"/>
      </a:defRPr>
    </a:lvl4pPr>
    <a:lvl5pPr marL="1828800" algn="r" rtl="1" fontAlgn="base">
      <a:spcBef>
        <a:spcPct val="30000"/>
      </a:spcBef>
      <a:spcAft>
        <a:spcPct val="0"/>
      </a:spcAft>
      <a:defRPr sz="1200" kern="1200">
        <a:solidFill>
          <a:schemeClr val="tx1"/>
        </a:solidFill>
        <a:latin typeface="+mn-lt"/>
        <a:ea typeface="+mn-ea"/>
        <a:cs typeface="Arial"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4099" name="عنصر نائب للملاحظات 2"/>
          <p:cNvSpPr>
            <a:spLocks noGrp="1"/>
          </p:cNvSpPr>
          <p:nvPr>
            <p:ph type="body" idx="1"/>
          </p:nvPr>
        </p:nvSpPr>
        <p:spPr bwMode="auto">
          <a:noFill/>
        </p:spPr>
        <p:txBody>
          <a:bodyPr/>
          <a:lstStyle/>
          <a:p>
            <a:pPr>
              <a:spcBef>
                <a:spcPct val="0"/>
              </a:spcBef>
            </a:pPr>
            <a:endParaRPr lang="ar-SA" smtClean="0"/>
          </a:p>
        </p:txBody>
      </p:sp>
      <p:sp>
        <p:nvSpPr>
          <p:cNvPr id="4100" name="عنصر نائب لرقم الشريحة 3"/>
          <p:cNvSpPr>
            <a:spLocks noGrp="1"/>
          </p:cNvSpPr>
          <p:nvPr>
            <p:ph type="sldNum" sz="quarter" idx="5"/>
          </p:nvPr>
        </p:nvSpPr>
        <p:spPr bwMode="auto">
          <a:noFill/>
          <a:ln>
            <a:miter lim="800000"/>
            <a:headEnd/>
            <a:tailEnd/>
          </a:ln>
        </p:spPr>
        <p:txBody>
          <a:bodyPr/>
          <a:lstStyle/>
          <a:p>
            <a:pPr eaLnBrk="1" hangingPunct="1"/>
            <a:fld id="{42072A24-7640-42B0-9216-B666B650E6CE}" type="slidenum">
              <a:rPr lang="ar-SA">
                <a:latin typeface="Arial" charset="0"/>
              </a:rPr>
              <a:pPr eaLnBrk="1" hangingPunct="1"/>
              <a:t>1</a:t>
            </a:fld>
            <a:endParaRPr lang="ar-SA">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10243" name="عنصر نائب للملاحظات 2"/>
          <p:cNvSpPr>
            <a:spLocks noGrp="1"/>
          </p:cNvSpPr>
          <p:nvPr>
            <p:ph type="body" idx="1"/>
          </p:nvPr>
        </p:nvSpPr>
        <p:spPr bwMode="auto">
          <a:noFill/>
        </p:spPr>
        <p:txBody>
          <a:bodyPr/>
          <a:lstStyle/>
          <a:p>
            <a:pPr>
              <a:spcBef>
                <a:spcPct val="0"/>
              </a:spcBef>
            </a:pPr>
            <a:endParaRPr lang="ar-SA" smtClean="0"/>
          </a:p>
        </p:txBody>
      </p:sp>
      <p:sp>
        <p:nvSpPr>
          <p:cNvPr id="10244" name="عنصر نائب لرقم الشريحة 3"/>
          <p:cNvSpPr>
            <a:spLocks noGrp="1"/>
          </p:cNvSpPr>
          <p:nvPr>
            <p:ph type="sldNum" sz="quarter" idx="5"/>
          </p:nvPr>
        </p:nvSpPr>
        <p:spPr bwMode="auto">
          <a:noFill/>
          <a:ln>
            <a:miter lim="800000"/>
            <a:headEnd/>
            <a:tailEnd/>
          </a:ln>
        </p:spPr>
        <p:txBody>
          <a:bodyPr/>
          <a:lstStyle/>
          <a:p>
            <a:pPr eaLnBrk="1" hangingPunct="1"/>
            <a:fld id="{96C2DCCE-3098-410C-A4AF-F6242F5275F1}" type="slidenum">
              <a:rPr lang="ar-SA">
                <a:latin typeface="Arial" charset="0"/>
              </a:rPr>
              <a:pPr eaLnBrk="1" hangingPunct="1"/>
              <a:t>6</a:t>
            </a:fld>
            <a:endParaRPr lang="ar-SA">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23555" name="عنصر نائب للملاحظات 2"/>
          <p:cNvSpPr>
            <a:spLocks noGrp="1"/>
          </p:cNvSpPr>
          <p:nvPr>
            <p:ph type="body" idx="1"/>
          </p:nvPr>
        </p:nvSpPr>
        <p:spPr bwMode="auto">
          <a:noFill/>
        </p:spPr>
        <p:txBody>
          <a:bodyPr/>
          <a:lstStyle/>
          <a:p>
            <a:pPr>
              <a:spcBef>
                <a:spcPct val="0"/>
              </a:spcBef>
            </a:pPr>
            <a:endParaRPr lang="ar-SA" smtClean="0"/>
          </a:p>
        </p:txBody>
      </p:sp>
      <p:sp>
        <p:nvSpPr>
          <p:cNvPr id="23556" name="عنصر نائب لرقم الشريحة 3"/>
          <p:cNvSpPr>
            <a:spLocks noGrp="1"/>
          </p:cNvSpPr>
          <p:nvPr>
            <p:ph type="sldNum" sz="quarter" idx="5"/>
          </p:nvPr>
        </p:nvSpPr>
        <p:spPr bwMode="auto">
          <a:noFill/>
          <a:ln>
            <a:miter lim="800000"/>
            <a:headEnd/>
            <a:tailEnd/>
          </a:ln>
        </p:spPr>
        <p:txBody>
          <a:bodyPr/>
          <a:lstStyle/>
          <a:p>
            <a:pPr rtl="1"/>
            <a:fld id="{7A9BA934-F011-4B39-9D80-65B0D61453AC}" type="slidenum">
              <a:rPr lang="ar-SA"/>
              <a:pPr rtl="1"/>
              <a:t>18</a:t>
            </a:fld>
            <a:endParaRPr lang="ar-S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1143000" y="1122363"/>
            <a:ext cx="6858000" cy="2387600"/>
          </a:xfrm>
        </p:spPr>
        <p:txBody>
          <a:bodyPr anchor="b"/>
          <a:lstStyle>
            <a:lvl1pPr algn="ctr">
              <a:defRPr sz="4500"/>
            </a:lvl1p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lvl1pPr>
              <a:defRPr/>
            </a:lvl1pPr>
          </a:lstStyle>
          <a:p>
            <a:pPr>
              <a:defRPr/>
            </a:pPr>
            <a:endParaRPr lang="en-US"/>
          </a:p>
        </p:txBody>
      </p:sp>
      <p:sp>
        <p:nvSpPr>
          <p:cNvPr id="5" name="عنصر نائب للتذييل 4"/>
          <p:cNvSpPr>
            <a:spLocks noGrp="1"/>
          </p:cNvSpPr>
          <p:nvPr>
            <p:ph type="ftr" sz="quarter" idx="11"/>
          </p:nvPr>
        </p:nvSpPr>
        <p:spPr/>
        <p:txBody>
          <a:bodyPr/>
          <a:lstStyle>
            <a:lvl1pPr>
              <a:defRPr/>
            </a:lvl1pPr>
          </a:lstStyle>
          <a:p>
            <a:pPr>
              <a:defRPr/>
            </a:pPr>
            <a:endParaRPr lang="en-US"/>
          </a:p>
        </p:txBody>
      </p:sp>
      <p:sp>
        <p:nvSpPr>
          <p:cNvPr id="6" name="عنصر نائب لرقم الشريحة 5"/>
          <p:cNvSpPr>
            <a:spLocks noGrp="1"/>
          </p:cNvSpPr>
          <p:nvPr>
            <p:ph type="sldNum" sz="quarter" idx="12"/>
          </p:nvPr>
        </p:nvSpPr>
        <p:spPr/>
        <p:txBody>
          <a:bodyPr/>
          <a:lstStyle>
            <a:lvl1pPr>
              <a:defRPr/>
            </a:lvl1pPr>
          </a:lstStyle>
          <a:p>
            <a:fld id="{4CEF1601-626C-40D4-9D9C-B0A74E7B9D92}" type="slidenum">
              <a:rPr lang="ar-SA"/>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lvl1pPr>
              <a:defRPr/>
            </a:lvl1pPr>
          </a:lstStyle>
          <a:p>
            <a:pPr>
              <a:defRPr/>
            </a:pPr>
            <a:endParaRPr lang="en-US"/>
          </a:p>
        </p:txBody>
      </p:sp>
      <p:sp>
        <p:nvSpPr>
          <p:cNvPr id="5" name="عنصر نائب للتذييل 4"/>
          <p:cNvSpPr>
            <a:spLocks noGrp="1"/>
          </p:cNvSpPr>
          <p:nvPr>
            <p:ph type="ftr" sz="quarter" idx="11"/>
          </p:nvPr>
        </p:nvSpPr>
        <p:spPr/>
        <p:txBody>
          <a:bodyPr/>
          <a:lstStyle>
            <a:lvl1pPr>
              <a:defRPr/>
            </a:lvl1pPr>
          </a:lstStyle>
          <a:p>
            <a:pPr>
              <a:defRPr/>
            </a:pPr>
            <a:endParaRPr lang="en-US"/>
          </a:p>
        </p:txBody>
      </p:sp>
      <p:sp>
        <p:nvSpPr>
          <p:cNvPr id="6" name="عنصر نائب لرقم الشريحة 5"/>
          <p:cNvSpPr>
            <a:spLocks noGrp="1"/>
          </p:cNvSpPr>
          <p:nvPr>
            <p:ph type="sldNum" sz="quarter" idx="12"/>
          </p:nvPr>
        </p:nvSpPr>
        <p:spPr/>
        <p:txBody>
          <a:bodyPr/>
          <a:lstStyle>
            <a:lvl1pPr>
              <a:defRPr/>
            </a:lvl1pPr>
          </a:lstStyle>
          <a:p>
            <a:fld id="{73B8327F-96C2-4DB3-B46C-7CA86021879C}" type="slidenum">
              <a:rPr lang="ar-SA"/>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543675" y="365125"/>
            <a:ext cx="1971675" cy="5811838"/>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628650" y="365125"/>
            <a:ext cx="5800725" cy="5811838"/>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lvl1pPr>
              <a:defRPr/>
            </a:lvl1pPr>
          </a:lstStyle>
          <a:p>
            <a:pPr>
              <a:defRPr/>
            </a:pPr>
            <a:endParaRPr lang="en-US"/>
          </a:p>
        </p:txBody>
      </p:sp>
      <p:sp>
        <p:nvSpPr>
          <p:cNvPr id="5" name="عنصر نائب للتذييل 4"/>
          <p:cNvSpPr>
            <a:spLocks noGrp="1"/>
          </p:cNvSpPr>
          <p:nvPr>
            <p:ph type="ftr" sz="quarter" idx="11"/>
          </p:nvPr>
        </p:nvSpPr>
        <p:spPr/>
        <p:txBody>
          <a:bodyPr/>
          <a:lstStyle>
            <a:lvl1pPr>
              <a:defRPr/>
            </a:lvl1pPr>
          </a:lstStyle>
          <a:p>
            <a:pPr>
              <a:defRPr/>
            </a:pPr>
            <a:endParaRPr lang="en-US"/>
          </a:p>
        </p:txBody>
      </p:sp>
      <p:sp>
        <p:nvSpPr>
          <p:cNvPr id="6" name="عنصر نائب لرقم الشريحة 5"/>
          <p:cNvSpPr>
            <a:spLocks noGrp="1"/>
          </p:cNvSpPr>
          <p:nvPr>
            <p:ph type="sldNum" sz="quarter" idx="12"/>
          </p:nvPr>
        </p:nvSpPr>
        <p:spPr/>
        <p:txBody>
          <a:bodyPr/>
          <a:lstStyle>
            <a:lvl1pPr>
              <a:defRPr/>
            </a:lvl1pPr>
          </a:lstStyle>
          <a:p>
            <a:fld id="{F598C1D8-EADE-43CC-B8CB-19B7B20E1EBE}" type="slidenum">
              <a:rPr lang="ar-SA"/>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lvl1pPr>
              <a:defRPr/>
            </a:lvl1pPr>
          </a:lstStyle>
          <a:p>
            <a:pPr>
              <a:defRPr/>
            </a:pPr>
            <a:endParaRPr lang="en-US"/>
          </a:p>
        </p:txBody>
      </p:sp>
      <p:sp>
        <p:nvSpPr>
          <p:cNvPr id="5" name="عنصر نائب للتذييل 4"/>
          <p:cNvSpPr>
            <a:spLocks noGrp="1"/>
          </p:cNvSpPr>
          <p:nvPr>
            <p:ph type="ftr" sz="quarter" idx="11"/>
          </p:nvPr>
        </p:nvSpPr>
        <p:spPr/>
        <p:txBody>
          <a:bodyPr/>
          <a:lstStyle>
            <a:lvl1pPr>
              <a:defRPr/>
            </a:lvl1pPr>
          </a:lstStyle>
          <a:p>
            <a:pPr>
              <a:defRPr/>
            </a:pPr>
            <a:endParaRPr lang="en-US"/>
          </a:p>
        </p:txBody>
      </p:sp>
      <p:sp>
        <p:nvSpPr>
          <p:cNvPr id="6" name="عنصر نائب لرقم الشريحة 5"/>
          <p:cNvSpPr>
            <a:spLocks noGrp="1"/>
          </p:cNvSpPr>
          <p:nvPr>
            <p:ph type="sldNum" sz="quarter" idx="12"/>
          </p:nvPr>
        </p:nvSpPr>
        <p:spPr/>
        <p:txBody>
          <a:bodyPr/>
          <a:lstStyle>
            <a:lvl1pPr>
              <a:defRPr/>
            </a:lvl1pPr>
          </a:lstStyle>
          <a:p>
            <a:fld id="{4287101C-9BDB-4E8A-BD90-509D1496362D}" type="slidenum">
              <a:rPr lang="ar-SA"/>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623888" y="1709739"/>
            <a:ext cx="7886700" cy="2852737"/>
          </a:xfrm>
        </p:spPr>
        <p:txBody>
          <a:bodyPr anchor="b"/>
          <a:lstStyle>
            <a:lvl1pPr>
              <a:defRPr sz="4500"/>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lvl1pPr>
              <a:defRPr/>
            </a:lvl1pPr>
          </a:lstStyle>
          <a:p>
            <a:pPr>
              <a:defRPr/>
            </a:pPr>
            <a:endParaRPr lang="en-US"/>
          </a:p>
        </p:txBody>
      </p:sp>
      <p:sp>
        <p:nvSpPr>
          <p:cNvPr id="5" name="عنصر نائب للتذييل 4"/>
          <p:cNvSpPr>
            <a:spLocks noGrp="1"/>
          </p:cNvSpPr>
          <p:nvPr>
            <p:ph type="ftr" sz="quarter" idx="11"/>
          </p:nvPr>
        </p:nvSpPr>
        <p:spPr/>
        <p:txBody>
          <a:bodyPr/>
          <a:lstStyle>
            <a:lvl1pPr>
              <a:defRPr/>
            </a:lvl1pPr>
          </a:lstStyle>
          <a:p>
            <a:pPr>
              <a:defRPr/>
            </a:pPr>
            <a:endParaRPr lang="en-US"/>
          </a:p>
        </p:txBody>
      </p:sp>
      <p:sp>
        <p:nvSpPr>
          <p:cNvPr id="6" name="عنصر نائب لرقم الشريحة 5"/>
          <p:cNvSpPr>
            <a:spLocks noGrp="1"/>
          </p:cNvSpPr>
          <p:nvPr>
            <p:ph type="sldNum" sz="quarter" idx="12"/>
          </p:nvPr>
        </p:nvSpPr>
        <p:spPr/>
        <p:txBody>
          <a:bodyPr/>
          <a:lstStyle>
            <a:lvl1pPr>
              <a:defRPr/>
            </a:lvl1pPr>
          </a:lstStyle>
          <a:p>
            <a:fld id="{B7263E9B-3EB7-4A4C-8318-2A95DAC6E083}" type="slidenum">
              <a:rPr lang="ar-SA"/>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628650" y="1825625"/>
            <a:ext cx="3886200" cy="435133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29150" y="1825625"/>
            <a:ext cx="3886200" cy="435133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3"/>
          <p:cNvSpPr>
            <a:spLocks noGrp="1"/>
          </p:cNvSpPr>
          <p:nvPr>
            <p:ph type="dt" sz="half" idx="10"/>
          </p:nvPr>
        </p:nvSpPr>
        <p:spPr/>
        <p:txBody>
          <a:bodyPr/>
          <a:lstStyle>
            <a:lvl1pPr>
              <a:defRPr/>
            </a:lvl1pPr>
          </a:lstStyle>
          <a:p>
            <a:pPr>
              <a:defRPr/>
            </a:pPr>
            <a:endParaRPr lang="en-US"/>
          </a:p>
        </p:txBody>
      </p:sp>
      <p:sp>
        <p:nvSpPr>
          <p:cNvPr id="6" name="عنصر نائب للتذييل 4"/>
          <p:cNvSpPr>
            <a:spLocks noGrp="1"/>
          </p:cNvSpPr>
          <p:nvPr>
            <p:ph type="ftr" sz="quarter" idx="11"/>
          </p:nvPr>
        </p:nvSpPr>
        <p:spPr/>
        <p:txBody>
          <a:bodyPr/>
          <a:lstStyle>
            <a:lvl1pPr>
              <a:defRPr/>
            </a:lvl1pPr>
          </a:lstStyle>
          <a:p>
            <a:pPr>
              <a:defRPr/>
            </a:pPr>
            <a:endParaRPr lang="en-US"/>
          </a:p>
        </p:txBody>
      </p:sp>
      <p:sp>
        <p:nvSpPr>
          <p:cNvPr id="7" name="عنصر نائب لرقم الشريحة 5"/>
          <p:cNvSpPr>
            <a:spLocks noGrp="1"/>
          </p:cNvSpPr>
          <p:nvPr>
            <p:ph type="sldNum" sz="quarter" idx="12"/>
          </p:nvPr>
        </p:nvSpPr>
        <p:spPr/>
        <p:txBody>
          <a:bodyPr/>
          <a:lstStyle>
            <a:lvl1pPr>
              <a:defRPr/>
            </a:lvl1pPr>
          </a:lstStyle>
          <a:p>
            <a:fld id="{BE62E2CF-0880-4721-A5BC-7BE067FD1DB4}" type="slidenum">
              <a:rPr lang="ar-SA"/>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629841" y="365126"/>
            <a:ext cx="7886700" cy="1325563"/>
          </a:xfrm>
        </p:spPr>
        <p:txBody>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629842" y="2505075"/>
            <a:ext cx="3868340" cy="368458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29150" y="2505075"/>
            <a:ext cx="3887391" cy="368458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3"/>
          <p:cNvSpPr>
            <a:spLocks noGrp="1"/>
          </p:cNvSpPr>
          <p:nvPr>
            <p:ph type="dt" sz="half" idx="10"/>
          </p:nvPr>
        </p:nvSpPr>
        <p:spPr/>
        <p:txBody>
          <a:bodyPr/>
          <a:lstStyle>
            <a:lvl1pPr>
              <a:defRPr/>
            </a:lvl1pPr>
          </a:lstStyle>
          <a:p>
            <a:pPr>
              <a:defRPr/>
            </a:pPr>
            <a:endParaRPr lang="en-US"/>
          </a:p>
        </p:txBody>
      </p:sp>
      <p:sp>
        <p:nvSpPr>
          <p:cNvPr id="8" name="عنصر نائب للتذييل 4"/>
          <p:cNvSpPr>
            <a:spLocks noGrp="1"/>
          </p:cNvSpPr>
          <p:nvPr>
            <p:ph type="ftr" sz="quarter" idx="11"/>
          </p:nvPr>
        </p:nvSpPr>
        <p:spPr/>
        <p:txBody>
          <a:bodyPr/>
          <a:lstStyle>
            <a:lvl1pPr>
              <a:defRPr/>
            </a:lvl1pPr>
          </a:lstStyle>
          <a:p>
            <a:pPr>
              <a:defRPr/>
            </a:pPr>
            <a:endParaRPr lang="en-US"/>
          </a:p>
        </p:txBody>
      </p:sp>
      <p:sp>
        <p:nvSpPr>
          <p:cNvPr id="9" name="عنصر نائب لرقم الشريحة 5"/>
          <p:cNvSpPr>
            <a:spLocks noGrp="1"/>
          </p:cNvSpPr>
          <p:nvPr>
            <p:ph type="sldNum" sz="quarter" idx="12"/>
          </p:nvPr>
        </p:nvSpPr>
        <p:spPr/>
        <p:txBody>
          <a:bodyPr/>
          <a:lstStyle>
            <a:lvl1pPr>
              <a:defRPr/>
            </a:lvl1pPr>
          </a:lstStyle>
          <a:p>
            <a:fld id="{4165D448-5A76-4350-BE87-6D3F7932C2AB}" type="slidenum">
              <a:rPr lang="ar-SA"/>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3"/>
          <p:cNvSpPr>
            <a:spLocks noGrp="1"/>
          </p:cNvSpPr>
          <p:nvPr>
            <p:ph type="dt" sz="half" idx="10"/>
          </p:nvPr>
        </p:nvSpPr>
        <p:spPr/>
        <p:txBody>
          <a:bodyPr/>
          <a:lstStyle>
            <a:lvl1pPr>
              <a:defRPr/>
            </a:lvl1pPr>
          </a:lstStyle>
          <a:p>
            <a:pPr>
              <a:defRPr/>
            </a:pPr>
            <a:endParaRPr lang="en-US"/>
          </a:p>
        </p:txBody>
      </p:sp>
      <p:sp>
        <p:nvSpPr>
          <p:cNvPr id="4" name="عنصر نائب للتذييل 4"/>
          <p:cNvSpPr>
            <a:spLocks noGrp="1"/>
          </p:cNvSpPr>
          <p:nvPr>
            <p:ph type="ftr" sz="quarter" idx="11"/>
          </p:nvPr>
        </p:nvSpPr>
        <p:spPr/>
        <p:txBody>
          <a:bodyPr/>
          <a:lstStyle>
            <a:lvl1pPr>
              <a:defRPr/>
            </a:lvl1pPr>
          </a:lstStyle>
          <a:p>
            <a:pPr>
              <a:defRPr/>
            </a:pPr>
            <a:endParaRPr lang="en-US"/>
          </a:p>
        </p:txBody>
      </p:sp>
      <p:sp>
        <p:nvSpPr>
          <p:cNvPr id="5" name="عنصر نائب لرقم الشريحة 5"/>
          <p:cNvSpPr>
            <a:spLocks noGrp="1"/>
          </p:cNvSpPr>
          <p:nvPr>
            <p:ph type="sldNum" sz="quarter" idx="12"/>
          </p:nvPr>
        </p:nvSpPr>
        <p:spPr/>
        <p:txBody>
          <a:bodyPr/>
          <a:lstStyle>
            <a:lvl1pPr>
              <a:defRPr/>
            </a:lvl1pPr>
          </a:lstStyle>
          <a:p>
            <a:fld id="{E544A065-BB05-4F8B-80D4-8C0866C66299}" type="slidenum">
              <a:rPr lang="ar-SA"/>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3"/>
          <p:cNvSpPr>
            <a:spLocks noGrp="1"/>
          </p:cNvSpPr>
          <p:nvPr>
            <p:ph type="dt" sz="half" idx="10"/>
          </p:nvPr>
        </p:nvSpPr>
        <p:spPr/>
        <p:txBody>
          <a:bodyPr/>
          <a:lstStyle>
            <a:lvl1pPr>
              <a:defRPr/>
            </a:lvl1pPr>
          </a:lstStyle>
          <a:p>
            <a:pPr>
              <a:defRPr/>
            </a:pPr>
            <a:endParaRPr lang="en-US"/>
          </a:p>
        </p:txBody>
      </p:sp>
      <p:sp>
        <p:nvSpPr>
          <p:cNvPr id="3" name="عنصر نائب للتذييل 4"/>
          <p:cNvSpPr>
            <a:spLocks noGrp="1"/>
          </p:cNvSpPr>
          <p:nvPr>
            <p:ph type="ftr" sz="quarter" idx="11"/>
          </p:nvPr>
        </p:nvSpPr>
        <p:spPr/>
        <p:txBody>
          <a:bodyPr/>
          <a:lstStyle>
            <a:lvl1pPr>
              <a:defRPr/>
            </a:lvl1pPr>
          </a:lstStyle>
          <a:p>
            <a:pPr>
              <a:defRPr/>
            </a:pPr>
            <a:endParaRPr lang="en-US"/>
          </a:p>
        </p:txBody>
      </p:sp>
      <p:sp>
        <p:nvSpPr>
          <p:cNvPr id="4" name="عنصر نائب لرقم الشريحة 5"/>
          <p:cNvSpPr>
            <a:spLocks noGrp="1"/>
          </p:cNvSpPr>
          <p:nvPr>
            <p:ph type="sldNum" sz="quarter" idx="12"/>
          </p:nvPr>
        </p:nvSpPr>
        <p:spPr/>
        <p:txBody>
          <a:bodyPr/>
          <a:lstStyle>
            <a:lvl1pPr>
              <a:defRPr/>
            </a:lvl1pPr>
          </a:lstStyle>
          <a:p>
            <a:fld id="{AD6086E6-CB0A-4858-9D5B-B1A81ECBB9F5}" type="slidenum">
              <a:rPr lang="ar-SA"/>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29841" y="457200"/>
            <a:ext cx="2949178" cy="1600200"/>
          </a:xfrm>
        </p:spPr>
        <p:txBody>
          <a:bodyPr anchor="b"/>
          <a:lstStyle>
            <a:lvl1pPr>
              <a:defRPr sz="2400"/>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ar-SA" smtClean="0"/>
              <a:t>انقر لتحرير أنماط النص الرئيسي</a:t>
            </a:r>
          </a:p>
        </p:txBody>
      </p:sp>
      <p:sp>
        <p:nvSpPr>
          <p:cNvPr id="5" name="عنصر نائب للتاريخ 3"/>
          <p:cNvSpPr>
            <a:spLocks noGrp="1"/>
          </p:cNvSpPr>
          <p:nvPr>
            <p:ph type="dt" sz="half" idx="10"/>
          </p:nvPr>
        </p:nvSpPr>
        <p:spPr/>
        <p:txBody>
          <a:bodyPr/>
          <a:lstStyle>
            <a:lvl1pPr>
              <a:defRPr/>
            </a:lvl1pPr>
          </a:lstStyle>
          <a:p>
            <a:pPr>
              <a:defRPr/>
            </a:pPr>
            <a:endParaRPr lang="en-US"/>
          </a:p>
        </p:txBody>
      </p:sp>
      <p:sp>
        <p:nvSpPr>
          <p:cNvPr id="6" name="عنصر نائب للتذييل 4"/>
          <p:cNvSpPr>
            <a:spLocks noGrp="1"/>
          </p:cNvSpPr>
          <p:nvPr>
            <p:ph type="ftr" sz="quarter" idx="11"/>
          </p:nvPr>
        </p:nvSpPr>
        <p:spPr/>
        <p:txBody>
          <a:bodyPr/>
          <a:lstStyle>
            <a:lvl1pPr>
              <a:defRPr/>
            </a:lvl1pPr>
          </a:lstStyle>
          <a:p>
            <a:pPr>
              <a:defRPr/>
            </a:pPr>
            <a:endParaRPr lang="en-US"/>
          </a:p>
        </p:txBody>
      </p:sp>
      <p:sp>
        <p:nvSpPr>
          <p:cNvPr id="7" name="عنصر نائب لرقم الشريحة 5"/>
          <p:cNvSpPr>
            <a:spLocks noGrp="1"/>
          </p:cNvSpPr>
          <p:nvPr>
            <p:ph type="sldNum" sz="quarter" idx="12"/>
          </p:nvPr>
        </p:nvSpPr>
        <p:spPr/>
        <p:txBody>
          <a:bodyPr/>
          <a:lstStyle>
            <a:lvl1pPr>
              <a:defRPr/>
            </a:lvl1pPr>
          </a:lstStyle>
          <a:p>
            <a:fld id="{8CCC0F1C-4C0A-4BDB-A3C2-C2E257B7630C}" type="slidenum">
              <a:rPr lang="ar-SA"/>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29841" y="457200"/>
            <a:ext cx="2949178" cy="1600200"/>
          </a:xfrm>
        </p:spPr>
        <p:txBody>
          <a:bodyPr anchor="b"/>
          <a:lstStyle>
            <a:lvl1pPr>
              <a:defRPr sz="2400"/>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3887391" y="987426"/>
            <a:ext cx="4629150" cy="4873625"/>
          </a:xfrm>
        </p:spPr>
        <p:txBody>
          <a:bodyPr rtlCol="1"/>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ar-SA" noProof="0" smtClean="0"/>
          </a:p>
        </p:txBody>
      </p:sp>
      <p:sp>
        <p:nvSpPr>
          <p:cNvPr id="4" name="عنصر نائب للنص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ar-SA" smtClean="0"/>
              <a:t>انقر لتحرير أنماط النص الرئيسي</a:t>
            </a:r>
          </a:p>
        </p:txBody>
      </p:sp>
      <p:sp>
        <p:nvSpPr>
          <p:cNvPr id="5" name="عنصر نائب للتاريخ 3"/>
          <p:cNvSpPr>
            <a:spLocks noGrp="1"/>
          </p:cNvSpPr>
          <p:nvPr>
            <p:ph type="dt" sz="half" idx="10"/>
          </p:nvPr>
        </p:nvSpPr>
        <p:spPr/>
        <p:txBody>
          <a:bodyPr/>
          <a:lstStyle>
            <a:lvl1pPr>
              <a:defRPr/>
            </a:lvl1pPr>
          </a:lstStyle>
          <a:p>
            <a:pPr>
              <a:defRPr/>
            </a:pPr>
            <a:endParaRPr lang="en-US"/>
          </a:p>
        </p:txBody>
      </p:sp>
      <p:sp>
        <p:nvSpPr>
          <p:cNvPr id="6" name="عنصر نائب للتذييل 4"/>
          <p:cNvSpPr>
            <a:spLocks noGrp="1"/>
          </p:cNvSpPr>
          <p:nvPr>
            <p:ph type="ftr" sz="quarter" idx="11"/>
          </p:nvPr>
        </p:nvSpPr>
        <p:spPr/>
        <p:txBody>
          <a:bodyPr/>
          <a:lstStyle>
            <a:lvl1pPr>
              <a:defRPr/>
            </a:lvl1pPr>
          </a:lstStyle>
          <a:p>
            <a:pPr>
              <a:defRPr/>
            </a:pPr>
            <a:endParaRPr lang="en-US"/>
          </a:p>
        </p:txBody>
      </p:sp>
      <p:sp>
        <p:nvSpPr>
          <p:cNvPr id="7" name="عنصر نائب لرقم الشريحة 5"/>
          <p:cNvSpPr>
            <a:spLocks noGrp="1"/>
          </p:cNvSpPr>
          <p:nvPr>
            <p:ph type="sldNum" sz="quarter" idx="12"/>
          </p:nvPr>
        </p:nvSpPr>
        <p:spPr/>
        <p:txBody>
          <a:bodyPr/>
          <a:lstStyle>
            <a:lvl1pPr>
              <a:defRPr/>
            </a:lvl1pPr>
          </a:lstStyle>
          <a:p>
            <a:fld id="{B6CB2091-7E49-48C3-8540-80B834648748}" type="slidenum">
              <a:rPr lang="ar-SA"/>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عنصر نائب للعنوان 1"/>
          <p:cNvSpPr>
            <a:spLocks noGrp="1"/>
          </p:cNvSpPr>
          <p:nvPr>
            <p:ph type="title"/>
          </p:nvPr>
        </p:nvSpPr>
        <p:spPr bwMode="auto">
          <a:xfrm>
            <a:off x="628650" y="365125"/>
            <a:ext cx="78867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ar-SA" smtClean="0"/>
              <a:t>انقر لتحرير نمط العنوان الرئيسي</a:t>
            </a:r>
          </a:p>
        </p:txBody>
      </p:sp>
      <p:sp>
        <p:nvSpPr>
          <p:cNvPr id="3" name="عنصر نائب للنص 2"/>
          <p:cNvSpPr>
            <a:spLocks noGrp="1"/>
          </p:cNvSpPr>
          <p:nvPr>
            <p:ph type="body" idx="1"/>
          </p:nvPr>
        </p:nvSpPr>
        <p:spPr>
          <a:xfrm>
            <a:off x="628650" y="1825625"/>
            <a:ext cx="7886700" cy="4351338"/>
          </a:xfrm>
          <a:prstGeom prst="rect">
            <a:avLst/>
          </a:prstGeom>
        </p:spPr>
        <p:txBody>
          <a:bodyPr vert="horz" wrap="square" lIns="91440" tIns="45720" rIns="91440" bIns="45720" numCol="1" anchor="t" anchorCtr="0" compatLnSpc="1">
            <a:prstTxWarp prst="textNoShape">
              <a:avLst/>
            </a:prstTxWarp>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p>
        </p:txBody>
      </p:sp>
      <p:sp>
        <p:nvSpPr>
          <p:cNvPr id="4" name="عنصر نائب للتاريخ 3"/>
          <p:cNvSpPr>
            <a:spLocks noGrp="1"/>
          </p:cNvSpPr>
          <p:nvPr>
            <p:ph type="dt" sz="half" idx="2"/>
          </p:nvPr>
        </p:nvSpPr>
        <p:spPr>
          <a:xfrm>
            <a:off x="6457950" y="6356350"/>
            <a:ext cx="2057400" cy="365125"/>
          </a:xfrm>
          <a:prstGeom prst="rect">
            <a:avLst/>
          </a:prstGeom>
        </p:spPr>
        <p:txBody>
          <a:bodyPr vert="horz" lIns="91440" tIns="45720" rIns="91440" bIns="45720" rtlCol="1" anchor="ctr"/>
          <a:lstStyle>
            <a:lvl1pPr algn="r">
              <a:defRPr sz="900">
                <a:solidFill>
                  <a:schemeClr val="tx1">
                    <a:tint val="75000"/>
                  </a:schemeClr>
                </a:solidFill>
                <a:cs typeface="Arial" panose="020B0604020202020204" pitchFamily="34" charset="0"/>
              </a:defRPr>
            </a:lvl1pPr>
          </a:lstStyle>
          <a:p>
            <a:pPr>
              <a:defRPr/>
            </a:pPr>
            <a:endParaRPr lang="en-US"/>
          </a:p>
        </p:txBody>
      </p:sp>
      <p:sp>
        <p:nvSpPr>
          <p:cNvPr id="5" name="عنصر نائب للتذييل 4"/>
          <p:cNvSpPr>
            <a:spLocks noGrp="1"/>
          </p:cNvSpPr>
          <p:nvPr>
            <p:ph type="ftr" sz="quarter" idx="3"/>
          </p:nvPr>
        </p:nvSpPr>
        <p:spPr>
          <a:xfrm>
            <a:off x="3028950" y="6356350"/>
            <a:ext cx="3086100" cy="365125"/>
          </a:xfrm>
          <a:prstGeom prst="rect">
            <a:avLst/>
          </a:prstGeom>
        </p:spPr>
        <p:txBody>
          <a:bodyPr vert="horz" lIns="91440" tIns="45720" rIns="91440" bIns="45720" rtlCol="1" anchor="ctr"/>
          <a:lstStyle>
            <a:lvl1pPr algn="ctr">
              <a:defRPr sz="900">
                <a:solidFill>
                  <a:schemeClr val="tx1">
                    <a:tint val="75000"/>
                  </a:schemeClr>
                </a:solidFill>
                <a:cs typeface="Arial" panose="020B0604020202020204" pitchFamily="34" charset="0"/>
              </a:defRPr>
            </a:lvl1pPr>
          </a:lstStyle>
          <a:p>
            <a:pPr>
              <a:defRPr/>
            </a:pPr>
            <a:endParaRPr lang="en-US"/>
          </a:p>
        </p:txBody>
      </p:sp>
      <p:sp>
        <p:nvSpPr>
          <p:cNvPr id="6" name="عنصر نائب لرقم الشريحة 5"/>
          <p:cNvSpPr>
            <a:spLocks noGrp="1"/>
          </p:cNvSpPr>
          <p:nvPr>
            <p:ph type="sldNum" sz="quarter" idx="4"/>
          </p:nvPr>
        </p:nvSpPr>
        <p:spPr>
          <a:xfrm>
            <a:off x="628650" y="6356350"/>
            <a:ext cx="2057400" cy="365125"/>
          </a:xfrm>
          <a:prstGeom prst="rect">
            <a:avLst/>
          </a:prstGeom>
        </p:spPr>
        <p:txBody>
          <a:bodyPr vert="horz" wrap="square" lIns="91440" tIns="45720" rIns="91440" bIns="45720" numCol="1" anchor="ctr" anchorCtr="0" compatLnSpc="1">
            <a:prstTxWarp prst="textNoShape">
              <a:avLst/>
            </a:prstTxWarp>
          </a:bodyPr>
          <a:lstStyle>
            <a:lvl1pPr>
              <a:defRPr sz="900">
                <a:solidFill>
                  <a:srgbClr val="898989"/>
                </a:solidFill>
              </a:defRPr>
            </a:lvl1pPr>
          </a:lstStyle>
          <a:p>
            <a:fld id="{2C837B5E-CFF2-421C-870D-0267A320B125}" type="slidenum">
              <a:rPr lang="ar-SA"/>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r" defTabSz="685800" rtl="1" fontAlgn="base">
        <a:lnSpc>
          <a:spcPct val="90000"/>
        </a:lnSpc>
        <a:spcBef>
          <a:spcPct val="0"/>
        </a:spcBef>
        <a:spcAft>
          <a:spcPct val="0"/>
        </a:spcAft>
        <a:defRPr sz="3300" kern="1200">
          <a:solidFill>
            <a:schemeClr val="tx1"/>
          </a:solidFill>
          <a:latin typeface="+mj-lt"/>
          <a:ea typeface="+mj-ea"/>
          <a:cs typeface="Arial" charset="0"/>
        </a:defRPr>
      </a:lvl1pPr>
      <a:lvl2pPr algn="r" defTabSz="685800" rtl="1" fontAlgn="base">
        <a:lnSpc>
          <a:spcPct val="90000"/>
        </a:lnSpc>
        <a:spcBef>
          <a:spcPct val="0"/>
        </a:spcBef>
        <a:spcAft>
          <a:spcPct val="0"/>
        </a:spcAft>
        <a:defRPr sz="3300">
          <a:solidFill>
            <a:schemeClr val="tx1"/>
          </a:solidFill>
          <a:latin typeface="Calibri Light" pitchFamily="34" charset="0"/>
          <a:cs typeface="Arial" charset="0"/>
        </a:defRPr>
      </a:lvl2pPr>
      <a:lvl3pPr algn="r" defTabSz="685800" rtl="1" fontAlgn="base">
        <a:lnSpc>
          <a:spcPct val="90000"/>
        </a:lnSpc>
        <a:spcBef>
          <a:spcPct val="0"/>
        </a:spcBef>
        <a:spcAft>
          <a:spcPct val="0"/>
        </a:spcAft>
        <a:defRPr sz="3300">
          <a:solidFill>
            <a:schemeClr val="tx1"/>
          </a:solidFill>
          <a:latin typeface="Calibri Light" pitchFamily="34" charset="0"/>
          <a:cs typeface="Arial" charset="0"/>
        </a:defRPr>
      </a:lvl3pPr>
      <a:lvl4pPr algn="r" defTabSz="685800" rtl="1" fontAlgn="base">
        <a:lnSpc>
          <a:spcPct val="90000"/>
        </a:lnSpc>
        <a:spcBef>
          <a:spcPct val="0"/>
        </a:spcBef>
        <a:spcAft>
          <a:spcPct val="0"/>
        </a:spcAft>
        <a:defRPr sz="3300">
          <a:solidFill>
            <a:schemeClr val="tx1"/>
          </a:solidFill>
          <a:latin typeface="Calibri Light" pitchFamily="34" charset="0"/>
          <a:cs typeface="Arial" charset="0"/>
        </a:defRPr>
      </a:lvl4pPr>
      <a:lvl5pPr algn="r" defTabSz="685800" rtl="1" fontAlgn="base">
        <a:lnSpc>
          <a:spcPct val="90000"/>
        </a:lnSpc>
        <a:spcBef>
          <a:spcPct val="0"/>
        </a:spcBef>
        <a:spcAft>
          <a:spcPct val="0"/>
        </a:spcAft>
        <a:defRPr sz="3300">
          <a:solidFill>
            <a:schemeClr val="tx1"/>
          </a:solidFill>
          <a:latin typeface="Calibri Light" pitchFamily="34" charset="0"/>
          <a:cs typeface="Arial" charset="0"/>
        </a:defRPr>
      </a:lvl5pPr>
      <a:lvl6pPr marL="457200" algn="r" defTabSz="685800" rtl="1" fontAlgn="base">
        <a:lnSpc>
          <a:spcPct val="90000"/>
        </a:lnSpc>
        <a:spcBef>
          <a:spcPct val="0"/>
        </a:spcBef>
        <a:spcAft>
          <a:spcPct val="0"/>
        </a:spcAft>
        <a:defRPr sz="3300">
          <a:solidFill>
            <a:schemeClr val="tx1"/>
          </a:solidFill>
          <a:latin typeface="Calibri Light" pitchFamily="34" charset="0"/>
          <a:cs typeface="Arial" charset="0"/>
        </a:defRPr>
      </a:lvl6pPr>
      <a:lvl7pPr marL="914400" algn="r" defTabSz="685800" rtl="1" fontAlgn="base">
        <a:lnSpc>
          <a:spcPct val="90000"/>
        </a:lnSpc>
        <a:spcBef>
          <a:spcPct val="0"/>
        </a:spcBef>
        <a:spcAft>
          <a:spcPct val="0"/>
        </a:spcAft>
        <a:defRPr sz="3300">
          <a:solidFill>
            <a:schemeClr val="tx1"/>
          </a:solidFill>
          <a:latin typeface="Calibri Light" pitchFamily="34" charset="0"/>
          <a:cs typeface="Arial" charset="0"/>
        </a:defRPr>
      </a:lvl7pPr>
      <a:lvl8pPr marL="1371600" algn="r" defTabSz="685800" rtl="1" fontAlgn="base">
        <a:lnSpc>
          <a:spcPct val="90000"/>
        </a:lnSpc>
        <a:spcBef>
          <a:spcPct val="0"/>
        </a:spcBef>
        <a:spcAft>
          <a:spcPct val="0"/>
        </a:spcAft>
        <a:defRPr sz="3300">
          <a:solidFill>
            <a:schemeClr val="tx1"/>
          </a:solidFill>
          <a:latin typeface="Calibri Light" pitchFamily="34" charset="0"/>
          <a:cs typeface="Arial" charset="0"/>
        </a:defRPr>
      </a:lvl8pPr>
      <a:lvl9pPr marL="1828800" algn="r" defTabSz="685800" rtl="1" fontAlgn="base">
        <a:lnSpc>
          <a:spcPct val="90000"/>
        </a:lnSpc>
        <a:spcBef>
          <a:spcPct val="0"/>
        </a:spcBef>
        <a:spcAft>
          <a:spcPct val="0"/>
        </a:spcAft>
        <a:defRPr sz="3300">
          <a:solidFill>
            <a:schemeClr val="tx1"/>
          </a:solidFill>
          <a:latin typeface="Calibri Light" pitchFamily="34" charset="0"/>
          <a:cs typeface="Arial" charset="0"/>
        </a:defRPr>
      </a:lvl9pPr>
    </p:titleStyle>
    <p:bodyStyle>
      <a:lvl1pPr marL="171450" indent="-171450" algn="r" defTabSz="685800" rtl="1" fontAlgn="base">
        <a:lnSpc>
          <a:spcPct val="90000"/>
        </a:lnSpc>
        <a:spcBef>
          <a:spcPts val="750"/>
        </a:spcBef>
        <a:spcAft>
          <a:spcPct val="0"/>
        </a:spcAft>
        <a:buFont typeface="Arial" charset="0"/>
        <a:buChar char="•"/>
        <a:defRPr sz="2100" kern="1200">
          <a:solidFill>
            <a:schemeClr val="tx1"/>
          </a:solidFill>
          <a:latin typeface="+mn-lt"/>
          <a:ea typeface="+mn-ea"/>
          <a:cs typeface="Arial" charset="0"/>
        </a:defRPr>
      </a:lvl1pPr>
      <a:lvl2pPr marL="514350" indent="-171450" algn="r" defTabSz="685800" rtl="1" fontAlgn="base">
        <a:lnSpc>
          <a:spcPct val="90000"/>
        </a:lnSpc>
        <a:spcBef>
          <a:spcPts val="375"/>
        </a:spcBef>
        <a:spcAft>
          <a:spcPct val="0"/>
        </a:spcAft>
        <a:buFont typeface="Arial" charset="0"/>
        <a:buChar char="•"/>
        <a:defRPr kern="1200">
          <a:solidFill>
            <a:schemeClr val="tx1"/>
          </a:solidFill>
          <a:latin typeface="+mn-lt"/>
          <a:ea typeface="+mn-ea"/>
          <a:cs typeface="+mn-cs"/>
        </a:defRPr>
      </a:lvl2pPr>
      <a:lvl3pPr marL="857250" indent="-171450" algn="r" defTabSz="685800" rtl="1" fontAlgn="base">
        <a:lnSpc>
          <a:spcPct val="90000"/>
        </a:lnSpc>
        <a:spcBef>
          <a:spcPts val="375"/>
        </a:spcBef>
        <a:spcAft>
          <a:spcPct val="0"/>
        </a:spcAft>
        <a:buFont typeface="Arial" charset="0"/>
        <a:buChar char="•"/>
        <a:defRPr sz="1500" kern="1200">
          <a:solidFill>
            <a:schemeClr val="tx1"/>
          </a:solidFill>
          <a:latin typeface="+mn-lt"/>
          <a:ea typeface="+mn-ea"/>
          <a:cs typeface="+mn-cs"/>
        </a:defRPr>
      </a:lvl3pPr>
      <a:lvl4pPr marL="1200150" indent="-171450" algn="r" defTabSz="685800" rtl="1" fontAlgn="base">
        <a:lnSpc>
          <a:spcPct val="90000"/>
        </a:lnSpc>
        <a:spcBef>
          <a:spcPts val="375"/>
        </a:spcBef>
        <a:spcAft>
          <a:spcPct val="0"/>
        </a:spcAft>
        <a:buFont typeface="Arial" charset="0"/>
        <a:buChar char="•"/>
        <a:defRPr sz="1300" kern="1200">
          <a:solidFill>
            <a:schemeClr val="tx1"/>
          </a:solidFill>
          <a:latin typeface="+mn-lt"/>
          <a:ea typeface="+mn-ea"/>
          <a:cs typeface="+mn-cs"/>
        </a:defRPr>
      </a:lvl4pPr>
      <a:lvl5pPr marL="1543050" indent="-171450" algn="r" defTabSz="685800" rtl="1" fontAlgn="base">
        <a:lnSpc>
          <a:spcPct val="90000"/>
        </a:lnSpc>
        <a:spcBef>
          <a:spcPts val="375"/>
        </a:spcBef>
        <a:spcAft>
          <a:spcPct val="0"/>
        </a:spcAft>
        <a:buFont typeface="Arial" charset="0"/>
        <a:buChar char="•"/>
        <a:defRPr sz="1300" kern="1200">
          <a:solidFill>
            <a:schemeClr val="tx1"/>
          </a:solidFill>
          <a:latin typeface="+mn-lt"/>
          <a:ea typeface="+mn-ea"/>
          <a:cs typeface="+mn-cs"/>
        </a:defRPr>
      </a:lvl5pPr>
      <a:lvl6pPr marL="18859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ar-SA"/>
      </a:defPPr>
      <a:lvl1pPr marL="0" algn="r" defTabSz="685800" rtl="1" eaLnBrk="1" latinLnBrk="0" hangingPunct="1">
        <a:defRPr sz="1350" kern="1200">
          <a:solidFill>
            <a:schemeClr val="tx1"/>
          </a:solidFill>
          <a:latin typeface="+mn-lt"/>
          <a:ea typeface="+mn-ea"/>
          <a:cs typeface="+mn-cs"/>
        </a:defRPr>
      </a:lvl1pPr>
      <a:lvl2pPr marL="342900" algn="r" defTabSz="685800" rtl="1" eaLnBrk="1" latinLnBrk="0" hangingPunct="1">
        <a:defRPr sz="1350" kern="1200">
          <a:solidFill>
            <a:schemeClr val="tx1"/>
          </a:solidFill>
          <a:latin typeface="+mn-lt"/>
          <a:ea typeface="+mn-ea"/>
          <a:cs typeface="+mn-cs"/>
        </a:defRPr>
      </a:lvl2pPr>
      <a:lvl3pPr marL="685800" algn="r" defTabSz="685800" rtl="1" eaLnBrk="1" latinLnBrk="0" hangingPunct="1">
        <a:defRPr sz="1350" kern="1200">
          <a:solidFill>
            <a:schemeClr val="tx1"/>
          </a:solidFill>
          <a:latin typeface="+mn-lt"/>
          <a:ea typeface="+mn-ea"/>
          <a:cs typeface="+mn-cs"/>
        </a:defRPr>
      </a:lvl3pPr>
      <a:lvl4pPr marL="1028700" algn="r" defTabSz="685800" rtl="1" eaLnBrk="1" latinLnBrk="0" hangingPunct="1">
        <a:defRPr sz="1350" kern="1200">
          <a:solidFill>
            <a:schemeClr val="tx1"/>
          </a:solidFill>
          <a:latin typeface="+mn-lt"/>
          <a:ea typeface="+mn-ea"/>
          <a:cs typeface="+mn-cs"/>
        </a:defRPr>
      </a:lvl4pPr>
      <a:lvl5pPr marL="1371600" algn="r" defTabSz="685800" rtl="1" eaLnBrk="1" latinLnBrk="0" hangingPunct="1">
        <a:defRPr sz="1350" kern="1200">
          <a:solidFill>
            <a:schemeClr val="tx1"/>
          </a:solidFill>
          <a:latin typeface="+mn-lt"/>
          <a:ea typeface="+mn-ea"/>
          <a:cs typeface="+mn-cs"/>
        </a:defRPr>
      </a:lvl5pPr>
      <a:lvl6pPr marL="1714500" algn="r" defTabSz="685800" rtl="1" eaLnBrk="1" latinLnBrk="0" hangingPunct="1">
        <a:defRPr sz="1350" kern="1200">
          <a:solidFill>
            <a:schemeClr val="tx1"/>
          </a:solidFill>
          <a:latin typeface="+mn-lt"/>
          <a:ea typeface="+mn-ea"/>
          <a:cs typeface="+mn-cs"/>
        </a:defRPr>
      </a:lvl6pPr>
      <a:lvl7pPr marL="2057400" algn="r" defTabSz="685800" rtl="1" eaLnBrk="1" latinLnBrk="0" hangingPunct="1">
        <a:defRPr sz="1350" kern="1200">
          <a:solidFill>
            <a:schemeClr val="tx1"/>
          </a:solidFill>
          <a:latin typeface="+mn-lt"/>
          <a:ea typeface="+mn-ea"/>
          <a:cs typeface="+mn-cs"/>
        </a:defRPr>
      </a:lvl7pPr>
      <a:lvl8pPr marL="2400300" algn="r" defTabSz="685800" rtl="1" eaLnBrk="1" latinLnBrk="0" hangingPunct="1">
        <a:defRPr sz="1350" kern="1200">
          <a:solidFill>
            <a:schemeClr val="tx1"/>
          </a:solidFill>
          <a:latin typeface="+mn-lt"/>
          <a:ea typeface="+mn-ea"/>
          <a:cs typeface="+mn-cs"/>
        </a:defRPr>
      </a:lvl8pPr>
      <a:lvl9pPr marL="2743200" algn="r" defTabSz="685800" rtl="1"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audio" Target="../media/audio6.wav"/><Relationship Id="rId1" Type="http://schemas.openxmlformats.org/officeDocument/2006/relationships/slideLayout" Target="../slideLayouts/slideLayout1.xml"/><Relationship Id="rId4" Type="http://schemas.openxmlformats.org/officeDocument/2006/relationships/audio" Target="../media/audio7.wav"/></Relationships>
</file>

<file path=ppt/slides/_rels/slide12.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audio" Target="../media/audio6.wav"/><Relationship Id="rId1" Type="http://schemas.openxmlformats.org/officeDocument/2006/relationships/slideLayout" Target="../slideLayouts/slideLayout1.xml"/><Relationship Id="rId4" Type="http://schemas.openxmlformats.org/officeDocument/2006/relationships/audio" Target="../media/audio7.wav"/></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audio" Target="../media/audio5.wav"/><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audio" Target="../media/audio4.wav"/><Relationship Id="rId5" Type="http://schemas.openxmlformats.org/officeDocument/2006/relationships/slide" Target="slide3.xml"/><Relationship Id="rId4" Type="http://schemas.openxmlformats.org/officeDocument/2006/relationships/audio" Target="../media/audio3.wav"/></Relationships>
</file>

<file path=ppt/slides/_rels/slide7.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audio" Target="../media/audio6.wav"/><Relationship Id="rId1" Type="http://schemas.openxmlformats.org/officeDocument/2006/relationships/slideLayout" Target="../slideLayouts/slideLayout1.xml"/><Relationship Id="rId4" Type="http://schemas.openxmlformats.org/officeDocument/2006/relationships/audio" Target="../media/audio7.wav"/></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audio" Target="../media/audio6.wav"/><Relationship Id="rId1" Type="http://schemas.openxmlformats.org/officeDocument/2006/relationships/slideLayout" Target="../slideLayouts/slideLayout1.xml"/><Relationship Id="rId5" Type="http://schemas.openxmlformats.org/officeDocument/2006/relationships/audio" Target="../media/audio8.wav"/><Relationship Id="rId4" Type="http://schemas.openxmlformats.org/officeDocument/2006/relationships/audio" Target="../media/audio7.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 name="Rectangle 10"/>
          <p:cNvSpPr>
            <a:spLocks noChangeArrowheads="1"/>
          </p:cNvSpPr>
          <p:nvPr/>
        </p:nvSpPr>
        <p:spPr bwMode="auto">
          <a:xfrm>
            <a:off x="-32" y="428604"/>
            <a:ext cx="9144000" cy="2646878"/>
          </a:xfrm>
          <a:prstGeom prst="rect">
            <a:avLst/>
          </a:prstGeom>
          <a:noFill/>
          <a:ln w="28575" algn="ctr">
            <a:noFill/>
            <a:prstDash val="dashDot"/>
            <a:miter lim="800000"/>
            <a:headEnd/>
            <a:tailEnd/>
          </a:ln>
          <a:effectLst/>
        </p:spPr>
        <p:txBody>
          <a:bodyPr anchor="ctr">
            <a:spAutoFit/>
          </a:bodyPr>
          <a:lstStyle/>
          <a:p>
            <a:pPr algn="ctr">
              <a:defRPr/>
            </a:pPr>
            <a:r>
              <a:rPr lang="ar-DZ" sz="16600" b="1" i="1" dirty="0">
                <a:ln w="12700">
                  <a:solidFill>
                    <a:schemeClr val="tx2">
                      <a:satMod val="155000"/>
                    </a:schemeClr>
                  </a:solidFill>
                  <a:prstDash val="solid"/>
                </a:ln>
                <a:solidFill>
                  <a:schemeClr val="bg2">
                    <a:tint val="85000"/>
                    <a:satMod val="155000"/>
                  </a:schemeClr>
                </a:solidFill>
                <a:effectLst>
                  <a:outerShdw blurRad="50800" dist="38100" dir="13500000" algn="br" rotWithShape="0">
                    <a:prstClr val="black">
                      <a:alpha val="40000"/>
                    </a:prstClr>
                  </a:outerShdw>
                </a:effectLst>
                <a:cs typeface="DecoType Naskh Extensions" pitchFamily="2" charset="-78"/>
              </a:rPr>
              <a:t>سورة</a:t>
            </a:r>
            <a:r>
              <a:rPr lang="ar-SA" sz="16600" b="1" i="1" dirty="0">
                <a:ln w="12700">
                  <a:solidFill>
                    <a:schemeClr val="tx2">
                      <a:satMod val="155000"/>
                    </a:schemeClr>
                  </a:solidFill>
                  <a:prstDash val="solid"/>
                </a:ln>
                <a:solidFill>
                  <a:schemeClr val="bg2">
                    <a:tint val="85000"/>
                    <a:satMod val="155000"/>
                  </a:schemeClr>
                </a:solidFill>
                <a:effectLst>
                  <a:outerShdw blurRad="50800" dist="38100" dir="13500000" algn="br" rotWithShape="0">
                    <a:prstClr val="black">
                      <a:alpha val="40000"/>
                    </a:prstClr>
                  </a:outerShdw>
                </a:effectLst>
                <a:cs typeface="DecoType Naskh Extensions" pitchFamily="2" charset="-78"/>
              </a:rPr>
              <a:t>  القدر</a:t>
            </a:r>
            <a:endParaRPr lang="fr-FR" sz="16600" b="1" i="1" dirty="0">
              <a:ln w="12700">
                <a:solidFill>
                  <a:schemeClr val="tx2">
                    <a:satMod val="155000"/>
                  </a:schemeClr>
                </a:solidFill>
                <a:prstDash val="solid"/>
              </a:ln>
              <a:solidFill>
                <a:schemeClr val="bg2">
                  <a:tint val="85000"/>
                  <a:satMod val="155000"/>
                </a:schemeClr>
              </a:solidFill>
              <a:effectLst>
                <a:outerShdw blurRad="50800" dist="38100" dir="13500000" algn="br" rotWithShape="0">
                  <a:prstClr val="black">
                    <a:alpha val="40000"/>
                  </a:prstClr>
                </a:outerShdw>
              </a:effectLst>
              <a:cs typeface="DecoType Naskh Extensions" pitchFamily="2" charset="-78"/>
            </a:endParaRPr>
          </a:p>
        </p:txBody>
      </p:sp>
      <p:pic>
        <p:nvPicPr>
          <p:cNvPr id="3075" name="صورة 4"/>
          <p:cNvPicPr>
            <a:picLocks noChangeAspect="1"/>
          </p:cNvPicPr>
          <p:nvPr/>
        </p:nvPicPr>
        <p:blipFill>
          <a:blip r:embed="rId4" cstate="print"/>
          <a:srcRect/>
          <a:stretch>
            <a:fillRect/>
          </a:stretch>
        </p:blipFill>
        <p:spPr bwMode="auto">
          <a:xfrm>
            <a:off x="7631113" y="-28575"/>
            <a:ext cx="1512887" cy="1541463"/>
          </a:xfrm>
          <a:prstGeom prst="rect">
            <a:avLst/>
          </a:prstGeom>
          <a:noFill/>
          <a:ln w="9525">
            <a:noFill/>
            <a:miter lim="800000"/>
            <a:headEnd/>
            <a:tailEnd/>
          </a:ln>
        </p:spPr>
      </p:pic>
      <p:pic>
        <p:nvPicPr>
          <p:cNvPr id="3076" name="صورة 1"/>
          <p:cNvPicPr>
            <a:picLocks noChangeAspect="1"/>
          </p:cNvPicPr>
          <p:nvPr/>
        </p:nvPicPr>
        <p:blipFill>
          <a:blip r:embed="rId5" cstate="print"/>
          <a:srcRect t="24760"/>
          <a:stretch>
            <a:fillRect/>
          </a:stretch>
        </p:blipFill>
        <p:spPr bwMode="auto">
          <a:xfrm>
            <a:off x="539750" y="4149725"/>
            <a:ext cx="8135938" cy="2159000"/>
          </a:xfrm>
          <a:prstGeom prst="rect">
            <a:avLst/>
          </a:prstGeom>
          <a:noFill/>
          <a:ln w="9525">
            <a:noFill/>
            <a:miter lim="800000"/>
            <a:headEnd/>
            <a:tailEnd/>
          </a:ln>
        </p:spPr>
      </p:pic>
    </p:spTree>
  </p:cSld>
  <p:clrMapOvr>
    <a:masterClrMapping/>
  </p:clrMapOvr>
  <p:transition spd="slow"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afterEffect">
                                  <p:stCondLst>
                                    <p:cond delay="0"/>
                                  </p:stCondLst>
                                  <p:childTnLst>
                                    <p:set>
                                      <p:cBhvr>
                                        <p:cTn id="6" dur="1" fill="hold">
                                          <p:stCondLst>
                                            <p:cond delay="0"/>
                                          </p:stCondLst>
                                        </p:cTn>
                                        <p:tgtEl>
                                          <p:spTgt spid="2058"/>
                                        </p:tgtEl>
                                        <p:attrNameLst>
                                          <p:attrName>style.visibility</p:attrName>
                                        </p:attrNameLst>
                                      </p:cBhvr>
                                      <p:to>
                                        <p:strVal val="visible"/>
                                      </p:to>
                                    </p:set>
                                    <p:animEffect transition="in" filter="fade">
                                      <p:cBhvr>
                                        <p:cTn id="7" dur="1000"/>
                                        <p:tgtEl>
                                          <p:spTgt spid="2058"/>
                                        </p:tgtEl>
                                      </p:cBhvr>
                                    </p:animEffect>
                                    <p:anim calcmode="lin" valueType="num">
                                      <p:cBhvr>
                                        <p:cTn id="8" dur="1000" fill="hold"/>
                                        <p:tgtEl>
                                          <p:spTgt spid="2058"/>
                                        </p:tgtEl>
                                        <p:attrNameLst>
                                          <p:attrName>ppt_x</p:attrName>
                                        </p:attrNameLst>
                                      </p:cBhvr>
                                      <p:tavLst>
                                        <p:tav tm="0">
                                          <p:val>
                                            <p:strVal val="#ppt_x"/>
                                          </p:val>
                                        </p:tav>
                                        <p:tav tm="100000">
                                          <p:val>
                                            <p:strVal val="#ppt_x"/>
                                          </p:val>
                                        </p:tav>
                                      </p:tavLst>
                                    </p:anim>
                                    <p:anim calcmode="lin" valueType="num">
                                      <p:cBhvr>
                                        <p:cTn id="9" dur="1000" fill="hold"/>
                                        <p:tgtEl>
                                          <p:spTgt spid="205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0083 - أصوات طيور الدغل.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a:extLst>
              <a:ext uri="{FF2B5EF4-FFF2-40B4-BE49-F238E27FC236}"/>
            </a:extLst>
          </p:cNvPr>
          <p:cNvSpPr/>
          <p:nvPr/>
        </p:nvSpPr>
        <p:spPr>
          <a:xfrm>
            <a:off x="179388" y="260350"/>
            <a:ext cx="8785225" cy="6408738"/>
          </a:xfrm>
          <a:prstGeom prst="rect">
            <a:avLst/>
          </a:prstGeom>
          <a:noFill/>
          <a:ln w="168275" cmpd="thinThick">
            <a:solidFill>
              <a:srgbClr val="9A75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ar-SA"/>
          </a:p>
        </p:txBody>
      </p:sp>
      <p:sp>
        <p:nvSpPr>
          <p:cNvPr id="13" name="AutoShape 2">
            <a:extLst>
              <a:ext uri="{FF2B5EF4-FFF2-40B4-BE49-F238E27FC236}"/>
            </a:extLst>
          </p:cNvPr>
          <p:cNvSpPr>
            <a:spLocks noChangeArrowheads="1"/>
          </p:cNvSpPr>
          <p:nvPr/>
        </p:nvSpPr>
        <p:spPr bwMode="auto">
          <a:xfrm>
            <a:off x="788988" y="457200"/>
            <a:ext cx="7561262" cy="1608138"/>
          </a:xfrm>
          <a:prstGeom prst="roundRect">
            <a:avLst>
              <a:gd name="adj" fmla="val 16667"/>
            </a:avLst>
          </a:prstGeom>
          <a:solidFill>
            <a:srgbClr val="FFFFFF"/>
          </a:solidFill>
          <a:ln w="9525">
            <a:solidFill>
              <a:srgbClr val="000000"/>
            </a:solidFill>
            <a:round/>
            <a:headEnd/>
            <a:tailEnd/>
          </a:ln>
        </p:spPr>
        <p:txBody>
          <a:bodyPr lIns="58057" tIns="29029" rIns="58057" bIns="29029"/>
          <a:lstStyle/>
          <a:p>
            <a:pPr algn="r" rtl="1" eaLnBrk="1" hangingPunct="1">
              <a:spcAft>
                <a:spcPts val="635"/>
              </a:spcAft>
              <a:defRPr/>
            </a:pPr>
            <a:r>
              <a:rPr lang="ar-SA" sz="1016" b="1" dirty="0">
                <a:solidFill>
                  <a:srgbClr val="FF0000"/>
                </a:solidFill>
                <a:cs typeface="Arial" panose="020B0604020202020204" pitchFamily="34" charset="0"/>
              </a:rPr>
              <a:t> </a:t>
            </a:r>
            <a:r>
              <a:rPr lang="ar-SA" sz="1400" b="1" dirty="0">
                <a:solidFill>
                  <a:srgbClr val="FF0000"/>
                </a:solidFill>
                <a:cs typeface="Arial" panose="020B0604020202020204" pitchFamily="34" charset="0"/>
              </a:rPr>
              <a:t>اليوم :                                                                                                           المادة:  </a:t>
            </a:r>
            <a:r>
              <a:rPr lang="ar-SA" sz="1400" b="1" dirty="0">
                <a:cs typeface="Arial" panose="020B0604020202020204" pitchFamily="34" charset="0"/>
              </a:rPr>
              <a:t>قرآن </a:t>
            </a:r>
            <a:endParaRPr lang="ar-SA" sz="1400" b="1" dirty="0">
              <a:solidFill>
                <a:srgbClr val="FF0000"/>
              </a:solidFill>
              <a:cs typeface="Arial" panose="020B0604020202020204" pitchFamily="34" charset="0"/>
            </a:endParaRPr>
          </a:p>
          <a:p>
            <a:pPr algn="r" rtl="1" eaLnBrk="1" hangingPunct="1">
              <a:spcAft>
                <a:spcPts val="635"/>
              </a:spcAft>
              <a:defRPr/>
            </a:pPr>
            <a:r>
              <a:rPr lang="ar-SA" sz="1400" b="1" dirty="0">
                <a:solidFill>
                  <a:srgbClr val="FF0000"/>
                </a:solidFill>
                <a:cs typeface="Arial" panose="020B0604020202020204" pitchFamily="34" charset="0"/>
              </a:rPr>
              <a:t> التاريخ </a:t>
            </a:r>
            <a:r>
              <a:rPr lang="ar-SA" sz="1400" b="1" dirty="0">
                <a:cs typeface="Arial" panose="020B0604020202020204" pitchFamily="34" charset="0"/>
              </a:rPr>
              <a:t>:     /      /   14 هـ                                                                               </a:t>
            </a:r>
            <a:r>
              <a:rPr lang="ar-SA" sz="1400" b="1" dirty="0">
                <a:solidFill>
                  <a:srgbClr val="FF0000"/>
                </a:solidFill>
                <a:cs typeface="Arial" panose="020B0604020202020204" pitchFamily="34" charset="0"/>
              </a:rPr>
              <a:t> </a:t>
            </a:r>
            <a:r>
              <a:rPr lang="ar-SA" sz="1400" b="1" dirty="0">
                <a:solidFill>
                  <a:srgbClr val="FF0000"/>
                </a:solidFill>
                <a:ea typeface="Calibri" panose="020F0502020204030204" pitchFamily="34" charset="0"/>
                <a:cs typeface="Akhbar MT" pitchFamily="2" charset="-78"/>
              </a:rPr>
              <a:t>الموضوع</a:t>
            </a:r>
            <a:r>
              <a:rPr lang="ar-SA" sz="1400" b="1" dirty="0">
                <a:solidFill>
                  <a:prstClr val="black"/>
                </a:solidFill>
                <a:ea typeface="Calibri" panose="020F0502020204030204" pitchFamily="34" charset="0"/>
                <a:cs typeface="Akhbar MT" pitchFamily="2" charset="-78"/>
              </a:rPr>
              <a:t> : سورة </a:t>
            </a:r>
            <a:r>
              <a:rPr lang="ar-SA" sz="1400" b="1" dirty="0">
                <a:solidFill>
                  <a:prstClr val="black"/>
                </a:solidFill>
                <a:ea typeface="Calibri" panose="020F0502020204030204" pitchFamily="34" charset="0"/>
                <a:cs typeface="Akhbar MT" pitchFamily="2" charset="-78"/>
              </a:rPr>
              <a:t>القدر                                                                                                                     </a:t>
            </a:r>
            <a:r>
              <a:rPr lang="ar-SA" sz="1400" b="1" dirty="0">
                <a:solidFill>
                  <a:srgbClr val="FF0000"/>
                </a:solidFill>
                <a:ea typeface="Calibri" panose="020F0502020204030204" pitchFamily="34" charset="0"/>
                <a:cs typeface="Akhbar MT" pitchFamily="2" charset="-78"/>
              </a:rPr>
              <a:t> </a:t>
            </a:r>
            <a:endParaRPr lang="ar-SA" sz="1400" b="1" dirty="0">
              <a:solidFill>
                <a:srgbClr val="FF0000"/>
              </a:solidFill>
              <a:ea typeface="Calibri" panose="020F0502020204030204" pitchFamily="34" charset="0"/>
              <a:cs typeface="Akhbar MT" pitchFamily="2" charset="-78"/>
            </a:endParaRPr>
          </a:p>
          <a:p>
            <a:pPr algn="r" rtl="1" eaLnBrk="1" hangingPunct="1">
              <a:spcAft>
                <a:spcPts val="635"/>
              </a:spcAft>
              <a:defRPr/>
            </a:pPr>
            <a:r>
              <a:rPr lang="ar-SA" sz="1400" b="1" dirty="0">
                <a:solidFill>
                  <a:srgbClr val="FF0000"/>
                </a:solidFill>
                <a:cs typeface="Akhbar MT" pitchFamily="2" charset="-78"/>
              </a:rPr>
              <a:t>                                 </a:t>
            </a:r>
            <a:r>
              <a:rPr lang="ar-SA" sz="1400" b="1" dirty="0">
                <a:cs typeface="Akhbar MT" pitchFamily="2" charset="-78"/>
              </a:rPr>
              <a:t>                                                                                                                               </a:t>
            </a:r>
            <a:r>
              <a:rPr lang="ar-SA" sz="1400" b="1" dirty="0">
                <a:solidFill>
                  <a:srgbClr val="FF0000"/>
                </a:solidFill>
                <a:cs typeface="Akhbar MT" pitchFamily="2" charset="-78"/>
              </a:rPr>
              <a:t>الزمن : </a:t>
            </a:r>
            <a:r>
              <a:rPr lang="ar-SA" sz="1400" b="1" dirty="0">
                <a:cs typeface="Akhbar MT" pitchFamily="2" charset="-78"/>
              </a:rPr>
              <a:t>دقيقتين</a:t>
            </a:r>
          </a:p>
          <a:p>
            <a:pPr algn="r" rtl="1" eaLnBrk="1" hangingPunct="1">
              <a:spcAft>
                <a:spcPts val="635"/>
              </a:spcAft>
              <a:defRPr/>
            </a:pPr>
            <a:r>
              <a:rPr lang="ar-SA" sz="1400" b="1" dirty="0">
                <a:cs typeface="Arial" panose="020B0604020202020204" pitchFamily="34" charset="0"/>
              </a:rPr>
              <a:t> </a:t>
            </a:r>
            <a:r>
              <a:rPr lang="ar-SA" sz="1400" b="1" dirty="0">
                <a:solidFill>
                  <a:srgbClr val="FF0000"/>
                </a:solidFill>
                <a:cs typeface="Arial" panose="020B0604020202020204" pitchFamily="34" charset="0"/>
              </a:rPr>
              <a:t>                                 </a:t>
            </a:r>
            <a:r>
              <a:rPr lang="ar-SA" sz="1400" b="1" dirty="0">
                <a:cs typeface="Arial" panose="020B0604020202020204" pitchFamily="34" charset="0"/>
              </a:rPr>
              <a:t>                                                                            </a:t>
            </a:r>
            <a:r>
              <a:rPr lang="ar-SA" sz="1400" b="1" dirty="0">
                <a:solidFill>
                  <a:srgbClr val="FF0000"/>
                </a:solidFill>
                <a:cs typeface="Arial" panose="020B0604020202020204" pitchFamily="34" charset="0"/>
              </a:rPr>
              <a:t>أسلوب التنفيذ</a:t>
            </a:r>
            <a:r>
              <a:rPr lang="ar-SA" sz="1400" b="1" dirty="0">
                <a:cs typeface="Arial" panose="020B0604020202020204" pitchFamily="34" charset="0"/>
              </a:rPr>
              <a:t>:  جماعي </a:t>
            </a:r>
            <a:endParaRPr lang="ar-SA" sz="1050" b="1" dirty="0">
              <a:cs typeface="Arial" panose="020B0604020202020204" pitchFamily="34" charset="0"/>
            </a:endParaRPr>
          </a:p>
        </p:txBody>
      </p:sp>
      <p:sp>
        <p:nvSpPr>
          <p:cNvPr id="15" name="مستطيل 14">
            <a:extLst>
              <a:ext uri="{FF2B5EF4-FFF2-40B4-BE49-F238E27FC236}"/>
            </a:extLst>
          </p:cNvPr>
          <p:cNvSpPr/>
          <p:nvPr/>
        </p:nvSpPr>
        <p:spPr>
          <a:xfrm>
            <a:off x="3059113" y="896938"/>
            <a:ext cx="2881312" cy="585787"/>
          </a:xfrm>
          <a:prstGeom prst="rect">
            <a:avLst/>
          </a:prstGeom>
          <a:ln>
            <a:noFill/>
          </a:ln>
        </p:spPr>
        <p:style>
          <a:lnRef idx="2">
            <a:schemeClr val="dk1"/>
          </a:lnRef>
          <a:fillRef idx="1">
            <a:schemeClr val="lt1"/>
          </a:fillRef>
          <a:effectRef idx="0">
            <a:schemeClr val="dk1"/>
          </a:effectRef>
          <a:fontRef idx="minor">
            <a:schemeClr val="dk1"/>
          </a:fontRef>
        </p:style>
        <p:txBody>
          <a:bodyPr rtlCol="1" anchor="ctr"/>
          <a:lstStyle/>
          <a:p>
            <a:pPr algn="r" rtl="1" eaLnBrk="1" hangingPunct="1">
              <a:defRPr/>
            </a:pPr>
            <a:r>
              <a:rPr lang="ar-SA" dirty="0"/>
              <a:t>اسم المجموعة  :</a:t>
            </a:r>
            <a:r>
              <a:rPr lang="ar-SA" sz="800" dirty="0"/>
              <a:t>.................................</a:t>
            </a:r>
          </a:p>
        </p:txBody>
      </p:sp>
      <p:sp>
        <p:nvSpPr>
          <p:cNvPr id="9" name="مستطيل 8"/>
          <p:cNvSpPr/>
          <p:nvPr/>
        </p:nvSpPr>
        <p:spPr>
          <a:xfrm>
            <a:off x="3419475" y="5949950"/>
            <a:ext cx="4248150" cy="5746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hangingPunct="1">
              <a:defRPr/>
            </a:pPr>
            <a:r>
              <a:rPr lang="ar-SA" sz="3200" dirty="0">
                <a:ln w="0"/>
                <a:solidFill>
                  <a:schemeClr val="tx1"/>
                </a:solidFill>
                <a:effectLst>
                  <a:outerShdw blurRad="38100" dist="19050" dir="2700000" algn="tl" rotWithShape="0">
                    <a:schemeClr val="dk1">
                      <a:alpha val="40000"/>
                    </a:schemeClr>
                  </a:outerShdw>
                </a:effectLst>
              </a:rPr>
              <a:t>أ: حمدة الغامدي </a:t>
            </a:r>
          </a:p>
        </p:txBody>
      </p:sp>
      <p:sp>
        <p:nvSpPr>
          <p:cNvPr id="2" name="مستطيل 1"/>
          <p:cNvSpPr/>
          <p:nvPr/>
        </p:nvSpPr>
        <p:spPr>
          <a:xfrm>
            <a:off x="1115616" y="2204864"/>
            <a:ext cx="7234634"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SA" b="1" dirty="0">
                <a:ln w="12700">
                  <a:solidFill>
                    <a:srgbClr val="FF0066"/>
                  </a:solidFill>
                  <a:prstDash val="solid"/>
                </a:ln>
                <a:solidFill>
                  <a:srgbClr val="FF0066"/>
                </a:solidFill>
                <a:effectLst>
                  <a:outerShdw dist="38100" dir="2640000" algn="bl" rotWithShape="0">
                    <a:schemeClr val="tx2">
                      <a:lumMod val="75000"/>
                    </a:schemeClr>
                  </a:outerShdw>
                </a:effectLst>
              </a:rPr>
              <a:t>أكملي الآية التالية :</a:t>
            </a:r>
            <a:endParaRPr lang="ar-SA" b="1" dirty="0">
              <a:ln w="12700">
                <a:solidFill>
                  <a:srgbClr val="FF0066"/>
                </a:solidFill>
                <a:prstDash val="solid"/>
              </a:ln>
              <a:solidFill>
                <a:srgbClr val="FF0066"/>
              </a:solidFill>
              <a:effectLst>
                <a:outerShdw dist="38100" dir="2640000" algn="bl" rotWithShape="0">
                  <a:schemeClr val="tx2">
                    <a:lumMod val="75000"/>
                  </a:schemeClr>
                </a:outerShdw>
              </a:effectLst>
            </a:endParaRPr>
          </a:p>
        </p:txBody>
      </p:sp>
      <p:sp>
        <p:nvSpPr>
          <p:cNvPr id="14343" name="AutoShape 2" descr="00044"/>
          <p:cNvSpPr>
            <a:spLocks noChangeArrowheads="1"/>
          </p:cNvSpPr>
          <p:nvPr/>
        </p:nvSpPr>
        <p:spPr bwMode="auto">
          <a:xfrm>
            <a:off x="539750" y="3429000"/>
            <a:ext cx="7561263" cy="1628775"/>
          </a:xfrm>
          <a:prstGeom prst="cloudCallout">
            <a:avLst>
              <a:gd name="adj1" fmla="val -17495"/>
              <a:gd name="adj2" fmla="val 45208"/>
            </a:avLst>
          </a:prstGeom>
          <a:blipFill dpi="0" rotWithShape="1">
            <a:blip r:embed="rId2" cstate="print"/>
            <a:srcRect/>
            <a:stretch>
              <a:fillRect/>
            </a:stretch>
          </a:blipFill>
          <a:ln w="9525">
            <a:noFill/>
            <a:prstDash val="sysDot"/>
            <a:round/>
            <a:headEnd/>
            <a:tailEnd/>
          </a:ln>
          <a:effectLst/>
        </p:spPr>
        <p:txBody>
          <a:bodyPr/>
          <a:lstStyle/>
          <a:p>
            <a:pPr algn="r" rtl="1">
              <a:spcBef>
                <a:spcPts val="2400"/>
              </a:spcBef>
              <a:spcAft>
                <a:spcPts val="800"/>
              </a:spcAft>
            </a:pPr>
            <a:r>
              <a:rPr lang="ar-SA" sz="2000" b="1">
                <a:solidFill>
                  <a:srgbClr val="660066"/>
                </a:solidFill>
                <a:latin typeface="Microsoft Sans Serif" pitchFamily="34" charset="0"/>
                <a:ea typeface="Arial" charset="0"/>
                <a:cs typeface="Microsoft Sans Serif" pitchFamily="34" charset="0"/>
              </a:rPr>
              <a:t>إِنَّا أَنزَلْنَاهُ فِي لَيْلَةِ </a:t>
            </a:r>
            <a:r>
              <a:rPr lang="ar-SA" sz="1200" b="1">
                <a:solidFill>
                  <a:srgbClr val="660066"/>
                </a:solidFill>
                <a:latin typeface="Microsoft Sans Serif" pitchFamily="34" charset="0"/>
                <a:ea typeface="Arial" charset="0"/>
                <a:cs typeface="Microsoft Sans Serif" pitchFamily="34" charset="0"/>
              </a:rPr>
              <a:t>..............</a:t>
            </a:r>
            <a:r>
              <a:rPr lang="ar-SA" sz="2000" b="1">
                <a:solidFill>
                  <a:srgbClr val="660066"/>
                </a:solidFill>
                <a:latin typeface="Microsoft Sans Serif" pitchFamily="34" charset="0"/>
                <a:ea typeface="Arial" charset="0"/>
                <a:cs typeface="Microsoft Sans Serif" pitchFamily="34" charset="0"/>
              </a:rPr>
              <a:t> {1} وَمَا أَدْرَاكَ مَا </a:t>
            </a:r>
            <a:r>
              <a:rPr lang="ar-SA" sz="1200" b="1">
                <a:solidFill>
                  <a:srgbClr val="660066"/>
                </a:solidFill>
                <a:latin typeface="Microsoft Sans Serif" pitchFamily="34" charset="0"/>
              </a:rPr>
              <a:t>........ </a:t>
            </a:r>
            <a:r>
              <a:rPr lang="ar-SA" sz="2000" b="1">
                <a:solidFill>
                  <a:srgbClr val="660066"/>
                </a:solidFill>
                <a:latin typeface="Microsoft Sans Serif" pitchFamily="34" charset="0"/>
                <a:cs typeface="Microsoft Sans Serif" pitchFamily="34" charset="0"/>
              </a:rPr>
              <a:t>الْقَدْرِ {2} لَيْلَةُ الْقَدْرِ </a:t>
            </a:r>
            <a:r>
              <a:rPr lang="ar-SA" sz="1200" b="1">
                <a:solidFill>
                  <a:srgbClr val="660066"/>
                </a:solidFill>
                <a:latin typeface="Microsoft Sans Serif" pitchFamily="34" charset="0"/>
              </a:rPr>
              <a:t>.............. </a:t>
            </a:r>
            <a:r>
              <a:rPr lang="ar-SA" sz="2000" b="1">
                <a:solidFill>
                  <a:srgbClr val="660066"/>
                </a:solidFill>
                <a:latin typeface="Microsoft Sans Serif" pitchFamily="34" charset="0"/>
                <a:cs typeface="Microsoft Sans Serif" pitchFamily="34" charset="0"/>
              </a:rPr>
              <a:t>مِّنْ أَلْفِ </a:t>
            </a:r>
            <a:r>
              <a:rPr lang="ar-SA" sz="1200" b="1">
                <a:solidFill>
                  <a:srgbClr val="660066"/>
                </a:solidFill>
                <a:latin typeface="Microsoft Sans Serif" pitchFamily="34" charset="0"/>
              </a:rPr>
              <a:t>.................</a:t>
            </a:r>
            <a:r>
              <a:rPr lang="ar-SA" sz="2000" b="1">
                <a:solidFill>
                  <a:srgbClr val="660066"/>
                </a:solidFill>
                <a:latin typeface="Microsoft Sans Serif" pitchFamily="34" charset="0"/>
              </a:rPr>
              <a:t> {3}</a:t>
            </a:r>
            <a:endParaRPr lang="ar-SA" sz="2000" b="1" u="sng">
              <a:solidFill>
                <a:srgbClr val="660066"/>
              </a:solidFill>
              <a:latin typeface="Microsoft Sans Serif" pitchFamily="34" charset="0"/>
            </a:endParaRPr>
          </a:p>
          <a:p>
            <a:endParaRPr lang="ar-SA"/>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2"/>
          <p:cNvSpPr>
            <a:spLocks noChangeArrowheads="1"/>
          </p:cNvSpPr>
          <p:nvPr/>
        </p:nvSpPr>
        <p:spPr bwMode="auto">
          <a:xfrm>
            <a:off x="1677988" y="0"/>
            <a:ext cx="5832475" cy="1368425"/>
          </a:xfrm>
          <a:prstGeom prst="flowChartOffpageConnector">
            <a:avLst/>
          </a:prstGeom>
          <a:solidFill>
            <a:srgbClr val="009999"/>
          </a:solidFill>
          <a:ln w="9525">
            <a:noFill/>
            <a:miter lim="800000"/>
            <a:headEnd/>
            <a:tailEnd/>
          </a:ln>
          <a:effectLst/>
        </p:spPr>
        <p:txBody>
          <a:bodyPr wrap="none" anchor="ctr"/>
          <a:lstStyle/>
          <a:p>
            <a:pPr algn="ctr" rtl="1" eaLnBrk="1" hangingPunct="1"/>
            <a:r>
              <a:rPr lang="ar-EG" sz="5400" b="1">
                <a:solidFill>
                  <a:srgbClr val="FFFF66"/>
                </a:solidFill>
              </a:rPr>
              <a:t>سورة القدر</a:t>
            </a:r>
            <a:endParaRPr lang="en-US" sz="5400" b="1">
              <a:solidFill>
                <a:srgbClr val="FFFF66"/>
              </a:solidFill>
            </a:endParaRPr>
          </a:p>
        </p:txBody>
      </p:sp>
      <p:sp>
        <p:nvSpPr>
          <p:cNvPr id="13315" name="Rectangle 3"/>
          <p:cNvSpPr>
            <a:spLocks noChangeArrowheads="1"/>
          </p:cNvSpPr>
          <p:nvPr/>
        </p:nvSpPr>
        <p:spPr bwMode="auto">
          <a:xfrm>
            <a:off x="0" y="6223000"/>
            <a:ext cx="9144000" cy="649288"/>
          </a:xfrm>
          <a:prstGeom prst="rect">
            <a:avLst/>
          </a:prstGeom>
          <a:solidFill>
            <a:srgbClr val="009999"/>
          </a:solidFill>
          <a:ln w="9525">
            <a:noFill/>
            <a:miter lim="800000"/>
            <a:headEnd/>
            <a:tailEnd/>
          </a:ln>
          <a:effectLst/>
        </p:spPr>
        <p:txBody>
          <a:bodyPr wrap="none" anchor="ctr"/>
          <a:lstStyle/>
          <a:p>
            <a:pPr algn="r" rtl="1" eaLnBrk="1" hangingPunct="1"/>
            <a:endParaRPr lang="ar-SA"/>
          </a:p>
        </p:txBody>
      </p:sp>
      <p:sp>
        <p:nvSpPr>
          <p:cNvPr id="13316" name="Line 4"/>
          <p:cNvSpPr>
            <a:spLocks noChangeShapeType="1"/>
          </p:cNvSpPr>
          <p:nvPr/>
        </p:nvSpPr>
        <p:spPr bwMode="auto">
          <a:xfrm>
            <a:off x="4572000" y="6237288"/>
            <a:ext cx="0" cy="620712"/>
          </a:xfrm>
          <a:prstGeom prst="line">
            <a:avLst/>
          </a:prstGeom>
          <a:noFill/>
          <a:ln w="9525">
            <a:solidFill>
              <a:srgbClr val="00CC99"/>
            </a:solidFill>
            <a:round/>
            <a:headEnd/>
            <a:tailEnd/>
          </a:ln>
          <a:effectLst/>
        </p:spPr>
        <p:txBody>
          <a:bodyPr/>
          <a:lstStyle/>
          <a:p>
            <a:endParaRPr lang="en-US"/>
          </a:p>
        </p:txBody>
      </p:sp>
      <p:sp>
        <p:nvSpPr>
          <p:cNvPr id="13317" name="Oval 5">
            <a:hlinkClick r:id="" action="ppaction://hlinkshowjump?jump=nextslide"/>
            <a:hlinkHover r:id="" action="ppaction://noaction" highlightClick="1"/>
          </p:cNvPr>
          <p:cNvSpPr>
            <a:spLocks noChangeArrowheads="1"/>
          </p:cNvSpPr>
          <p:nvPr/>
        </p:nvSpPr>
        <p:spPr bwMode="auto">
          <a:xfrm>
            <a:off x="4787900" y="5949950"/>
            <a:ext cx="1008063" cy="908050"/>
          </a:xfrm>
          <a:prstGeom prst="ellipse">
            <a:avLst/>
          </a:prstGeom>
          <a:solidFill>
            <a:srgbClr val="009999"/>
          </a:solidFill>
          <a:ln w="9525">
            <a:solidFill>
              <a:srgbClr val="00CC99"/>
            </a:solidFill>
            <a:round/>
            <a:headEnd/>
            <a:tailEnd/>
          </a:ln>
          <a:effectLst/>
        </p:spPr>
        <p:txBody>
          <a:bodyPr wrap="none" anchor="ctr"/>
          <a:lstStyle/>
          <a:p>
            <a:pPr algn="ctr" rtl="1" eaLnBrk="1" hangingPunct="1"/>
            <a:r>
              <a:rPr lang="ar-EG" b="1">
                <a:solidFill>
                  <a:srgbClr val="FFFF66"/>
                </a:solidFill>
              </a:rPr>
              <a:t>التالي</a:t>
            </a:r>
            <a:endParaRPr lang="en-US" b="1">
              <a:solidFill>
                <a:srgbClr val="FFFF66"/>
              </a:solidFill>
            </a:endParaRPr>
          </a:p>
        </p:txBody>
      </p:sp>
      <p:sp>
        <p:nvSpPr>
          <p:cNvPr id="13318" name="Oval 6">
            <a:hlinkClick r:id="" action="ppaction://hlinkshowjump?jump=previousslide"/>
            <a:hlinkHover r:id="" action="ppaction://noaction" highlightClick="1"/>
          </p:cNvPr>
          <p:cNvSpPr>
            <a:spLocks noChangeArrowheads="1"/>
          </p:cNvSpPr>
          <p:nvPr/>
        </p:nvSpPr>
        <p:spPr bwMode="auto">
          <a:xfrm>
            <a:off x="3348038" y="5949950"/>
            <a:ext cx="1008062" cy="908050"/>
          </a:xfrm>
          <a:prstGeom prst="ellipse">
            <a:avLst/>
          </a:prstGeom>
          <a:solidFill>
            <a:srgbClr val="009999"/>
          </a:solidFill>
          <a:ln w="9525">
            <a:solidFill>
              <a:srgbClr val="00CC99"/>
            </a:solidFill>
            <a:round/>
            <a:headEnd/>
            <a:tailEnd/>
          </a:ln>
          <a:effectLst/>
        </p:spPr>
        <p:txBody>
          <a:bodyPr wrap="none" anchor="ctr"/>
          <a:lstStyle/>
          <a:p>
            <a:pPr algn="ctr" rtl="1" eaLnBrk="1" hangingPunct="1"/>
            <a:r>
              <a:rPr lang="ar-EG" b="1">
                <a:solidFill>
                  <a:srgbClr val="FFFF66"/>
                </a:solidFill>
              </a:rPr>
              <a:t>السابق</a:t>
            </a:r>
            <a:endParaRPr lang="en-US" b="1">
              <a:solidFill>
                <a:srgbClr val="FFFF66"/>
              </a:solidFill>
            </a:endParaRPr>
          </a:p>
        </p:txBody>
      </p:sp>
      <p:sp>
        <p:nvSpPr>
          <p:cNvPr id="13319" name="Rectangle 7"/>
          <p:cNvSpPr>
            <a:spLocks noChangeArrowheads="1"/>
          </p:cNvSpPr>
          <p:nvPr/>
        </p:nvSpPr>
        <p:spPr bwMode="auto">
          <a:xfrm>
            <a:off x="5291138" y="1406525"/>
            <a:ext cx="3375025" cy="3865563"/>
          </a:xfrm>
          <a:prstGeom prst="rect">
            <a:avLst/>
          </a:prstGeom>
          <a:noFill/>
          <a:ln w="9525">
            <a:noFill/>
            <a:miter lim="800000"/>
            <a:headEnd/>
            <a:tailEnd/>
          </a:ln>
          <a:effectLst/>
        </p:spPr>
        <p:txBody>
          <a:bodyPr wrap="none" anchor="ctr">
            <a:spAutoFit/>
          </a:bodyPr>
          <a:lstStyle/>
          <a:p>
            <a:pPr algn="r" rtl="1" eaLnBrk="1" hangingPunct="1"/>
            <a:r>
              <a:rPr lang="ar-EG" sz="3200" b="1">
                <a:solidFill>
                  <a:srgbClr val="FF0000"/>
                </a:solidFill>
              </a:rPr>
              <a:t>معاني الكلمات</a:t>
            </a:r>
          </a:p>
          <a:p>
            <a:pPr algn="r" rtl="1" eaLnBrk="1" hangingPunct="1"/>
            <a:endParaRPr lang="ar-EG" b="1"/>
          </a:p>
          <a:p>
            <a:pPr algn="r" rtl="1" eaLnBrk="1" hangingPunct="1"/>
            <a:r>
              <a:rPr lang="ar-SA">
                <a:solidFill>
                  <a:srgbClr val="0066FF"/>
                </a:solidFill>
              </a:rPr>
              <a:t>أنزلناه </a:t>
            </a:r>
            <a:r>
              <a:rPr lang="ar-EG">
                <a:solidFill>
                  <a:srgbClr val="0066FF"/>
                </a:solidFill>
              </a:rPr>
              <a:t>     </a:t>
            </a:r>
            <a:r>
              <a:rPr lang="ar-SA">
                <a:solidFill>
                  <a:srgbClr val="0066FF"/>
                </a:solidFill>
              </a:rPr>
              <a:t>: القر</a:t>
            </a:r>
            <a:r>
              <a:rPr lang="ar-EG">
                <a:solidFill>
                  <a:srgbClr val="0066FF"/>
                </a:solidFill>
              </a:rPr>
              <a:t>آ</a:t>
            </a:r>
            <a:r>
              <a:rPr lang="ar-SA">
                <a:solidFill>
                  <a:srgbClr val="0066FF"/>
                </a:solidFill>
              </a:rPr>
              <a:t>ن الكريم .</a:t>
            </a:r>
          </a:p>
          <a:p>
            <a:pPr algn="r" rtl="1" eaLnBrk="1" hangingPunct="1"/>
            <a:r>
              <a:rPr lang="ar-SA">
                <a:solidFill>
                  <a:srgbClr val="0066FF"/>
                </a:solidFill>
              </a:rPr>
              <a:t>ليلة القدر</a:t>
            </a:r>
            <a:r>
              <a:rPr lang="ar-EG">
                <a:solidFill>
                  <a:srgbClr val="0066FF"/>
                </a:solidFill>
              </a:rPr>
              <a:t>  </a:t>
            </a:r>
            <a:r>
              <a:rPr lang="ar-SA">
                <a:solidFill>
                  <a:srgbClr val="0066FF"/>
                </a:solidFill>
              </a:rPr>
              <a:t>: ليلة الشرف .</a:t>
            </a:r>
          </a:p>
          <a:p>
            <a:pPr algn="r" rtl="1" eaLnBrk="1" hangingPunct="1"/>
            <a:r>
              <a:rPr lang="ar-SA">
                <a:solidFill>
                  <a:srgbClr val="0066FF"/>
                </a:solidFill>
              </a:rPr>
              <a:t> تنزل </a:t>
            </a:r>
            <a:r>
              <a:rPr lang="ar-EG">
                <a:solidFill>
                  <a:srgbClr val="0066FF"/>
                </a:solidFill>
              </a:rPr>
              <a:t>      </a:t>
            </a:r>
            <a:r>
              <a:rPr lang="ar-SA">
                <a:solidFill>
                  <a:srgbClr val="0066FF"/>
                </a:solidFill>
              </a:rPr>
              <a:t>:</a:t>
            </a:r>
            <a:r>
              <a:rPr lang="ar-EG">
                <a:solidFill>
                  <a:srgbClr val="0066FF"/>
                </a:solidFill>
              </a:rPr>
              <a:t> </a:t>
            </a:r>
            <a:r>
              <a:rPr lang="ar-SA">
                <a:solidFill>
                  <a:srgbClr val="0066FF"/>
                </a:solidFill>
              </a:rPr>
              <a:t> تنزل .</a:t>
            </a:r>
          </a:p>
          <a:p>
            <a:pPr algn="r" rtl="1" eaLnBrk="1" hangingPunct="1"/>
            <a:r>
              <a:rPr lang="ar-SA">
                <a:solidFill>
                  <a:srgbClr val="0066FF"/>
                </a:solidFill>
              </a:rPr>
              <a:t>الروح </a:t>
            </a:r>
            <a:r>
              <a:rPr lang="ar-EG">
                <a:solidFill>
                  <a:srgbClr val="0066FF"/>
                </a:solidFill>
              </a:rPr>
              <a:t>     </a:t>
            </a:r>
            <a:r>
              <a:rPr lang="ar-SA">
                <a:solidFill>
                  <a:srgbClr val="0066FF"/>
                </a:solidFill>
              </a:rPr>
              <a:t>: جبريل عليه السلام .</a:t>
            </a:r>
          </a:p>
          <a:p>
            <a:pPr algn="r" rtl="1" eaLnBrk="1" hangingPunct="1"/>
            <a:endParaRPr lang="ar-EG">
              <a:solidFill>
                <a:srgbClr val="0066FF"/>
              </a:solidFill>
            </a:endParaRPr>
          </a:p>
          <a:p>
            <a:pPr algn="r" rtl="1" eaLnBrk="1" hangingPunct="1"/>
            <a:r>
              <a:rPr lang="ar-SA">
                <a:solidFill>
                  <a:srgbClr val="006666"/>
                </a:solidFill>
              </a:rPr>
              <a:t>-</a:t>
            </a:r>
            <a:r>
              <a:rPr lang="ar-EG">
                <a:solidFill>
                  <a:srgbClr val="006666"/>
                </a:solidFill>
              </a:rPr>
              <a:t> </a:t>
            </a:r>
            <a:r>
              <a:rPr lang="ar-SA">
                <a:solidFill>
                  <a:srgbClr val="006666"/>
                </a:solidFill>
              </a:rPr>
              <a:t>ليلة القدر تكون في</a:t>
            </a:r>
            <a:endParaRPr lang="ar-EG">
              <a:solidFill>
                <a:srgbClr val="006666"/>
              </a:solidFill>
            </a:endParaRPr>
          </a:p>
          <a:p>
            <a:pPr algn="r" rtl="1" eaLnBrk="1" hangingPunct="1"/>
            <a:r>
              <a:rPr lang="ar-SA">
                <a:solidFill>
                  <a:srgbClr val="006666"/>
                </a:solidFill>
              </a:rPr>
              <a:t>شهر رمضان الكريم</a:t>
            </a:r>
            <a:r>
              <a:rPr lang="ar-EG">
                <a:solidFill>
                  <a:srgbClr val="006666"/>
                </a:solidFill>
              </a:rPr>
              <a:t> </a:t>
            </a:r>
            <a:r>
              <a:rPr lang="ar-SA">
                <a:solidFill>
                  <a:srgbClr val="006666"/>
                </a:solidFill>
              </a:rPr>
              <a:t>وتكون </a:t>
            </a:r>
            <a:endParaRPr lang="ar-EG">
              <a:solidFill>
                <a:srgbClr val="006666"/>
              </a:solidFill>
            </a:endParaRPr>
          </a:p>
          <a:p>
            <a:pPr algn="r" rtl="1" eaLnBrk="1" hangingPunct="1"/>
            <a:r>
              <a:rPr lang="ar-SA">
                <a:solidFill>
                  <a:srgbClr val="006666"/>
                </a:solidFill>
              </a:rPr>
              <a:t>في العشر الأواخر من الشهر</a:t>
            </a:r>
            <a:r>
              <a:rPr lang="ar-SA"/>
              <a:t>.</a:t>
            </a:r>
          </a:p>
        </p:txBody>
      </p:sp>
    </p:spTree>
  </p:cSld>
  <p:clrMapOvr>
    <a:masterClrMapping/>
  </p:clrMapOvr>
  <p:transition advClick="0">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fade">
                                      <p:cBhvr>
                                        <p:cTn id="7" dur="1000"/>
                                        <p:tgtEl>
                                          <p:spTgt spid="13314"/>
                                        </p:tgtEl>
                                      </p:cBhvr>
                                    </p:animEffect>
                                    <p:anim calcmode="lin" valueType="num">
                                      <p:cBhvr>
                                        <p:cTn id="8" dur="1000" fill="hold"/>
                                        <p:tgtEl>
                                          <p:spTgt spid="13314"/>
                                        </p:tgtEl>
                                        <p:attrNameLst>
                                          <p:attrName>ppt_x</p:attrName>
                                        </p:attrNameLst>
                                      </p:cBhvr>
                                      <p:tavLst>
                                        <p:tav tm="0">
                                          <p:val>
                                            <p:strVal val="#ppt_x"/>
                                          </p:val>
                                        </p:tav>
                                        <p:tav tm="100000">
                                          <p:val>
                                            <p:strVal val="#ppt_x"/>
                                          </p:val>
                                        </p:tav>
                                      </p:tavLst>
                                    </p:anim>
                                    <p:anim calcmode="lin" valueType="num">
                                      <p:cBhvr>
                                        <p:cTn id="9" dur="1000" fill="hold"/>
                                        <p:tgtEl>
                                          <p:spTgt spid="13314"/>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par>
                          <p:cTn id="10" fill="hold" nodeType="afterGroup">
                            <p:stCondLst>
                              <p:cond delay="1000"/>
                            </p:stCondLst>
                            <p:childTnLst>
                              <p:par>
                                <p:cTn id="11" presetID="37" presetClass="entr" presetSubtype="0" fill="hold" grpId="0" nodeType="afterEffect">
                                  <p:stCondLst>
                                    <p:cond delay="0"/>
                                  </p:stCondLst>
                                  <p:childTnLst>
                                    <p:set>
                                      <p:cBhvr>
                                        <p:cTn id="12" dur="1" fill="hold">
                                          <p:stCondLst>
                                            <p:cond delay="0"/>
                                          </p:stCondLst>
                                        </p:cTn>
                                        <p:tgtEl>
                                          <p:spTgt spid="13315"/>
                                        </p:tgtEl>
                                        <p:attrNameLst>
                                          <p:attrName>style.visibility</p:attrName>
                                        </p:attrNameLst>
                                      </p:cBhvr>
                                      <p:to>
                                        <p:strVal val="visible"/>
                                      </p:to>
                                    </p:set>
                                    <p:animEffect transition="in" filter="fade">
                                      <p:cBhvr>
                                        <p:cTn id="13" dur="1000"/>
                                        <p:tgtEl>
                                          <p:spTgt spid="13315"/>
                                        </p:tgtEl>
                                      </p:cBhvr>
                                    </p:animEffect>
                                    <p:anim calcmode="lin" valueType="num">
                                      <p:cBhvr>
                                        <p:cTn id="14" dur="1000" fill="hold"/>
                                        <p:tgtEl>
                                          <p:spTgt spid="13315"/>
                                        </p:tgtEl>
                                        <p:attrNameLst>
                                          <p:attrName>ppt_x</p:attrName>
                                        </p:attrNameLst>
                                      </p:cBhvr>
                                      <p:tavLst>
                                        <p:tav tm="0">
                                          <p:val>
                                            <p:strVal val="#ppt_x"/>
                                          </p:val>
                                        </p:tav>
                                        <p:tav tm="100000">
                                          <p:val>
                                            <p:strVal val="#ppt_x"/>
                                          </p:val>
                                        </p:tav>
                                      </p:tavLst>
                                    </p:anim>
                                    <p:anim calcmode="lin" valueType="num">
                                      <p:cBhvr>
                                        <p:cTn id="15" dur="900" decel="100000" fill="hold"/>
                                        <p:tgtEl>
                                          <p:spTgt spid="13315"/>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3315"/>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par>
                          <p:cTn id="17" fill="hold" nodeType="afterGroup">
                            <p:stCondLst>
                              <p:cond delay="2000"/>
                            </p:stCondLst>
                            <p:childTnLst>
                              <p:par>
                                <p:cTn id="18" presetID="39" presetClass="entr" presetSubtype="0" accel="100000" fill="hold" grpId="0" nodeType="afterEffect">
                                  <p:stCondLst>
                                    <p:cond delay="0"/>
                                  </p:stCondLst>
                                  <p:childTnLst>
                                    <p:set>
                                      <p:cBhvr>
                                        <p:cTn id="19" dur="1" fill="hold">
                                          <p:stCondLst>
                                            <p:cond delay="0"/>
                                          </p:stCondLst>
                                        </p:cTn>
                                        <p:tgtEl>
                                          <p:spTgt spid="13316"/>
                                        </p:tgtEl>
                                        <p:attrNameLst>
                                          <p:attrName>style.visibility</p:attrName>
                                        </p:attrNameLst>
                                      </p:cBhvr>
                                      <p:to>
                                        <p:strVal val="visible"/>
                                      </p:to>
                                    </p:set>
                                    <p:anim calcmode="lin" valueType="num">
                                      <p:cBhvr>
                                        <p:cTn id="20" dur="500" fill="hold"/>
                                        <p:tgtEl>
                                          <p:spTgt spid="13316"/>
                                        </p:tgtEl>
                                        <p:attrNameLst>
                                          <p:attrName>ppt_h</p:attrName>
                                        </p:attrNameLst>
                                      </p:cBhvr>
                                      <p:tavLst>
                                        <p:tav tm="0">
                                          <p:val>
                                            <p:strVal val="#ppt_h/20"/>
                                          </p:val>
                                        </p:tav>
                                        <p:tav tm="50000">
                                          <p:val>
                                            <p:strVal val="#ppt_h/20"/>
                                          </p:val>
                                        </p:tav>
                                        <p:tav tm="100000">
                                          <p:val>
                                            <p:strVal val="#ppt_h"/>
                                          </p:val>
                                        </p:tav>
                                      </p:tavLst>
                                    </p:anim>
                                    <p:anim calcmode="lin" valueType="num">
                                      <p:cBhvr>
                                        <p:cTn id="21" dur="500" fill="hold"/>
                                        <p:tgtEl>
                                          <p:spTgt spid="13316"/>
                                        </p:tgtEl>
                                        <p:attrNameLst>
                                          <p:attrName>ppt_w</p:attrName>
                                        </p:attrNameLst>
                                      </p:cBhvr>
                                      <p:tavLst>
                                        <p:tav tm="0">
                                          <p:val>
                                            <p:strVal val="#ppt_w+.3"/>
                                          </p:val>
                                        </p:tav>
                                        <p:tav tm="50000">
                                          <p:val>
                                            <p:strVal val="#ppt_w+.3"/>
                                          </p:val>
                                        </p:tav>
                                        <p:tav tm="100000">
                                          <p:val>
                                            <p:strVal val="#ppt_w"/>
                                          </p:val>
                                        </p:tav>
                                      </p:tavLst>
                                    </p:anim>
                                    <p:anim calcmode="lin" valueType="num">
                                      <p:cBhvr>
                                        <p:cTn id="22" dur="500" fill="hold"/>
                                        <p:tgtEl>
                                          <p:spTgt spid="13316"/>
                                        </p:tgtEl>
                                        <p:attrNameLst>
                                          <p:attrName>ppt_x</p:attrName>
                                        </p:attrNameLst>
                                      </p:cBhvr>
                                      <p:tavLst>
                                        <p:tav tm="0">
                                          <p:val>
                                            <p:strVal val="#ppt_x-.3"/>
                                          </p:val>
                                        </p:tav>
                                        <p:tav tm="50000">
                                          <p:val>
                                            <p:strVal val="#ppt_x"/>
                                          </p:val>
                                        </p:tav>
                                        <p:tav tm="100000">
                                          <p:val>
                                            <p:strVal val="#ppt_x"/>
                                          </p:val>
                                        </p:tav>
                                      </p:tavLst>
                                    </p:anim>
                                    <p:anim calcmode="lin" valueType="num">
                                      <p:cBhvr>
                                        <p:cTn id="23" dur="500" fill="hold"/>
                                        <p:tgtEl>
                                          <p:spTgt spid="13316"/>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2500"/>
                            </p:stCondLst>
                            <p:childTnLst>
                              <p:par>
                                <p:cTn id="25" presetID="49" presetClass="entr" presetSubtype="0" decel="100000" fill="hold" grpId="0" nodeType="afterEffect">
                                  <p:stCondLst>
                                    <p:cond delay="0"/>
                                  </p:stCondLst>
                                  <p:childTnLst>
                                    <p:set>
                                      <p:cBhvr>
                                        <p:cTn id="26" dur="1" fill="hold">
                                          <p:stCondLst>
                                            <p:cond delay="0"/>
                                          </p:stCondLst>
                                        </p:cTn>
                                        <p:tgtEl>
                                          <p:spTgt spid="13317"/>
                                        </p:tgtEl>
                                        <p:attrNameLst>
                                          <p:attrName>style.visibility</p:attrName>
                                        </p:attrNameLst>
                                      </p:cBhvr>
                                      <p:to>
                                        <p:strVal val="visible"/>
                                      </p:to>
                                    </p:set>
                                    <p:anim calcmode="lin" valueType="num">
                                      <p:cBhvr>
                                        <p:cTn id="27" dur="500" fill="hold"/>
                                        <p:tgtEl>
                                          <p:spTgt spid="13317"/>
                                        </p:tgtEl>
                                        <p:attrNameLst>
                                          <p:attrName>ppt_w</p:attrName>
                                        </p:attrNameLst>
                                      </p:cBhvr>
                                      <p:tavLst>
                                        <p:tav tm="0">
                                          <p:val>
                                            <p:fltVal val="0"/>
                                          </p:val>
                                        </p:tav>
                                        <p:tav tm="100000">
                                          <p:val>
                                            <p:strVal val="#ppt_w"/>
                                          </p:val>
                                        </p:tav>
                                      </p:tavLst>
                                    </p:anim>
                                    <p:anim calcmode="lin" valueType="num">
                                      <p:cBhvr>
                                        <p:cTn id="28" dur="500" fill="hold"/>
                                        <p:tgtEl>
                                          <p:spTgt spid="13317"/>
                                        </p:tgtEl>
                                        <p:attrNameLst>
                                          <p:attrName>ppt_h</p:attrName>
                                        </p:attrNameLst>
                                      </p:cBhvr>
                                      <p:tavLst>
                                        <p:tav tm="0">
                                          <p:val>
                                            <p:fltVal val="0"/>
                                          </p:val>
                                        </p:tav>
                                        <p:tav tm="100000">
                                          <p:val>
                                            <p:strVal val="#ppt_h"/>
                                          </p:val>
                                        </p:tav>
                                      </p:tavLst>
                                    </p:anim>
                                    <p:anim calcmode="lin" valueType="num">
                                      <p:cBhvr>
                                        <p:cTn id="29" dur="500" fill="hold"/>
                                        <p:tgtEl>
                                          <p:spTgt spid="13317"/>
                                        </p:tgtEl>
                                        <p:attrNameLst>
                                          <p:attrName>style.rotation</p:attrName>
                                        </p:attrNameLst>
                                      </p:cBhvr>
                                      <p:tavLst>
                                        <p:tav tm="0">
                                          <p:val>
                                            <p:fltVal val="360"/>
                                          </p:val>
                                        </p:tav>
                                        <p:tav tm="100000">
                                          <p:val>
                                            <p:fltVal val="0"/>
                                          </p:val>
                                        </p:tav>
                                      </p:tavLst>
                                    </p:anim>
                                    <p:animEffect transition="in" filter="fade">
                                      <p:cBhvr>
                                        <p:cTn id="30" dur="500"/>
                                        <p:tgtEl>
                                          <p:spTgt spid="13317"/>
                                        </p:tgtEl>
                                      </p:cBhvr>
                                    </p:animEffect>
                                  </p:childTnLst>
                                  <p:subTnLst>
                                    <p:audio>
                                      <p:cMediaNode>
                                        <p:cTn display="0" masterRel="sameClick">
                                          <p:stCondLst>
                                            <p:cond evt="begin" delay="0">
                                              <p:tn val="25"/>
                                            </p:cond>
                                          </p:stCondLst>
                                          <p:endCondLst>
                                            <p:cond evt="onStopAudio" delay="0">
                                              <p:tgtEl>
                                                <p:sldTgt/>
                                              </p:tgtEl>
                                            </p:cond>
                                          </p:endCondLst>
                                        </p:cTn>
                                        <p:tgtEl>
                                          <p:sndTgt r:embed="rId4" name="breeze.wav"/>
                                        </p:tgtEl>
                                      </p:cMediaNode>
                                    </p:audio>
                                  </p:subTnLst>
                                </p:cTn>
                              </p:par>
                            </p:childTnLst>
                          </p:cTn>
                        </p:par>
                        <p:par>
                          <p:cTn id="31" fill="hold" nodeType="afterGroup">
                            <p:stCondLst>
                              <p:cond delay="3000"/>
                            </p:stCondLst>
                            <p:childTnLst>
                              <p:par>
                                <p:cTn id="32" presetID="49" presetClass="entr" presetSubtype="0" decel="100000" fill="hold" grpId="0" nodeType="afterEffect">
                                  <p:stCondLst>
                                    <p:cond delay="0"/>
                                  </p:stCondLst>
                                  <p:childTnLst>
                                    <p:set>
                                      <p:cBhvr>
                                        <p:cTn id="33" dur="1" fill="hold">
                                          <p:stCondLst>
                                            <p:cond delay="0"/>
                                          </p:stCondLst>
                                        </p:cTn>
                                        <p:tgtEl>
                                          <p:spTgt spid="13318"/>
                                        </p:tgtEl>
                                        <p:attrNameLst>
                                          <p:attrName>style.visibility</p:attrName>
                                        </p:attrNameLst>
                                      </p:cBhvr>
                                      <p:to>
                                        <p:strVal val="visible"/>
                                      </p:to>
                                    </p:set>
                                    <p:anim calcmode="lin" valueType="num">
                                      <p:cBhvr>
                                        <p:cTn id="34" dur="500" fill="hold"/>
                                        <p:tgtEl>
                                          <p:spTgt spid="13318"/>
                                        </p:tgtEl>
                                        <p:attrNameLst>
                                          <p:attrName>ppt_w</p:attrName>
                                        </p:attrNameLst>
                                      </p:cBhvr>
                                      <p:tavLst>
                                        <p:tav tm="0">
                                          <p:val>
                                            <p:fltVal val="0"/>
                                          </p:val>
                                        </p:tav>
                                        <p:tav tm="100000">
                                          <p:val>
                                            <p:strVal val="#ppt_w"/>
                                          </p:val>
                                        </p:tav>
                                      </p:tavLst>
                                    </p:anim>
                                    <p:anim calcmode="lin" valueType="num">
                                      <p:cBhvr>
                                        <p:cTn id="35" dur="500" fill="hold"/>
                                        <p:tgtEl>
                                          <p:spTgt spid="13318"/>
                                        </p:tgtEl>
                                        <p:attrNameLst>
                                          <p:attrName>ppt_h</p:attrName>
                                        </p:attrNameLst>
                                      </p:cBhvr>
                                      <p:tavLst>
                                        <p:tav tm="0">
                                          <p:val>
                                            <p:fltVal val="0"/>
                                          </p:val>
                                        </p:tav>
                                        <p:tav tm="100000">
                                          <p:val>
                                            <p:strVal val="#ppt_h"/>
                                          </p:val>
                                        </p:tav>
                                      </p:tavLst>
                                    </p:anim>
                                    <p:anim calcmode="lin" valueType="num">
                                      <p:cBhvr>
                                        <p:cTn id="36" dur="500" fill="hold"/>
                                        <p:tgtEl>
                                          <p:spTgt spid="13318"/>
                                        </p:tgtEl>
                                        <p:attrNameLst>
                                          <p:attrName>style.rotation</p:attrName>
                                        </p:attrNameLst>
                                      </p:cBhvr>
                                      <p:tavLst>
                                        <p:tav tm="0">
                                          <p:val>
                                            <p:fltVal val="360"/>
                                          </p:val>
                                        </p:tav>
                                        <p:tav tm="100000">
                                          <p:val>
                                            <p:fltVal val="0"/>
                                          </p:val>
                                        </p:tav>
                                      </p:tavLst>
                                    </p:anim>
                                    <p:animEffect transition="in" filter="fade">
                                      <p:cBhvr>
                                        <p:cTn id="37" dur="500"/>
                                        <p:tgtEl>
                                          <p:spTgt spid="13318"/>
                                        </p:tgtEl>
                                      </p:cBhvr>
                                    </p:animEffect>
                                  </p:childTnLst>
                                  <p:subTnLst>
                                    <p:audio>
                                      <p:cMediaNode>
                                        <p:cTn display="0" masterRel="sameClick">
                                          <p:stCondLst>
                                            <p:cond evt="begin" delay="0">
                                              <p:tn val="32"/>
                                            </p:cond>
                                          </p:stCondLst>
                                          <p:endCondLst>
                                            <p:cond evt="onStopAudio" delay="0">
                                              <p:tgtEl>
                                                <p:sldTgt/>
                                              </p:tgtEl>
                                            </p:cond>
                                          </p:endCondLst>
                                        </p:cTn>
                                        <p:tgtEl>
                                          <p:sndTgt r:embed="rId4" name="breeze.wav"/>
                                        </p:tgtEl>
                                      </p:cMediaNode>
                                    </p:audio>
                                  </p:subTnLst>
                                </p:cTn>
                              </p:par>
                            </p:childTnLst>
                          </p:cTn>
                        </p:par>
                        <p:par>
                          <p:cTn id="38" fill="hold" nodeType="afterGroup">
                            <p:stCondLst>
                              <p:cond delay="3500"/>
                            </p:stCondLst>
                            <p:childTnLst>
                              <p:par>
                                <p:cTn id="39" presetID="9" presetClass="entr" presetSubtype="0" fill="hold" grpId="0" nodeType="afterEffect">
                                  <p:stCondLst>
                                    <p:cond delay="0"/>
                                  </p:stCondLst>
                                  <p:childTnLst>
                                    <p:set>
                                      <p:cBhvr>
                                        <p:cTn id="40" dur="1" fill="hold">
                                          <p:stCondLst>
                                            <p:cond delay="0"/>
                                          </p:stCondLst>
                                        </p:cTn>
                                        <p:tgtEl>
                                          <p:spTgt spid="13319"/>
                                        </p:tgtEl>
                                        <p:attrNameLst>
                                          <p:attrName>style.visibility</p:attrName>
                                        </p:attrNameLst>
                                      </p:cBhvr>
                                      <p:to>
                                        <p:strVal val="visible"/>
                                      </p:to>
                                    </p:set>
                                    <p:animEffect transition="in" filter="dissolve">
                                      <p:cBhvr>
                                        <p:cTn id="41" dur="500"/>
                                        <p:tgtEl>
                                          <p:spTgt spid="133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animBg="1"/>
      <p:bldP spid="13315" grpId="0" animBg="1"/>
      <p:bldP spid="13316" grpId="0" animBg="1"/>
      <p:bldP spid="13317" grpId="0" animBg="1"/>
      <p:bldP spid="13318" grpId="0" animBg="1"/>
      <p:bldP spid="133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AutoShape 2"/>
          <p:cNvSpPr>
            <a:spLocks noChangeArrowheads="1"/>
          </p:cNvSpPr>
          <p:nvPr/>
        </p:nvSpPr>
        <p:spPr bwMode="auto">
          <a:xfrm>
            <a:off x="1677988" y="0"/>
            <a:ext cx="5832475" cy="1368425"/>
          </a:xfrm>
          <a:prstGeom prst="flowChartOffpageConnector">
            <a:avLst/>
          </a:prstGeom>
          <a:solidFill>
            <a:srgbClr val="009999"/>
          </a:solidFill>
          <a:ln w="9525">
            <a:noFill/>
            <a:miter lim="800000"/>
            <a:headEnd/>
            <a:tailEnd/>
          </a:ln>
          <a:effectLst/>
        </p:spPr>
        <p:txBody>
          <a:bodyPr wrap="none" anchor="ctr"/>
          <a:lstStyle/>
          <a:p>
            <a:pPr algn="ctr" rtl="1" eaLnBrk="1" hangingPunct="1"/>
            <a:r>
              <a:rPr lang="ar-EG" sz="5400" b="1">
                <a:solidFill>
                  <a:srgbClr val="FFFF66"/>
                </a:solidFill>
              </a:rPr>
              <a:t>سورة القدر</a:t>
            </a:r>
            <a:endParaRPr lang="en-US" sz="5400" b="1">
              <a:solidFill>
                <a:srgbClr val="FFFF66"/>
              </a:solidFill>
            </a:endParaRPr>
          </a:p>
        </p:txBody>
      </p:sp>
      <p:sp>
        <p:nvSpPr>
          <p:cNvPr id="12291" name="Rectangle 3"/>
          <p:cNvSpPr>
            <a:spLocks noChangeArrowheads="1"/>
          </p:cNvSpPr>
          <p:nvPr/>
        </p:nvSpPr>
        <p:spPr bwMode="auto">
          <a:xfrm>
            <a:off x="0" y="6223000"/>
            <a:ext cx="9144000" cy="649288"/>
          </a:xfrm>
          <a:prstGeom prst="rect">
            <a:avLst/>
          </a:prstGeom>
          <a:solidFill>
            <a:srgbClr val="009999"/>
          </a:solidFill>
          <a:ln w="9525">
            <a:noFill/>
            <a:miter lim="800000"/>
            <a:headEnd/>
            <a:tailEnd/>
          </a:ln>
          <a:effectLst/>
        </p:spPr>
        <p:txBody>
          <a:bodyPr wrap="none" anchor="ctr"/>
          <a:lstStyle/>
          <a:p>
            <a:pPr algn="r" rtl="1" eaLnBrk="1" hangingPunct="1"/>
            <a:endParaRPr lang="ar-SA"/>
          </a:p>
        </p:txBody>
      </p:sp>
      <p:sp>
        <p:nvSpPr>
          <p:cNvPr id="12292" name="Line 4"/>
          <p:cNvSpPr>
            <a:spLocks noChangeShapeType="1"/>
          </p:cNvSpPr>
          <p:nvPr/>
        </p:nvSpPr>
        <p:spPr bwMode="auto">
          <a:xfrm>
            <a:off x="4572000" y="6237288"/>
            <a:ext cx="0" cy="620712"/>
          </a:xfrm>
          <a:prstGeom prst="line">
            <a:avLst/>
          </a:prstGeom>
          <a:noFill/>
          <a:ln w="9525">
            <a:solidFill>
              <a:srgbClr val="00CC99"/>
            </a:solidFill>
            <a:round/>
            <a:headEnd/>
            <a:tailEnd/>
          </a:ln>
          <a:effectLst/>
        </p:spPr>
        <p:txBody>
          <a:bodyPr/>
          <a:lstStyle/>
          <a:p>
            <a:endParaRPr lang="en-US"/>
          </a:p>
        </p:txBody>
      </p:sp>
      <p:sp>
        <p:nvSpPr>
          <p:cNvPr id="12293" name="Oval 5">
            <a:hlinkClick r:id="" action="ppaction://hlinkshowjump?jump=endshow"/>
            <a:hlinkHover r:id="" action="ppaction://noaction" highlightClick="1"/>
          </p:cNvPr>
          <p:cNvSpPr>
            <a:spLocks noChangeArrowheads="1"/>
          </p:cNvSpPr>
          <p:nvPr/>
        </p:nvSpPr>
        <p:spPr bwMode="auto">
          <a:xfrm>
            <a:off x="4787900" y="5949950"/>
            <a:ext cx="1008063" cy="908050"/>
          </a:xfrm>
          <a:prstGeom prst="ellipse">
            <a:avLst/>
          </a:prstGeom>
          <a:solidFill>
            <a:srgbClr val="009999"/>
          </a:solidFill>
          <a:ln w="9525">
            <a:solidFill>
              <a:srgbClr val="00CC99"/>
            </a:solidFill>
            <a:round/>
            <a:headEnd/>
            <a:tailEnd/>
          </a:ln>
          <a:effectLst/>
        </p:spPr>
        <p:txBody>
          <a:bodyPr wrap="none" anchor="ctr"/>
          <a:lstStyle/>
          <a:p>
            <a:pPr algn="ctr" rtl="1" eaLnBrk="1" hangingPunct="1"/>
            <a:r>
              <a:rPr lang="ar-EG" b="1">
                <a:solidFill>
                  <a:srgbClr val="FFFF66"/>
                </a:solidFill>
              </a:rPr>
              <a:t>خروج</a:t>
            </a:r>
            <a:endParaRPr lang="en-US" b="1">
              <a:solidFill>
                <a:srgbClr val="FFFF66"/>
              </a:solidFill>
            </a:endParaRPr>
          </a:p>
        </p:txBody>
      </p:sp>
      <p:sp>
        <p:nvSpPr>
          <p:cNvPr id="12294" name="Oval 6">
            <a:hlinkClick r:id="" action="ppaction://hlinkshowjump?jump=previousslide"/>
            <a:hlinkHover r:id="" action="ppaction://noaction" highlightClick="1"/>
          </p:cNvPr>
          <p:cNvSpPr>
            <a:spLocks noChangeArrowheads="1"/>
          </p:cNvSpPr>
          <p:nvPr/>
        </p:nvSpPr>
        <p:spPr bwMode="auto">
          <a:xfrm>
            <a:off x="3348038" y="5949950"/>
            <a:ext cx="1008062" cy="908050"/>
          </a:xfrm>
          <a:prstGeom prst="ellipse">
            <a:avLst/>
          </a:prstGeom>
          <a:solidFill>
            <a:srgbClr val="009999"/>
          </a:solidFill>
          <a:ln w="9525">
            <a:solidFill>
              <a:srgbClr val="00CC99"/>
            </a:solidFill>
            <a:round/>
            <a:headEnd/>
            <a:tailEnd/>
          </a:ln>
          <a:effectLst/>
        </p:spPr>
        <p:txBody>
          <a:bodyPr wrap="none" anchor="ctr"/>
          <a:lstStyle/>
          <a:p>
            <a:pPr algn="ctr" rtl="1" eaLnBrk="1" hangingPunct="1"/>
            <a:r>
              <a:rPr lang="ar-EG" b="1">
                <a:solidFill>
                  <a:srgbClr val="FFFF66"/>
                </a:solidFill>
              </a:rPr>
              <a:t>السابق</a:t>
            </a:r>
            <a:endParaRPr lang="en-US" b="1">
              <a:solidFill>
                <a:srgbClr val="FFFF66"/>
              </a:solidFill>
            </a:endParaRPr>
          </a:p>
        </p:txBody>
      </p:sp>
      <p:sp>
        <p:nvSpPr>
          <p:cNvPr id="12314" name="Rectangle 26"/>
          <p:cNvSpPr>
            <a:spLocks noChangeArrowheads="1"/>
          </p:cNvSpPr>
          <p:nvPr/>
        </p:nvSpPr>
        <p:spPr bwMode="auto">
          <a:xfrm>
            <a:off x="1941513" y="1430338"/>
            <a:ext cx="5857875" cy="4362450"/>
          </a:xfrm>
          <a:prstGeom prst="rect">
            <a:avLst/>
          </a:prstGeom>
          <a:noFill/>
          <a:ln w="9525">
            <a:noFill/>
            <a:miter lim="800000"/>
            <a:headEnd/>
            <a:tailEnd/>
          </a:ln>
          <a:effectLst/>
        </p:spPr>
        <p:txBody>
          <a:bodyPr wrap="none" anchor="ctr">
            <a:spAutoFit/>
          </a:bodyPr>
          <a:lstStyle/>
          <a:p>
            <a:pPr algn="r" rtl="1" eaLnBrk="1" hangingPunct="1">
              <a:buFontTx/>
              <a:buChar char="-"/>
            </a:pPr>
            <a:r>
              <a:rPr lang="ar-SA" sz="2800" b="1">
                <a:solidFill>
                  <a:srgbClr val="006666"/>
                </a:solidFill>
              </a:rPr>
              <a:t> مكانة ليلة القدر أنزل اللّه فيها القرآن الكريم</a:t>
            </a:r>
            <a:endParaRPr lang="ar-EG" sz="2800" b="1">
              <a:solidFill>
                <a:srgbClr val="006666"/>
              </a:solidFill>
            </a:endParaRPr>
          </a:p>
          <a:p>
            <a:pPr algn="r" rtl="1" eaLnBrk="1" hangingPunct="1"/>
            <a:r>
              <a:rPr lang="ar-SA" sz="2800" b="1">
                <a:solidFill>
                  <a:srgbClr val="006666"/>
                </a:solidFill>
              </a:rPr>
              <a:t>هي ليلة الشرف والعظمة وهي خير من ألف شهر.</a:t>
            </a:r>
            <a:endParaRPr lang="ar-EG" sz="2800" b="1">
              <a:solidFill>
                <a:srgbClr val="006666"/>
              </a:solidFill>
            </a:endParaRPr>
          </a:p>
          <a:p>
            <a:pPr algn="r" rtl="1" eaLnBrk="1" hangingPunct="1"/>
            <a:endParaRPr lang="ar-SA" sz="2800" b="1">
              <a:solidFill>
                <a:srgbClr val="006666"/>
              </a:solidFill>
            </a:endParaRPr>
          </a:p>
          <a:p>
            <a:pPr algn="r" rtl="1" eaLnBrk="1" hangingPunct="1">
              <a:buFontTx/>
              <a:buChar char="-"/>
            </a:pPr>
            <a:r>
              <a:rPr lang="ar-SA" sz="2800" b="1">
                <a:solidFill>
                  <a:srgbClr val="006666"/>
                </a:solidFill>
              </a:rPr>
              <a:t> العمل فيها خير من عمل ألف شهر</a:t>
            </a:r>
            <a:endParaRPr lang="ar-EG" sz="2800" b="1">
              <a:solidFill>
                <a:srgbClr val="006666"/>
              </a:solidFill>
            </a:endParaRPr>
          </a:p>
          <a:p>
            <a:pPr algn="r" rtl="1" eaLnBrk="1" hangingPunct="1"/>
            <a:endParaRPr lang="ar-SA" sz="2800" b="1">
              <a:solidFill>
                <a:srgbClr val="006666"/>
              </a:solidFill>
            </a:endParaRPr>
          </a:p>
          <a:p>
            <a:pPr algn="r" rtl="1" eaLnBrk="1" hangingPunct="1">
              <a:buFontTx/>
              <a:buChar char="-"/>
            </a:pPr>
            <a:r>
              <a:rPr lang="ar-SA" sz="2800" b="1">
                <a:solidFill>
                  <a:srgbClr val="006666"/>
                </a:solidFill>
              </a:rPr>
              <a:t> تنزل الملائكة ومعهم جبريل</a:t>
            </a:r>
            <a:r>
              <a:rPr lang="ar-EG" sz="2800" b="1">
                <a:solidFill>
                  <a:srgbClr val="006666"/>
                </a:solidFill>
              </a:rPr>
              <a:t> </a:t>
            </a:r>
            <a:r>
              <a:rPr lang="ar-SA" sz="2800" b="1">
                <a:solidFill>
                  <a:srgbClr val="006666"/>
                </a:solidFill>
              </a:rPr>
              <a:t>بكل أمر من الخير</a:t>
            </a:r>
            <a:endParaRPr lang="ar-EG" sz="2800" b="1">
              <a:solidFill>
                <a:srgbClr val="006666"/>
              </a:solidFill>
            </a:endParaRPr>
          </a:p>
          <a:p>
            <a:pPr algn="r" rtl="1" eaLnBrk="1" hangingPunct="1"/>
            <a:r>
              <a:rPr lang="ar-SA" sz="2800" b="1">
                <a:solidFill>
                  <a:srgbClr val="006666"/>
                </a:solidFill>
              </a:rPr>
              <a:t>والبركة.</a:t>
            </a:r>
            <a:r>
              <a:rPr lang="ar-EG" sz="2800" b="1">
                <a:solidFill>
                  <a:srgbClr val="006666"/>
                </a:solidFill>
              </a:rPr>
              <a:t/>
            </a:r>
            <a:br>
              <a:rPr lang="ar-EG" sz="2800" b="1">
                <a:solidFill>
                  <a:srgbClr val="006666"/>
                </a:solidFill>
              </a:rPr>
            </a:br>
            <a:endParaRPr lang="ar-SA" sz="2800" b="1">
              <a:solidFill>
                <a:srgbClr val="006666"/>
              </a:solidFill>
            </a:endParaRPr>
          </a:p>
          <a:p>
            <a:pPr algn="r" rtl="1" eaLnBrk="1" hangingPunct="1">
              <a:buFontTx/>
              <a:buChar char="-"/>
            </a:pPr>
            <a:r>
              <a:rPr lang="ar-SA" sz="2800" b="1">
                <a:solidFill>
                  <a:srgbClr val="006666"/>
                </a:solidFill>
              </a:rPr>
              <a:t> هذه الليلة سلام على أولياء اللّه</a:t>
            </a:r>
            <a:r>
              <a:rPr lang="ar-EG" sz="2800" b="1">
                <a:solidFill>
                  <a:srgbClr val="006666"/>
                </a:solidFill>
              </a:rPr>
              <a:t> </a:t>
            </a:r>
            <a:r>
              <a:rPr lang="ar-SA" sz="2800" b="1">
                <a:solidFill>
                  <a:srgbClr val="006666"/>
                </a:solidFill>
              </a:rPr>
              <a:t>وأهل طاعته </a:t>
            </a:r>
            <a:endParaRPr lang="ar-EG" sz="2800" b="1">
              <a:solidFill>
                <a:srgbClr val="006666"/>
              </a:solidFill>
            </a:endParaRPr>
          </a:p>
          <a:p>
            <a:pPr algn="r" rtl="1" eaLnBrk="1" hangingPunct="1"/>
            <a:r>
              <a:rPr lang="ar-SA" sz="2800" b="1">
                <a:solidFill>
                  <a:srgbClr val="006666"/>
                </a:solidFill>
              </a:rPr>
              <a:t>حتى مطلع الفجر.</a:t>
            </a:r>
          </a:p>
        </p:txBody>
      </p:sp>
    </p:spTree>
  </p:cSld>
  <p:clrMapOvr>
    <a:masterClrMapping/>
  </p:clrMapOvr>
  <p:transition advClick="0">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fade">
                                      <p:cBhvr>
                                        <p:cTn id="7" dur="1000"/>
                                        <p:tgtEl>
                                          <p:spTgt spid="12290"/>
                                        </p:tgtEl>
                                      </p:cBhvr>
                                    </p:animEffect>
                                    <p:anim calcmode="lin" valueType="num">
                                      <p:cBhvr>
                                        <p:cTn id="8" dur="1000" fill="hold"/>
                                        <p:tgtEl>
                                          <p:spTgt spid="12290"/>
                                        </p:tgtEl>
                                        <p:attrNameLst>
                                          <p:attrName>ppt_x</p:attrName>
                                        </p:attrNameLst>
                                      </p:cBhvr>
                                      <p:tavLst>
                                        <p:tav tm="0">
                                          <p:val>
                                            <p:strVal val="#ppt_x"/>
                                          </p:val>
                                        </p:tav>
                                        <p:tav tm="100000">
                                          <p:val>
                                            <p:strVal val="#ppt_x"/>
                                          </p:val>
                                        </p:tav>
                                      </p:tavLst>
                                    </p:anim>
                                    <p:anim calcmode="lin" valueType="num">
                                      <p:cBhvr>
                                        <p:cTn id="9" dur="1000" fill="hold"/>
                                        <p:tgtEl>
                                          <p:spTgt spid="12290"/>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par>
                          <p:cTn id="10" fill="hold" nodeType="afterGroup">
                            <p:stCondLst>
                              <p:cond delay="1000"/>
                            </p:stCondLst>
                            <p:childTnLst>
                              <p:par>
                                <p:cTn id="11" presetID="37" presetClass="entr" presetSubtype="0" fill="hold" grpId="0" nodeType="afterEffect">
                                  <p:stCondLst>
                                    <p:cond delay="0"/>
                                  </p:stCondLst>
                                  <p:childTnLst>
                                    <p:set>
                                      <p:cBhvr>
                                        <p:cTn id="12" dur="1" fill="hold">
                                          <p:stCondLst>
                                            <p:cond delay="0"/>
                                          </p:stCondLst>
                                        </p:cTn>
                                        <p:tgtEl>
                                          <p:spTgt spid="12291"/>
                                        </p:tgtEl>
                                        <p:attrNameLst>
                                          <p:attrName>style.visibility</p:attrName>
                                        </p:attrNameLst>
                                      </p:cBhvr>
                                      <p:to>
                                        <p:strVal val="visible"/>
                                      </p:to>
                                    </p:set>
                                    <p:animEffect transition="in" filter="fade">
                                      <p:cBhvr>
                                        <p:cTn id="13" dur="1000"/>
                                        <p:tgtEl>
                                          <p:spTgt spid="12291"/>
                                        </p:tgtEl>
                                      </p:cBhvr>
                                    </p:animEffect>
                                    <p:anim calcmode="lin" valueType="num">
                                      <p:cBhvr>
                                        <p:cTn id="14" dur="1000" fill="hold"/>
                                        <p:tgtEl>
                                          <p:spTgt spid="12291"/>
                                        </p:tgtEl>
                                        <p:attrNameLst>
                                          <p:attrName>ppt_x</p:attrName>
                                        </p:attrNameLst>
                                      </p:cBhvr>
                                      <p:tavLst>
                                        <p:tav tm="0">
                                          <p:val>
                                            <p:strVal val="#ppt_x"/>
                                          </p:val>
                                        </p:tav>
                                        <p:tav tm="100000">
                                          <p:val>
                                            <p:strVal val="#ppt_x"/>
                                          </p:val>
                                        </p:tav>
                                      </p:tavLst>
                                    </p:anim>
                                    <p:anim calcmode="lin" valueType="num">
                                      <p:cBhvr>
                                        <p:cTn id="15" dur="900" decel="100000" fill="hold"/>
                                        <p:tgtEl>
                                          <p:spTgt spid="12291"/>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2291"/>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par>
                          <p:cTn id="17" fill="hold" nodeType="afterGroup">
                            <p:stCondLst>
                              <p:cond delay="2000"/>
                            </p:stCondLst>
                            <p:childTnLst>
                              <p:par>
                                <p:cTn id="18" presetID="39" presetClass="entr" presetSubtype="0" accel="100000" fill="hold" grpId="0" nodeType="afterEffect">
                                  <p:stCondLst>
                                    <p:cond delay="0"/>
                                  </p:stCondLst>
                                  <p:childTnLst>
                                    <p:set>
                                      <p:cBhvr>
                                        <p:cTn id="19" dur="1" fill="hold">
                                          <p:stCondLst>
                                            <p:cond delay="0"/>
                                          </p:stCondLst>
                                        </p:cTn>
                                        <p:tgtEl>
                                          <p:spTgt spid="12292"/>
                                        </p:tgtEl>
                                        <p:attrNameLst>
                                          <p:attrName>style.visibility</p:attrName>
                                        </p:attrNameLst>
                                      </p:cBhvr>
                                      <p:to>
                                        <p:strVal val="visible"/>
                                      </p:to>
                                    </p:set>
                                    <p:anim calcmode="lin" valueType="num">
                                      <p:cBhvr>
                                        <p:cTn id="20" dur="500" fill="hold"/>
                                        <p:tgtEl>
                                          <p:spTgt spid="12292"/>
                                        </p:tgtEl>
                                        <p:attrNameLst>
                                          <p:attrName>ppt_h</p:attrName>
                                        </p:attrNameLst>
                                      </p:cBhvr>
                                      <p:tavLst>
                                        <p:tav tm="0">
                                          <p:val>
                                            <p:strVal val="#ppt_h/20"/>
                                          </p:val>
                                        </p:tav>
                                        <p:tav tm="50000">
                                          <p:val>
                                            <p:strVal val="#ppt_h/20"/>
                                          </p:val>
                                        </p:tav>
                                        <p:tav tm="100000">
                                          <p:val>
                                            <p:strVal val="#ppt_h"/>
                                          </p:val>
                                        </p:tav>
                                      </p:tavLst>
                                    </p:anim>
                                    <p:anim calcmode="lin" valueType="num">
                                      <p:cBhvr>
                                        <p:cTn id="21" dur="500" fill="hold"/>
                                        <p:tgtEl>
                                          <p:spTgt spid="12292"/>
                                        </p:tgtEl>
                                        <p:attrNameLst>
                                          <p:attrName>ppt_w</p:attrName>
                                        </p:attrNameLst>
                                      </p:cBhvr>
                                      <p:tavLst>
                                        <p:tav tm="0">
                                          <p:val>
                                            <p:strVal val="#ppt_w+.3"/>
                                          </p:val>
                                        </p:tav>
                                        <p:tav tm="50000">
                                          <p:val>
                                            <p:strVal val="#ppt_w+.3"/>
                                          </p:val>
                                        </p:tav>
                                        <p:tav tm="100000">
                                          <p:val>
                                            <p:strVal val="#ppt_w"/>
                                          </p:val>
                                        </p:tav>
                                      </p:tavLst>
                                    </p:anim>
                                    <p:anim calcmode="lin" valueType="num">
                                      <p:cBhvr>
                                        <p:cTn id="22" dur="500" fill="hold"/>
                                        <p:tgtEl>
                                          <p:spTgt spid="12292"/>
                                        </p:tgtEl>
                                        <p:attrNameLst>
                                          <p:attrName>ppt_x</p:attrName>
                                        </p:attrNameLst>
                                      </p:cBhvr>
                                      <p:tavLst>
                                        <p:tav tm="0">
                                          <p:val>
                                            <p:strVal val="#ppt_x-.3"/>
                                          </p:val>
                                        </p:tav>
                                        <p:tav tm="50000">
                                          <p:val>
                                            <p:strVal val="#ppt_x"/>
                                          </p:val>
                                        </p:tav>
                                        <p:tav tm="100000">
                                          <p:val>
                                            <p:strVal val="#ppt_x"/>
                                          </p:val>
                                        </p:tav>
                                      </p:tavLst>
                                    </p:anim>
                                    <p:anim calcmode="lin" valueType="num">
                                      <p:cBhvr>
                                        <p:cTn id="23" dur="500" fill="hold"/>
                                        <p:tgtEl>
                                          <p:spTgt spid="12292"/>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2500"/>
                            </p:stCondLst>
                            <p:childTnLst>
                              <p:par>
                                <p:cTn id="25" presetID="49" presetClass="entr" presetSubtype="0" decel="100000" fill="hold" grpId="0" nodeType="afterEffect">
                                  <p:stCondLst>
                                    <p:cond delay="0"/>
                                  </p:stCondLst>
                                  <p:childTnLst>
                                    <p:set>
                                      <p:cBhvr>
                                        <p:cTn id="26" dur="1" fill="hold">
                                          <p:stCondLst>
                                            <p:cond delay="0"/>
                                          </p:stCondLst>
                                        </p:cTn>
                                        <p:tgtEl>
                                          <p:spTgt spid="12293"/>
                                        </p:tgtEl>
                                        <p:attrNameLst>
                                          <p:attrName>style.visibility</p:attrName>
                                        </p:attrNameLst>
                                      </p:cBhvr>
                                      <p:to>
                                        <p:strVal val="visible"/>
                                      </p:to>
                                    </p:set>
                                    <p:anim calcmode="lin" valueType="num">
                                      <p:cBhvr>
                                        <p:cTn id="27" dur="500" fill="hold"/>
                                        <p:tgtEl>
                                          <p:spTgt spid="12293"/>
                                        </p:tgtEl>
                                        <p:attrNameLst>
                                          <p:attrName>ppt_w</p:attrName>
                                        </p:attrNameLst>
                                      </p:cBhvr>
                                      <p:tavLst>
                                        <p:tav tm="0">
                                          <p:val>
                                            <p:fltVal val="0"/>
                                          </p:val>
                                        </p:tav>
                                        <p:tav tm="100000">
                                          <p:val>
                                            <p:strVal val="#ppt_w"/>
                                          </p:val>
                                        </p:tav>
                                      </p:tavLst>
                                    </p:anim>
                                    <p:anim calcmode="lin" valueType="num">
                                      <p:cBhvr>
                                        <p:cTn id="28" dur="500" fill="hold"/>
                                        <p:tgtEl>
                                          <p:spTgt spid="12293"/>
                                        </p:tgtEl>
                                        <p:attrNameLst>
                                          <p:attrName>ppt_h</p:attrName>
                                        </p:attrNameLst>
                                      </p:cBhvr>
                                      <p:tavLst>
                                        <p:tav tm="0">
                                          <p:val>
                                            <p:fltVal val="0"/>
                                          </p:val>
                                        </p:tav>
                                        <p:tav tm="100000">
                                          <p:val>
                                            <p:strVal val="#ppt_h"/>
                                          </p:val>
                                        </p:tav>
                                      </p:tavLst>
                                    </p:anim>
                                    <p:anim calcmode="lin" valueType="num">
                                      <p:cBhvr>
                                        <p:cTn id="29" dur="500" fill="hold"/>
                                        <p:tgtEl>
                                          <p:spTgt spid="12293"/>
                                        </p:tgtEl>
                                        <p:attrNameLst>
                                          <p:attrName>style.rotation</p:attrName>
                                        </p:attrNameLst>
                                      </p:cBhvr>
                                      <p:tavLst>
                                        <p:tav tm="0">
                                          <p:val>
                                            <p:fltVal val="360"/>
                                          </p:val>
                                        </p:tav>
                                        <p:tav tm="100000">
                                          <p:val>
                                            <p:fltVal val="0"/>
                                          </p:val>
                                        </p:tav>
                                      </p:tavLst>
                                    </p:anim>
                                    <p:animEffect transition="in" filter="fade">
                                      <p:cBhvr>
                                        <p:cTn id="30" dur="500"/>
                                        <p:tgtEl>
                                          <p:spTgt spid="12293"/>
                                        </p:tgtEl>
                                      </p:cBhvr>
                                    </p:animEffect>
                                  </p:childTnLst>
                                  <p:subTnLst>
                                    <p:audio>
                                      <p:cMediaNode>
                                        <p:cTn display="0" masterRel="sameClick">
                                          <p:stCondLst>
                                            <p:cond evt="begin" delay="0">
                                              <p:tn val="25"/>
                                            </p:cond>
                                          </p:stCondLst>
                                          <p:endCondLst>
                                            <p:cond evt="onStopAudio" delay="0">
                                              <p:tgtEl>
                                                <p:sldTgt/>
                                              </p:tgtEl>
                                            </p:cond>
                                          </p:endCondLst>
                                        </p:cTn>
                                        <p:tgtEl>
                                          <p:sndTgt r:embed="rId4" name="breeze.wav"/>
                                        </p:tgtEl>
                                      </p:cMediaNode>
                                    </p:audio>
                                  </p:subTnLst>
                                </p:cTn>
                              </p:par>
                            </p:childTnLst>
                          </p:cTn>
                        </p:par>
                        <p:par>
                          <p:cTn id="31" fill="hold" nodeType="afterGroup">
                            <p:stCondLst>
                              <p:cond delay="3000"/>
                            </p:stCondLst>
                            <p:childTnLst>
                              <p:par>
                                <p:cTn id="32" presetID="49" presetClass="entr" presetSubtype="0" decel="100000" fill="hold" grpId="0" nodeType="afterEffect">
                                  <p:stCondLst>
                                    <p:cond delay="0"/>
                                  </p:stCondLst>
                                  <p:childTnLst>
                                    <p:set>
                                      <p:cBhvr>
                                        <p:cTn id="33" dur="1" fill="hold">
                                          <p:stCondLst>
                                            <p:cond delay="0"/>
                                          </p:stCondLst>
                                        </p:cTn>
                                        <p:tgtEl>
                                          <p:spTgt spid="12294"/>
                                        </p:tgtEl>
                                        <p:attrNameLst>
                                          <p:attrName>style.visibility</p:attrName>
                                        </p:attrNameLst>
                                      </p:cBhvr>
                                      <p:to>
                                        <p:strVal val="visible"/>
                                      </p:to>
                                    </p:set>
                                    <p:anim calcmode="lin" valueType="num">
                                      <p:cBhvr>
                                        <p:cTn id="34" dur="500" fill="hold"/>
                                        <p:tgtEl>
                                          <p:spTgt spid="12294"/>
                                        </p:tgtEl>
                                        <p:attrNameLst>
                                          <p:attrName>ppt_w</p:attrName>
                                        </p:attrNameLst>
                                      </p:cBhvr>
                                      <p:tavLst>
                                        <p:tav tm="0">
                                          <p:val>
                                            <p:fltVal val="0"/>
                                          </p:val>
                                        </p:tav>
                                        <p:tav tm="100000">
                                          <p:val>
                                            <p:strVal val="#ppt_w"/>
                                          </p:val>
                                        </p:tav>
                                      </p:tavLst>
                                    </p:anim>
                                    <p:anim calcmode="lin" valueType="num">
                                      <p:cBhvr>
                                        <p:cTn id="35" dur="500" fill="hold"/>
                                        <p:tgtEl>
                                          <p:spTgt spid="12294"/>
                                        </p:tgtEl>
                                        <p:attrNameLst>
                                          <p:attrName>ppt_h</p:attrName>
                                        </p:attrNameLst>
                                      </p:cBhvr>
                                      <p:tavLst>
                                        <p:tav tm="0">
                                          <p:val>
                                            <p:fltVal val="0"/>
                                          </p:val>
                                        </p:tav>
                                        <p:tav tm="100000">
                                          <p:val>
                                            <p:strVal val="#ppt_h"/>
                                          </p:val>
                                        </p:tav>
                                      </p:tavLst>
                                    </p:anim>
                                    <p:anim calcmode="lin" valueType="num">
                                      <p:cBhvr>
                                        <p:cTn id="36" dur="500" fill="hold"/>
                                        <p:tgtEl>
                                          <p:spTgt spid="12294"/>
                                        </p:tgtEl>
                                        <p:attrNameLst>
                                          <p:attrName>style.rotation</p:attrName>
                                        </p:attrNameLst>
                                      </p:cBhvr>
                                      <p:tavLst>
                                        <p:tav tm="0">
                                          <p:val>
                                            <p:fltVal val="360"/>
                                          </p:val>
                                        </p:tav>
                                        <p:tav tm="100000">
                                          <p:val>
                                            <p:fltVal val="0"/>
                                          </p:val>
                                        </p:tav>
                                      </p:tavLst>
                                    </p:anim>
                                    <p:animEffect transition="in" filter="fade">
                                      <p:cBhvr>
                                        <p:cTn id="37" dur="500"/>
                                        <p:tgtEl>
                                          <p:spTgt spid="12294"/>
                                        </p:tgtEl>
                                      </p:cBhvr>
                                    </p:animEffect>
                                  </p:childTnLst>
                                  <p:subTnLst>
                                    <p:audio>
                                      <p:cMediaNode>
                                        <p:cTn display="0" masterRel="sameClick">
                                          <p:stCondLst>
                                            <p:cond evt="begin" delay="0">
                                              <p:tn val="32"/>
                                            </p:cond>
                                          </p:stCondLst>
                                          <p:endCondLst>
                                            <p:cond evt="onStopAudio" delay="0">
                                              <p:tgtEl>
                                                <p:sldTgt/>
                                              </p:tgtEl>
                                            </p:cond>
                                          </p:endCondLst>
                                        </p:cTn>
                                        <p:tgtEl>
                                          <p:sndTgt r:embed="rId4" name="breeze.wav"/>
                                        </p:tgtEl>
                                      </p:cMediaNode>
                                    </p:audio>
                                  </p:subTnLst>
                                </p:cTn>
                              </p:par>
                            </p:childTnLst>
                          </p:cTn>
                        </p:par>
                        <p:par>
                          <p:cTn id="38" fill="hold" nodeType="afterGroup">
                            <p:stCondLst>
                              <p:cond delay="3500"/>
                            </p:stCondLst>
                            <p:childTnLst>
                              <p:par>
                                <p:cTn id="39" presetID="9" presetClass="entr" presetSubtype="0" fill="hold" grpId="0" nodeType="afterEffect">
                                  <p:stCondLst>
                                    <p:cond delay="0"/>
                                  </p:stCondLst>
                                  <p:childTnLst>
                                    <p:set>
                                      <p:cBhvr>
                                        <p:cTn id="40" dur="1" fill="hold">
                                          <p:stCondLst>
                                            <p:cond delay="0"/>
                                          </p:stCondLst>
                                        </p:cTn>
                                        <p:tgtEl>
                                          <p:spTgt spid="12314"/>
                                        </p:tgtEl>
                                        <p:attrNameLst>
                                          <p:attrName>style.visibility</p:attrName>
                                        </p:attrNameLst>
                                      </p:cBhvr>
                                      <p:to>
                                        <p:strVal val="visible"/>
                                      </p:to>
                                    </p:set>
                                    <p:animEffect transition="in" filter="dissolve">
                                      <p:cBhvr>
                                        <p:cTn id="41" dur="500"/>
                                        <p:tgtEl>
                                          <p:spTgt spid="12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animBg="1"/>
      <p:bldP spid="12291" grpId="0" animBg="1"/>
      <p:bldP spid="12292" grpId="0" animBg="1"/>
      <p:bldP spid="12293" grpId="0" animBg="1"/>
      <p:bldP spid="12294" grpId="0" animBg="1"/>
      <p:bldP spid="123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ستطيل 5"/>
          <p:cNvSpPr/>
          <p:nvPr/>
        </p:nvSpPr>
        <p:spPr>
          <a:xfrm>
            <a:off x="323850" y="2276475"/>
            <a:ext cx="8280400" cy="374491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hangingPunct="1">
              <a:defRPr/>
            </a:pPr>
            <a:r>
              <a:rPr lang="ar-SA" dirty="0" err="1"/>
              <a:t>ق</a:t>
            </a:r>
            <a:r>
              <a:rPr lang="ar-SA" dirty="0" err="1">
                <a:solidFill>
                  <a:srgbClr val="000000"/>
                </a:solidFill>
              </a:rPr>
              <a:t>تتحدث</a:t>
            </a:r>
            <a:r>
              <a:rPr lang="ar-SA" dirty="0">
                <a:solidFill>
                  <a:srgbClr val="000000"/>
                </a:solidFill>
              </a:rPr>
              <a:t> السورة الكريمة عن</a:t>
            </a:r>
            <a:r>
              <a:rPr lang="ar-SA" dirty="0">
                <a:solidFill>
                  <a:srgbClr val="000000"/>
                </a:solidFill>
              </a:rPr>
              <a:t>:</a:t>
            </a:r>
          </a:p>
          <a:p>
            <a:pPr algn="ctr" rtl="1" eaLnBrk="1" hangingPunct="1">
              <a:defRPr/>
            </a:pPr>
            <a:r>
              <a:rPr lang="ar-SA" dirty="0">
                <a:solidFill>
                  <a:srgbClr val="000000"/>
                </a:solidFill>
              </a:rPr>
              <a:t>ـ بدء نزول القرآن العظيم وفضل ليلة القدر على سائر ليالي السنة .</a:t>
            </a:r>
          </a:p>
          <a:p>
            <a:pPr algn="ctr" rtl="1" eaLnBrk="1" hangingPunct="1">
              <a:defRPr/>
            </a:pPr>
            <a:r>
              <a:rPr lang="ar-SA" dirty="0">
                <a:solidFill>
                  <a:srgbClr val="000000"/>
                </a:solidFill>
              </a:rPr>
              <a:t>ـ نزول الملائكة الأطهار وجبريل علية السلام معهم بإذن ربهم مصحوبين بكل أمر قضاء الله وحكم به في تلك السنة من خير وشر ورزق وأجل .</a:t>
            </a:r>
          </a:p>
          <a:p>
            <a:pPr algn="ctr" rtl="1" eaLnBrk="1" hangingPunct="1">
              <a:defRPr/>
            </a:pPr>
            <a:r>
              <a:rPr lang="ar-SA" dirty="0">
                <a:solidFill>
                  <a:srgbClr val="000000"/>
                </a:solidFill>
              </a:rPr>
              <a:t>ـ فضل هذه الليلة حيث العباد فيها تفضل العبادة في غيرها بأضعاف مضاعفة فهي خير من ألف شهر أي تحسب (؟ ثلاثا وثمانين سنة وأربعة اشهر ).</a:t>
            </a:r>
            <a:endParaRPr lang="ar-SA" dirty="0">
              <a:solidFill>
                <a:srgbClr val="000000"/>
              </a:solidFill>
            </a:endParaRPr>
          </a:p>
        </p:txBody>
      </p:sp>
      <p:pic>
        <p:nvPicPr>
          <p:cNvPr id="17411" name="صورة 2"/>
          <p:cNvPicPr>
            <a:picLocks noChangeAspect="1"/>
          </p:cNvPicPr>
          <p:nvPr/>
        </p:nvPicPr>
        <p:blipFill>
          <a:blip r:embed="rId2" cstate="print"/>
          <a:srcRect r="7304"/>
          <a:stretch>
            <a:fillRect/>
          </a:stretch>
        </p:blipFill>
        <p:spPr bwMode="auto">
          <a:xfrm>
            <a:off x="4427538" y="0"/>
            <a:ext cx="3600450" cy="1844675"/>
          </a:xfrm>
          <a:prstGeom prst="rect">
            <a:avLst/>
          </a:prstGeom>
          <a:noFill/>
          <a:ln w="9525">
            <a:noFill/>
            <a:miter lim="800000"/>
            <a:headEnd/>
            <a:tailEnd/>
          </a:ln>
        </p:spPr>
      </p:pic>
      <p:sp>
        <p:nvSpPr>
          <p:cNvPr id="7" name="مستطيل 6"/>
          <p:cNvSpPr/>
          <p:nvPr/>
        </p:nvSpPr>
        <p:spPr>
          <a:xfrm>
            <a:off x="5508625" y="647700"/>
            <a:ext cx="2016125" cy="86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SA" dirty="0">
                <a:ln w="0"/>
                <a:solidFill>
                  <a:schemeClr val="tx1"/>
                </a:solidFill>
                <a:effectLst>
                  <a:outerShdw blurRad="38100" dist="19050" dir="2700000" algn="tl" rotWithShape="0">
                    <a:schemeClr val="dk1">
                      <a:alpha val="40000"/>
                    </a:schemeClr>
                  </a:outerShdw>
                </a:effectLst>
              </a:rPr>
              <a:t>معلومات </a:t>
            </a:r>
            <a:r>
              <a:rPr lang="ar-SA" dirty="0" err="1">
                <a:ln w="0"/>
                <a:solidFill>
                  <a:schemeClr val="tx1"/>
                </a:solidFill>
                <a:effectLst>
                  <a:outerShdw blurRad="38100" dist="19050" dir="2700000" algn="tl" rotWithShape="0">
                    <a:schemeClr val="dk1">
                      <a:alpha val="40000"/>
                    </a:schemeClr>
                  </a:outerShdw>
                </a:effectLst>
              </a:rPr>
              <a:t>إثرائية</a:t>
            </a:r>
            <a:r>
              <a:rPr lang="ar-SA" dirty="0">
                <a:ln w="0"/>
                <a:solidFill>
                  <a:schemeClr val="tx1"/>
                </a:solidFill>
                <a:effectLst>
                  <a:outerShdw blurRad="38100" dist="19050" dir="2700000" algn="tl" rotWithShape="0">
                    <a:schemeClr val="dk1">
                      <a:alpha val="40000"/>
                    </a:schemeClr>
                  </a:outerShdw>
                </a:effectLst>
              </a:rPr>
              <a:t> </a:t>
            </a:r>
          </a:p>
        </p:txBody>
      </p:sp>
      <p:pic>
        <p:nvPicPr>
          <p:cNvPr id="17413" name="صورة 1"/>
          <p:cNvPicPr>
            <a:picLocks noChangeAspect="1"/>
          </p:cNvPicPr>
          <p:nvPr/>
        </p:nvPicPr>
        <p:blipFill>
          <a:blip r:embed="rId3" cstate="print"/>
          <a:srcRect/>
          <a:stretch>
            <a:fillRect/>
          </a:stretch>
        </p:blipFill>
        <p:spPr bwMode="auto">
          <a:xfrm>
            <a:off x="539750" y="60325"/>
            <a:ext cx="2743200" cy="2038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مستدير الزوايا 3"/>
          <p:cNvSpPr/>
          <p:nvPr/>
        </p:nvSpPr>
        <p:spPr>
          <a:xfrm>
            <a:off x="1547813" y="333375"/>
            <a:ext cx="5256212" cy="863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hangingPunct="1">
              <a:defRPr/>
            </a:pPr>
            <a:r>
              <a:rPr lang="ar-SA" sz="4400" dirty="0">
                <a:solidFill>
                  <a:srgbClr val="080808"/>
                </a:solidFill>
              </a:rPr>
              <a:t>فوائد في تصحيح التلاوة</a:t>
            </a:r>
          </a:p>
        </p:txBody>
      </p:sp>
      <p:graphicFrame>
        <p:nvGraphicFramePr>
          <p:cNvPr id="5" name="جدول 4"/>
          <p:cNvGraphicFramePr>
            <a:graphicFrameLocks noGrp="1"/>
          </p:cNvGraphicFramePr>
          <p:nvPr/>
        </p:nvGraphicFramePr>
        <p:xfrm>
          <a:off x="827088" y="1471613"/>
          <a:ext cx="6864350" cy="2428640"/>
        </p:xfrm>
        <a:graphic>
          <a:graphicData uri="http://schemas.openxmlformats.org/drawingml/2006/table">
            <a:tbl>
              <a:tblPr rtl="1" firstRow="1" bandRow="1">
                <a:tableStyleId>{5DA37D80-6434-44D0-A028-1B22A696006F}</a:tableStyleId>
              </a:tblPr>
              <a:tblGrid>
                <a:gridCol w="1276984"/>
                <a:gridCol w="5587366"/>
              </a:tblGrid>
              <a:tr h="508374">
                <a:tc>
                  <a:txBody>
                    <a:bodyPr/>
                    <a:lstStyle/>
                    <a:p>
                      <a:pPr rtl="1"/>
                      <a:r>
                        <a:rPr lang="ar-SA" sz="2400" dirty="0" smtClean="0"/>
                        <a:t>اللفظ </a:t>
                      </a:r>
                      <a:endParaRPr lang="ar-SA" sz="2400" dirty="0"/>
                    </a:p>
                  </a:txBody>
                  <a:tcPr marL="91439" marR="91439" marT="45733" marB="45733"/>
                </a:tc>
                <a:tc>
                  <a:txBody>
                    <a:bodyPr/>
                    <a:lstStyle/>
                    <a:p>
                      <a:pPr rtl="1"/>
                      <a:r>
                        <a:rPr lang="ar-SA" sz="2400" dirty="0" smtClean="0"/>
                        <a:t>التوضيح</a:t>
                      </a:r>
                      <a:r>
                        <a:rPr lang="ar-SA" sz="2400" baseline="0" dirty="0" smtClean="0"/>
                        <a:t> والبيان </a:t>
                      </a:r>
                      <a:endParaRPr lang="ar-SA" sz="2400" dirty="0"/>
                    </a:p>
                  </a:txBody>
                  <a:tcPr marL="91439" marR="91439" marT="45733" marB="45733"/>
                </a:tc>
              </a:tr>
              <a:tr h="1652213">
                <a:tc>
                  <a:txBody>
                    <a:bodyPr/>
                    <a:lstStyle/>
                    <a:p>
                      <a:pPr rtl="1"/>
                      <a:r>
                        <a:rPr lang="ar-SA" sz="2400" dirty="0" smtClean="0"/>
                        <a:t>القدر</a:t>
                      </a:r>
                      <a:r>
                        <a:rPr lang="ar-SA" sz="2400" baseline="0" dirty="0" smtClean="0"/>
                        <a:t> , شهر , أمر , الفجر </a:t>
                      </a:r>
                      <a:endParaRPr lang="ar-SA" sz="2400" dirty="0"/>
                    </a:p>
                  </a:txBody>
                  <a:tcPr marL="91439" marR="91439" marT="45733" marB="45733"/>
                </a:tc>
                <a:tc>
                  <a:txBody>
                    <a:bodyPr/>
                    <a:lstStyle/>
                    <a:p>
                      <a:pPr rtl="1"/>
                      <a:r>
                        <a:rPr lang="ar-SA" sz="2400" dirty="0" smtClean="0"/>
                        <a:t>هذه</a:t>
                      </a:r>
                      <a:r>
                        <a:rPr lang="ar-SA" sz="2400" baseline="0" dirty="0" smtClean="0"/>
                        <a:t> السورة جميع أو آخر آياتها تنتهي بحرف الراء الذي قبله ساكن وعند الوقف على الراء فإنها ستكون ساكنة فقد يسقطها الطالب لصعوبة الجمع عليه بين حرفين ساكنين أو يحرك الراء بالكسر وكلاهما خطأ والصواب إظهار الراء الساكنة . </a:t>
                      </a:r>
                      <a:endParaRPr lang="ar-SA" sz="2400" dirty="0"/>
                    </a:p>
                  </a:txBody>
                  <a:tcPr marL="91439" marR="91439" marT="45733" marB="45733"/>
                </a:tc>
              </a:tr>
            </a:tbl>
          </a:graphicData>
        </a:graphic>
      </p:graphicFrame>
      <p:pic>
        <p:nvPicPr>
          <p:cNvPr id="18446" name="صورة 1"/>
          <p:cNvPicPr>
            <a:picLocks noChangeAspect="1"/>
          </p:cNvPicPr>
          <p:nvPr/>
        </p:nvPicPr>
        <p:blipFill>
          <a:blip r:embed="rId2" cstate="print"/>
          <a:srcRect/>
          <a:stretch>
            <a:fillRect/>
          </a:stretch>
        </p:blipFill>
        <p:spPr bwMode="auto">
          <a:xfrm>
            <a:off x="900113" y="3946525"/>
            <a:ext cx="6865937" cy="2911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صورة 1"/>
          <p:cNvPicPr>
            <a:picLocks noChangeAspect="1"/>
          </p:cNvPicPr>
          <p:nvPr/>
        </p:nvPicPr>
        <p:blipFill>
          <a:blip r:embed="rId2" cstate="print"/>
          <a:srcRect/>
          <a:stretch>
            <a:fillRect/>
          </a:stretch>
        </p:blipFill>
        <p:spPr bwMode="auto">
          <a:xfrm>
            <a:off x="4284663" y="58738"/>
            <a:ext cx="4464050" cy="2433637"/>
          </a:xfrm>
          <a:prstGeom prst="rect">
            <a:avLst/>
          </a:prstGeom>
          <a:noFill/>
          <a:ln w="9525">
            <a:noFill/>
            <a:miter lim="800000"/>
            <a:headEnd/>
            <a:tailEnd/>
          </a:ln>
        </p:spPr>
      </p:pic>
      <p:sp>
        <p:nvSpPr>
          <p:cNvPr id="4" name="مستطيل مستدير الزوايا 3"/>
          <p:cNvSpPr/>
          <p:nvPr/>
        </p:nvSpPr>
        <p:spPr>
          <a:xfrm>
            <a:off x="4752975" y="1431925"/>
            <a:ext cx="3527425" cy="79216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hangingPunct="1">
              <a:defRPr/>
            </a:pPr>
            <a:r>
              <a:rPr lang="ar-SA" sz="4000" dirty="0">
                <a:solidFill>
                  <a:srgbClr val="000000"/>
                </a:solidFill>
              </a:rPr>
              <a:t>وقفة تربوية</a:t>
            </a:r>
          </a:p>
        </p:txBody>
      </p:sp>
      <p:sp>
        <p:nvSpPr>
          <p:cNvPr id="5" name="مستطيل مستدير الزوايا 4"/>
          <p:cNvSpPr/>
          <p:nvPr/>
        </p:nvSpPr>
        <p:spPr>
          <a:xfrm>
            <a:off x="647700" y="3141663"/>
            <a:ext cx="7848600" cy="2087562"/>
          </a:xfrm>
          <a:prstGeom prst="roundRect">
            <a:avLst>
              <a:gd name="adj" fmla="val 50000"/>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hangingPunct="1">
              <a:defRPr/>
            </a:pPr>
            <a:r>
              <a:rPr lang="ar-SA" dirty="0">
                <a:solidFill>
                  <a:srgbClr val="000000"/>
                </a:solidFill>
              </a:rPr>
              <a:t>يوجه المعلم طلابه إلى عظم قدر هذه الليلة وفضلها عند الله تعالى ويحثهم على الإكثار من التعبد في العشر الأواخر من رمضان رجاء لليلة القدر .</a:t>
            </a:r>
            <a:endParaRPr lang="ar-SA" dirty="0">
              <a:solidFill>
                <a:srgbClr val="0000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a:extLst>
              <a:ext uri="{FF2B5EF4-FFF2-40B4-BE49-F238E27FC236}"/>
            </a:extLst>
          </p:cNvPr>
          <p:cNvSpPr/>
          <p:nvPr/>
        </p:nvSpPr>
        <p:spPr>
          <a:xfrm>
            <a:off x="179388" y="260350"/>
            <a:ext cx="8785225" cy="6408738"/>
          </a:xfrm>
          <a:prstGeom prst="rect">
            <a:avLst/>
          </a:prstGeom>
          <a:noFill/>
          <a:ln w="168275" cmpd="thinThick">
            <a:solidFill>
              <a:srgbClr val="9A75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ar-SA"/>
          </a:p>
        </p:txBody>
      </p:sp>
      <p:sp>
        <p:nvSpPr>
          <p:cNvPr id="13" name="AutoShape 2">
            <a:extLst>
              <a:ext uri="{FF2B5EF4-FFF2-40B4-BE49-F238E27FC236}"/>
            </a:extLst>
          </p:cNvPr>
          <p:cNvSpPr>
            <a:spLocks noChangeArrowheads="1"/>
          </p:cNvSpPr>
          <p:nvPr/>
        </p:nvSpPr>
        <p:spPr bwMode="auto">
          <a:xfrm>
            <a:off x="788988" y="457200"/>
            <a:ext cx="7561262" cy="1608138"/>
          </a:xfrm>
          <a:prstGeom prst="roundRect">
            <a:avLst>
              <a:gd name="adj" fmla="val 16667"/>
            </a:avLst>
          </a:prstGeom>
          <a:solidFill>
            <a:srgbClr val="FFFFFF"/>
          </a:solidFill>
          <a:ln w="9525">
            <a:solidFill>
              <a:srgbClr val="000000"/>
            </a:solidFill>
            <a:round/>
            <a:headEnd/>
            <a:tailEnd/>
          </a:ln>
        </p:spPr>
        <p:txBody>
          <a:bodyPr lIns="58057" tIns="29029" rIns="58057" bIns="29029"/>
          <a:lstStyle/>
          <a:p>
            <a:pPr algn="r" rtl="1" eaLnBrk="1" hangingPunct="1">
              <a:spcAft>
                <a:spcPts val="635"/>
              </a:spcAft>
              <a:defRPr/>
            </a:pPr>
            <a:r>
              <a:rPr lang="ar-SA" sz="1016" b="1" dirty="0">
                <a:solidFill>
                  <a:srgbClr val="FF0000"/>
                </a:solidFill>
                <a:cs typeface="Arial" panose="020B0604020202020204" pitchFamily="34" charset="0"/>
              </a:rPr>
              <a:t> </a:t>
            </a:r>
            <a:r>
              <a:rPr lang="ar-SA" sz="1400" b="1" dirty="0">
                <a:solidFill>
                  <a:srgbClr val="FF0000"/>
                </a:solidFill>
                <a:cs typeface="Arial" panose="020B0604020202020204" pitchFamily="34" charset="0"/>
              </a:rPr>
              <a:t>اليوم :                                                                                                           المادة:  </a:t>
            </a:r>
            <a:r>
              <a:rPr lang="ar-SA" sz="1400" b="1" dirty="0">
                <a:cs typeface="Arial" panose="020B0604020202020204" pitchFamily="34" charset="0"/>
              </a:rPr>
              <a:t>قرآن </a:t>
            </a:r>
            <a:endParaRPr lang="ar-SA" sz="1400" b="1" dirty="0">
              <a:solidFill>
                <a:srgbClr val="FF0000"/>
              </a:solidFill>
              <a:cs typeface="Arial" panose="020B0604020202020204" pitchFamily="34" charset="0"/>
            </a:endParaRPr>
          </a:p>
          <a:p>
            <a:pPr algn="r" rtl="1" eaLnBrk="1" hangingPunct="1">
              <a:spcAft>
                <a:spcPts val="635"/>
              </a:spcAft>
              <a:defRPr/>
            </a:pPr>
            <a:r>
              <a:rPr lang="ar-SA" sz="1400" b="1" dirty="0">
                <a:solidFill>
                  <a:srgbClr val="FF0000"/>
                </a:solidFill>
                <a:cs typeface="Arial" panose="020B0604020202020204" pitchFamily="34" charset="0"/>
              </a:rPr>
              <a:t> التاريخ </a:t>
            </a:r>
            <a:r>
              <a:rPr lang="ar-SA" sz="1400" b="1" dirty="0">
                <a:cs typeface="Arial" panose="020B0604020202020204" pitchFamily="34" charset="0"/>
              </a:rPr>
              <a:t>:     /      /   14 هـ                                                                               </a:t>
            </a:r>
            <a:r>
              <a:rPr lang="ar-SA" sz="1400" b="1" dirty="0">
                <a:solidFill>
                  <a:srgbClr val="FF0000"/>
                </a:solidFill>
                <a:cs typeface="Arial" panose="020B0604020202020204" pitchFamily="34" charset="0"/>
              </a:rPr>
              <a:t> </a:t>
            </a:r>
            <a:r>
              <a:rPr lang="ar-SA" sz="1400" b="1" dirty="0">
                <a:solidFill>
                  <a:srgbClr val="FF0000"/>
                </a:solidFill>
                <a:ea typeface="Calibri" panose="020F0502020204030204" pitchFamily="34" charset="0"/>
                <a:cs typeface="Akhbar MT" pitchFamily="2" charset="-78"/>
              </a:rPr>
              <a:t>الموضوع</a:t>
            </a:r>
            <a:r>
              <a:rPr lang="ar-SA" sz="1400" b="1" dirty="0">
                <a:solidFill>
                  <a:prstClr val="black"/>
                </a:solidFill>
                <a:ea typeface="Calibri" panose="020F0502020204030204" pitchFamily="34" charset="0"/>
                <a:cs typeface="Akhbar MT" pitchFamily="2" charset="-78"/>
              </a:rPr>
              <a:t> : سورة </a:t>
            </a:r>
            <a:r>
              <a:rPr lang="ar-SA" sz="1400" b="1" dirty="0">
                <a:solidFill>
                  <a:prstClr val="black"/>
                </a:solidFill>
                <a:ea typeface="Calibri" panose="020F0502020204030204" pitchFamily="34" charset="0"/>
                <a:cs typeface="Akhbar MT" pitchFamily="2" charset="-78"/>
              </a:rPr>
              <a:t>القدر                                                                                                                     </a:t>
            </a:r>
            <a:r>
              <a:rPr lang="ar-SA" sz="1400" b="1" dirty="0">
                <a:solidFill>
                  <a:srgbClr val="FF0000"/>
                </a:solidFill>
                <a:ea typeface="Calibri" panose="020F0502020204030204" pitchFamily="34" charset="0"/>
                <a:cs typeface="Akhbar MT" pitchFamily="2" charset="-78"/>
              </a:rPr>
              <a:t> </a:t>
            </a:r>
            <a:endParaRPr lang="ar-SA" sz="1400" b="1" dirty="0">
              <a:solidFill>
                <a:srgbClr val="FF0000"/>
              </a:solidFill>
              <a:ea typeface="Calibri" panose="020F0502020204030204" pitchFamily="34" charset="0"/>
              <a:cs typeface="Akhbar MT" pitchFamily="2" charset="-78"/>
            </a:endParaRPr>
          </a:p>
          <a:p>
            <a:pPr algn="r" rtl="1" eaLnBrk="1" hangingPunct="1">
              <a:spcAft>
                <a:spcPts val="635"/>
              </a:spcAft>
              <a:defRPr/>
            </a:pPr>
            <a:r>
              <a:rPr lang="ar-SA" sz="1400" b="1" dirty="0">
                <a:solidFill>
                  <a:srgbClr val="FF0000"/>
                </a:solidFill>
                <a:cs typeface="Akhbar MT" pitchFamily="2" charset="-78"/>
              </a:rPr>
              <a:t>                                 </a:t>
            </a:r>
            <a:r>
              <a:rPr lang="ar-SA" sz="1400" b="1" dirty="0">
                <a:cs typeface="Akhbar MT" pitchFamily="2" charset="-78"/>
              </a:rPr>
              <a:t>                                                                                                                               </a:t>
            </a:r>
            <a:r>
              <a:rPr lang="ar-SA" sz="1400" b="1" dirty="0">
                <a:solidFill>
                  <a:srgbClr val="FF0000"/>
                </a:solidFill>
                <a:cs typeface="Akhbar MT" pitchFamily="2" charset="-78"/>
              </a:rPr>
              <a:t>الزمن : </a:t>
            </a:r>
            <a:r>
              <a:rPr lang="ar-SA" sz="1400" b="1" dirty="0">
                <a:cs typeface="Akhbar MT" pitchFamily="2" charset="-78"/>
              </a:rPr>
              <a:t>دقيقتين</a:t>
            </a:r>
          </a:p>
          <a:p>
            <a:pPr algn="r" rtl="1" eaLnBrk="1" hangingPunct="1">
              <a:spcAft>
                <a:spcPts val="635"/>
              </a:spcAft>
              <a:defRPr/>
            </a:pPr>
            <a:r>
              <a:rPr lang="ar-SA" sz="1400" b="1" dirty="0">
                <a:cs typeface="Arial" panose="020B0604020202020204" pitchFamily="34" charset="0"/>
              </a:rPr>
              <a:t> </a:t>
            </a:r>
            <a:r>
              <a:rPr lang="ar-SA" sz="1400" b="1" dirty="0">
                <a:solidFill>
                  <a:srgbClr val="FF0000"/>
                </a:solidFill>
                <a:cs typeface="Arial" panose="020B0604020202020204" pitchFamily="34" charset="0"/>
              </a:rPr>
              <a:t>                                 </a:t>
            </a:r>
            <a:r>
              <a:rPr lang="ar-SA" sz="1400" b="1" dirty="0">
                <a:cs typeface="Arial" panose="020B0604020202020204" pitchFamily="34" charset="0"/>
              </a:rPr>
              <a:t>                                                                            </a:t>
            </a:r>
            <a:r>
              <a:rPr lang="ar-SA" sz="1400" b="1" dirty="0">
                <a:solidFill>
                  <a:srgbClr val="FF0000"/>
                </a:solidFill>
                <a:cs typeface="Arial" panose="020B0604020202020204" pitchFamily="34" charset="0"/>
              </a:rPr>
              <a:t>أسلوب التنفيذ</a:t>
            </a:r>
            <a:r>
              <a:rPr lang="ar-SA" sz="1400" b="1" dirty="0">
                <a:cs typeface="Arial" panose="020B0604020202020204" pitchFamily="34" charset="0"/>
              </a:rPr>
              <a:t>:  جماعي </a:t>
            </a:r>
            <a:endParaRPr lang="ar-SA" sz="1050" b="1" dirty="0">
              <a:cs typeface="Arial" panose="020B0604020202020204" pitchFamily="34" charset="0"/>
            </a:endParaRPr>
          </a:p>
        </p:txBody>
      </p:sp>
      <p:sp>
        <p:nvSpPr>
          <p:cNvPr id="15" name="مستطيل 14">
            <a:extLst>
              <a:ext uri="{FF2B5EF4-FFF2-40B4-BE49-F238E27FC236}"/>
            </a:extLst>
          </p:cNvPr>
          <p:cNvSpPr/>
          <p:nvPr/>
        </p:nvSpPr>
        <p:spPr>
          <a:xfrm>
            <a:off x="3059113" y="896938"/>
            <a:ext cx="2881312" cy="585787"/>
          </a:xfrm>
          <a:prstGeom prst="rect">
            <a:avLst/>
          </a:prstGeom>
          <a:ln>
            <a:noFill/>
          </a:ln>
        </p:spPr>
        <p:style>
          <a:lnRef idx="2">
            <a:schemeClr val="dk1"/>
          </a:lnRef>
          <a:fillRef idx="1">
            <a:schemeClr val="lt1"/>
          </a:fillRef>
          <a:effectRef idx="0">
            <a:schemeClr val="dk1"/>
          </a:effectRef>
          <a:fontRef idx="minor">
            <a:schemeClr val="dk1"/>
          </a:fontRef>
        </p:style>
        <p:txBody>
          <a:bodyPr rtlCol="1" anchor="ctr"/>
          <a:lstStyle/>
          <a:p>
            <a:pPr algn="r" rtl="1" eaLnBrk="1" hangingPunct="1">
              <a:defRPr/>
            </a:pPr>
            <a:r>
              <a:rPr lang="ar-SA" dirty="0"/>
              <a:t>اسم المجموعة  :</a:t>
            </a:r>
            <a:r>
              <a:rPr lang="ar-SA" sz="800" dirty="0"/>
              <a:t>.................................</a:t>
            </a:r>
          </a:p>
        </p:txBody>
      </p:sp>
      <p:sp>
        <p:nvSpPr>
          <p:cNvPr id="9" name="مستطيل 8"/>
          <p:cNvSpPr/>
          <p:nvPr/>
        </p:nvSpPr>
        <p:spPr>
          <a:xfrm>
            <a:off x="3419475" y="5949950"/>
            <a:ext cx="4248150" cy="5746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hangingPunct="1">
              <a:defRPr/>
            </a:pPr>
            <a:r>
              <a:rPr lang="ar-SA" sz="3200" dirty="0">
                <a:ln w="0"/>
                <a:solidFill>
                  <a:schemeClr val="tx1"/>
                </a:solidFill>
                <a:effectLst>
                  <a:outerShdw blurRad="38100" dist="19050" dir="2700000" algn="tl" rotWithShape="0">
                    <a:schemeClr val="dk1">
                      <a:alpha val="40000"/>
                    </a:schemeClr>
                  </a:outerShdw>
                </a:effectLst>
              </a:rPr>
              <a:t>أ: حمدة الغامدي </a:t>
            </a:r>
          </a:p>
        </p:txBody>
      </p:sp>
      <p:sp>
        <p:nvSpPr>
          <p:cNvPr id="2" name="مستطيل 1"/>
          <p:cNvSpPr/>
          <p:nvPr/>
        </p:nvSpPr>
        <p:spPr>
          <a:xfrm>
            <a:off x="1115616" y="2204864"/>
            <a:ext cx="7234634"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SA" b="1" dirty="0" err="1">
                <a:ln w="12700">
                  <a:solidFill>
                    <a:srgbClr val="FF0066"/>
                  </a:solidFill>
                  <a:prstDash val="solid"/>
                </a:ln>
                <a:solidFill>
                  <a:srgbClr val="FF0066"/>
                </a:solidFill>
                <a:effectLst>
                  <a:outerShdw dist="38100" dir="2640000" algn="bl" rotWithShape="0">
                    <a:schemeClr val="tx2">
                      <a:lumMod val="75000"/>
                    </a:schemeClr>
                  </a:outerShdw>
                </a:effectLst>
              </a:rPr>
              <a:t>ياحاملة</a:t>
            </a:r>
            <a:r>
              <a:rPr lang="ar-SA" b="1" dirty="0">
                <a:ln w="12700">
                  <a:solidFill>
                    <a:srgbClr val="FF0066"/>
                  </a:solidFill>
                  <a:prstDash val="solid"/>
                </a:ln>
                <a:solidFill>
                  <a:srgbClr val="FF0066"/>
                </a:solidFill>
                <a:effectLst>
                  <a:outerShdw dist="38100" dir="2640000" algn="bl" rotWithShape="0">
                    <a:schemeClr val="tx2">
                      <a:lumMod val="75000"/>
                    </a:schemeClr>
                  </a:outerShdw>
                </a:effectLst>
              </a:rPr>
              <a:t> القلم المبدع استخرجي الكلمة الأخيرة من كل آية ؟</a:t>
            </a:r>
            <a:endParaRPr lang="ar-SA" b="1" dirty="0">
              <a:ln w="12700">
                <a:solidFill>
                  <a:srgbClr val="FF0066"/>
                </a:solidFill>
                <a:prstDash val="solid"/>
              </a:ln>
              <a:solidFill>
                <a:srgbClr val="FF0066"/>
              </a:solidFill>
              <a:effectLst>
                <a:outerShdw dist="38100" dir="2640000" algn="bl" rotWithShape="0">
                  <a:schemeClr val="tx2">
                    <a:lumMod val="75000"/>
                  </a:schemeClr>
                </a:outerShdw>
              </a:effectLst>
            </a:endParaRPr>
          </a:p>
        </p:txBody>
      </p:sp>
      <p:sp>
        <p:nvSpPr>
          <p:cNvPr id="3" name="مستطيل ذو زوايا قطرية مخدوشة 2"/>
          <p:cNvSpPr/>
          <p:nvPr/>
        </p:nvSpPr>
        <p:spPr>
          <a:xfrm>
            <a:off x="6804025" y="3060700"/>
            <a:ext cx="1727200" cy="1008063"/>
          </a:xfrm>
          <a:prstGeom prst="snip2Diag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SA" dirty="0">
                <a:ln w="0"/>
                <a:solidFill>
                  <a:schemeClr val="tx1"/>
                </a:solidFill>
                <a:effectLst>
                  <a:outerShdw blurRad="38100" dist="19050" dir="2700000" algn="tl" rotWithShape="0">
                    <a:schemeClr val="dk1">
                      <a:alpha val="40000"/>
                    </a:schemeClr>
                  </a:outerShdw>
                </a:effectLst>
              </a:rPr>
              <a:t>................</a:t>
            </a:r>
            <a:endParaRPr lang="ar-SA" dirty="0"/>
          </a:p>
        </p:txBody>
      </p:sp>
      <p:sp>
        <p:nvSpPr>
          <p:cNvPr id="10" name="مستطيل ذو زوايا قطرية مخدوشة 9"/>
          <p:cNvSpPr/>
          <p:nvPr/>
        </p:nvSpPr>
        <p:spPr>
          <a:xfrm>
            <a:off x="4679950" y="3067050"/>
            <a:ext cx="1727200" cy="1008063"/>
          </a:xfrm>
          <a:prstGeom prst="snip2Diag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SA" dirty="0">
                <a:ln w="0"/>
                <a:solidFill>
                  <a:schemeClr val="tx1"/>
                </a:solidFill>
                <a:effectLst>
                  <a:outerShdw blurRad="38100" dist="19050" dir="2700000" algn="tl" rotWithShape="0">
                    <a:schemeClr val="dk1">
                      <a:alpha val="40000"/>
                    </a:schemeClr>
                  </a:outerShdw>
                </a:effectLst>
              </a:rPr>
              <a:t>................</a:t>
            </a:r>
            <a:endParaRPr lang="ar-SA" dirty="0"/>
          </a:p>
        </p:txBody>
      </p:sp>
      <p:sp>
        <p:nvSpPr>
          <p:cNvPr id="11" name="مستطيل ذو زوايا قطرية مخدوشة 10"/>
          <p:cNvSpPr/>
          <p:nvPr/>
        </p:nvSpPr>
        <p:spPr>
          <a:xfrm>
            <a:off x="2463800" y="3067050"/>
            <a:ext cx="1728788" cy="1008063"/>
          </a:xfrm>
          <a:prstGeom prst="snip2Diag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SA" dirty="0">
                <a:ln w="0"/>
                <a:solidFill>
                  <a:schemeClr val="tx1"/>
                </a:solidFill>
                <a:effectLst>
                  <a:outerShdw blurRad="38100" dist="19050" dir="2700000" algn="tl" rotWithShape="0">
                    <a:schemeClr val="dk1">
                      <a:alpha val="40000"/>
                    </a:schemeClr>
                  </a:outerShdw>
                </a:effectLst>
              </a:rPr>
              <a:t>................</a:t>
            </a:r>
            <a:endParaRPr lang="ar-SA" dirty="0"/>
          </a:p>
        </p:txBody>
      </p:sp>
      <p:sp>
        <p:nvSpPr>
          <p:cNvPr id="12" name="مستطيل ذو زوايا قطرية مخدوشة 11"/>
          <p:cNvSpPr/>
          <p:nvPr/>
        </p:nvSpPr>
        <p:spPr>
          <a:xfrm>
            <a:off x="328613" y="3065463"/>
            <a:ext cx="1727200" cy="1008062"/>
          </a:xfrm>
          <a:prstGeom prst="snip2Diag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SA" dirty="0">
                <a:ln w="0"/>
                <a:solidFill>
                  <a:schemeClr val="tx1"/>
                </a:solidFill>
                <a:effectLst>
                  <a:outerShdw blurRad="38100" dist="19050" dir="2700000" algn="tl" rotWithShape="0">
                    <a:schemeClr val="dk1">
                      <a:alpha val="40000"/>
                    </a:schemeClr>
                  </a:outerShdw>
                </a:effectLst>
              </a:rPr>
              <a:t>................</a:t>
            </a:r>
            <a:endParaRPr lang="ar-SA" dirty="0"/>
          </a:p>
        </p:txBody>
      </p:sp>
      <p:pic>
        <p:nvPicPr>
          <p:cNvPr id="20491" name="صورة 4"/>
          <p:cNvPicPr>
            <a:picLocks noChangeAspect="1"/>
          </p:cNvPicPr>
          <p:nvPr/>
        </p:nvPicPr>
        <p:blipFill>
          <a:blip r:embed="rId2" cstate="print"/>
          <a:srcRect l="12199" t="6599" r="7475" b="23399"/>
          <a:stretch>
            <a:fillRect/>
          </a:stretch>
        </p:blipFill>
        <p:spPr bwMode="auto">
          <a:xfrm>
            <a:off x="358775" y="4265613"/>
            <a:ext cx="3729038" cy="18272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a:extLst>
              <a:ext uri="{FF2B5EF4-FFF2-40B4-BE49-F238E27FC236}"/>
            </a:extLst>
          </p:cNvPr>
          <p:cNvSpPr/>
          <p:nvPr/>
        </p:nvSpPr>
        <p:spPr>
          <a:xfrm>
            <a:off x="179388" y="260350"/>
            <a:ext cx="8785225" cy="6408738"/>
          </a:xfrm>
          <a:prstGeom prst="rect">
            <a:avLst/>
          </a:prstGeom>
          <a:noFill/>
          <a:ln w="168275" cmpd="thinThick">
            <a:solidFill>
              <a:srgbClr val="9A75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ar-SA"/>
          </a:p>
        </p:txBody>
      </p:sp>
      <p:sp>
        <p:nvSpPr>
          <p:cNvPr id="13" name="AutoShape 2">
            <a:extLst>
              <a:ext uri="{FF2B5EF4-FFF2-40B4-BE49-F238E27FC236}"/>
            </a:extLst>
          </p:cNvPr>
          <p:cNvSpPr>
            <a:spLocks noChangeArrowheads="1"/>
          </p:cNvSpPr>
          <p:nvPr/>
        </p:nvSpPr>
        <p:spPr bwMode="auto">
          <a:xfrm>
            <a:off x="788988" y="457200"/>
            <a:ext cx="7561262" cy="1608138"/>
          </a:xfrm>
          <a:prstGeom prst="roundRect">
            <a:avLst>
              <a:gd name="adj" fmla="val 16667"/>
            </a:avLst>
          </a:prstGeom>
          <a:solidFill>
            <a:srgbClr val="FFFFFF"/>
          </a:solidFill>
          <a:ln w="9525">
            <a:solidFill>
              <a:srgbClr val="000000"/>
            </a:solidFill>
            <a:round/>
            <a:headEnd/>
            <a:tailEnd/>
          </a:ln>
        </p:spPr>
        <p:txBody>
          <a:bodyPr lIns="58057" tIns="29029" rIns="58057" bIns="29029"/>
          <a:lstStyle/>
          <a:p>
            <a:pPr algn="r" rtl="1" eaLnBrk="1" hangingPunct="1">
              <a:spcAft>
                <a:spcPts val="635"/>
              </a:spcAft>
              <a:defRPr/>
            </a:pPr>
            <a:r>
              <a:rPr lang="ar-SA" sz="1016" b="1" dirty="0">
                <a:solidFill>
                  <a:srgbClr val="FF0000"/>
                </a:solidFill>
                <a:cs typeface="Arial" panose="020B0604020202020204" pitchFamily="34" charset="0"/>
              </a:rPr>
              <a:t> </a:t>
            </a:r>
            <a:r>
              <a:rPr lang="ar-SA" sz="1400" b="1" dirty="0">
                <a:solidFill>
                  <a:srgbClr val="FF0000"/>
                </a:solidFill>
                <a:cs typeface="Arial" panose="020B0604020202020204" pitchFamily="34" charset="0"/>
              </a:rPr>
              <a:t>اليوم :                                                                                                           المادة:  </a:t>
            </a:r>
            <a:r>
              <a:rPr lang="ar-SA" sz="1400" b="1" dirty="0">
                <a:cs typeface="Arial" panose="020B0604020202020204" pitchFamily="34" charset="0"/>
              </a:rPr>
              <a:t>قرآن </a:t>
            </a:r>
            <a:endParaRPr lang="ar-SA" sz="1400" b="1" dirty="0">
              <a:solidFill>
                <a:srgbClr val="FF0000"/>
              </a:solidFill>
              <a:cs typeface="Arial" panose="020B0604020202020204" pitchFamily="34" charset="0"/>
            </a:endParaRPr>
          </a:p>
          <a:p>
            <a:pPr algn="r" rtl="1" eaLnBrk="1" hangingPunct="1">
              <a:spcAft>
                <a:spcPts val="635"/>
              </a:spcAft>
              <a:defRPr/>
            </a:pPr>
            <a:r>
              <a:rPr lang="ar-SA" sz="1400" b="1" dirty="0">
                <a:solidFill>
                  <a:srgbClr val="FF0000"/>
                </a:solidFill>
                <a:cs typeface="Arial" panose="020B0604020202020204" pitchFamily="34" charset="0"/>
              </a:rPr>
              <a:t> التاريخ </a:t>
            </a:r>
            <a:r>
              <a:rPr lang="ar-SA" sz="1400" b="1" dirty="0">
                <a:cs typeface="Arial" panose="020B0604020202020204" pitchFamily="34" charset="0"/>
              </a:rPr>
              <a:t>:     /      /   14 هـ                                                                               </a:t>
            </a:r>
            <a:r>
              <a:rPr lang="ar-SA" sz="1400" b="1" dirty="0">
                <a:solidFill>
                  <a:srgbClr val="FF0000"/>
                </a:solidFill>
                <a:cs typeface="Arial" panose="020B0604020202020204" pitchFamily="34" charset="0"/>
              </a:rPr>
              <a:t> </a:t>
            </a:r>
            <a:r>
              <a:rPr lang="ar-SA" sz="1400" b="1" dirty="0">
                <a:solidFill>
                  <a:srgbClr val="FF0000"/>
                </a:solidFill>
                <a:ea typeface="Calibri" panose="020F0502020204030204" pitchFamily="34" charset="0"/>
                <a:cs typeface="Akhbar MT" pitchFamily="2" charset="-78"/>
              </a:rPr>
              <a:t>الموضوع</a:t>
            </a:r>
            <a:r>
              <a:rPr lang="ar-SA" sz="1400" b="1" dirty="0">
                <a:solidFill>
                  <a:prstClr val="black"/>
                </a:solidFill>
                <a:ea typeface="Calibri" panose="020F0502020204030204" pitchFamily="34" charset="0"/>
                <a:cs typeface="Akhbar MT" pitchFamily="2" charset="-78"/>
              </a:rPr>
              <a:t> : سورة </a:t>
            </a:r>
            <a:r>
              <a:rPr lang="ar-SA" sz="1400" b="1" dirty="0">
                <a:solidFill>
                  <a:prstClr val="black"/>
                </a:solidFill>
                <a:ea typeface="Calibri" panose="020F0502020204030204" pitchFamily="34" charset="0"/>
                <a:cs typeface="Akhbar MT" pitchFamily="2" charset="-78"/>
              </a:rPr>
              <a:t>القدر                                                                                                                     </a:t>
            </a:r>
            <a:r>
              <a:rPr lang="ar-SA" sz="1400" b="1" dirty="0">
                <a:solidFill>
                  <a:srgbClr val="FF0000"/>
                </a:solidFill>
                <a:ea typeface="Calibri" panose="020F0502020204030204" pitchFamily="34" charset="0"/>
                <a:cs typeface="Akhbar MT" pitchFamily="2" charset="-78"/>
              </a:rPr>
              <a:t> </a:t>
            </a:r>
            <a:endParaRPr lang="ar-SA" sz="1400" b="1" dirty="0">
              <a:solidFill>
                <a:srgbClr val="FF0000"/>
              </a:solidFill>
              <a:ea typeface="Calibri" panose="020F0502020204030204" pitchFamily="34" charset="0"/>
              <a:cs typeface="Akhbar MT" pitchFamily="2" charset="-78"/>
            </a:endParaRPr>
          </a:p>
          <a:p>
            <a:pPr algn="r" rtl="1" eaLnBrk="1" hangingPunct="1">
              <a:spcAft>
                <a:spcPts val="635"/>
              </a:spcAft>
              <a:defRPr/>
            </a:pPr>
            <a:r>
              <a:rPr lang="ar-SA" sz="1400" b="1" dirty="0">
                <a:solidFill>
                  <a:srgbClr val="FF0000"/>
                </a:solidFill>
                <a:cs typeface="Akhbar MT" pitchFamily="2" charset="-78"/>
              </a:rPr>
              <a:t>                                 </a:t>
            </a:r>
            <a:r>
              <a:rPr lang="ar-SA" sz="1400" b="1" dirty="0">
                <a:cs typeface="Akhbar MT" pitchFamily="2" charset="-78"/>
              </a:rPr>
              <a:t>                                                                                                                               </a:t>
            </a:r>
            <a:r>
              <a:rPr lang="ar-SA" sz="1400" b="1" dirty="0">
                <a:solidFill>
                  <a:srgbClr val="FF0000"/>
                </a:solidFill>
                <a:cs typeface="Akhbar MT" pitchFamily="2" charset="-78"/>
              </a:rPr>
              <a:t>الزمن : </a:t>
            </a:r>
            <a:r>
              <a:rPr lang="ar-SA" sz="1400" b="1" dirty="0">
                <a:cs typeface="Akhbar MT" pitchFamily="2" charset="-78"/>
              </a:rPr>
              <a:t>دقيقتين</a:t>
            </a:r>
          </a:p>
          <a:p>
            <a:pPr algn="r" rtl="1" eaLnBrk="1" hangingPunct="1">
              <a:spcAft>
                <a:spcPts val="635"/>
              </a:spcAft>
              <a:defRPr/>
            </a:pPr>
            <a:r>
              <a:rPr lang="ar-SA" sz="1400" b="1" dirty="0">
                <a:cs typeface="Arial" panose="020B0604020202020204" pitchFamily="34" charset="0"/>
              </a:rPr>
              <a:t> </a:t>
            </a:r>
            <a:r>
              <a:rPr lang="ar-SA" sz="1400" b="1" dirty="0">
                <a:solidFill>
                  <a:srgbClr val="FF0000"/>
                </a:solidFill>
                <a:cs typeface="Arial" panose="020B0604020202020204" pitchFamily="34" charset="0"/>
              </a:rPr>
              <a:t>                                 </a:t>
            </a:r>
            <a:r>
              <a:rPr lang="ar-SA" sz="1400" b="1" dirty="0">
                <a:cs typeface="Arial" panose="020B0604020202020204" pitchFamily="34" charset="0"/>
              </a:rPr>
              <a:t>                                                                            </a:t>
            </a:r>
            <a:r>
              <a:rPr lang="ar-SA" sz="1400" b="1" dirty="0">
                <a:solidFill>
                  <a:srgbClr val="FF0000"/>
                </a:solidFill>
                <a:cs typeface="Arial" panose="020B0604020202020204" pitchFamily="34" charset="0"/>
              </a:rPr>
              <a:t>أسلوب التنفيذ</a:t>
            </a:r>
            <a:r>
              <a:rPr lang="ar-SA" sz="1400" b="1" dirty="0">
                <a:cs typeface="Arial" panose="020B0604020202020204" pitchFamily="34" charset="0"/>
              </a:rPr>
              <a:t>:  جماعي </a:t>
            </a:r>
            <a:endParaRPr lang="ar-SA" sz="1050" b="1" dirty="0">
              <a:cs typeface="Arial" panose="020B0604020202020204" pitchFamily="34" charset="0"/>
            </a:endParaRPr>
          </a:p>
        </p:txBody>
      </p:sp>
      <p:sp>
        <p:nvSpPr>
          <p:cNvPr id="15" name="مستطيل 14">
            <a:extLst>
              <a:ext uri="{FF2B5EF4-FFF2-40B4-BE49-F238E27FC236}"/>
            </a:extLst>
          </p:cNvPr>
          <p:cNvSpPr/>
          <p:nvPr/>
        </p:nvSpPr>
        <p:spPr>
          <a:xfrm>
            <a:off x="3059113" y="896938"/>
            <a:ext cx="2881312" cy="585787"/>
          </a:xfrm>
          <a:prstGeom prst="rect">
            <a:avLst/>
          </a:prstGeom>
          <a:ln>
            <a:noFill/>
          </a:ln>
        </p:spPr>
        <p:style>
          <a:lnRef idx="2">
            <a:schemeClr val="dk1"/>
          </a:lnRef>
          <a:fillRef idx="1">
            <a:schemeClr val="lt1"/>
          </a:fillRef>
          <a:effectRef idx="0">
            <a:schemeClr val="dk1"/>
          </a:effectRef>
          <a:fontRef idx="minor">
            <a:schemeClr val="dk1"/>
          </a:fontRef>
        </p:style>
        <p:txBody>
          <a:bodyPr rtlCol="1" anchor="ctr"/>
          <a:lstStyle/>
          <a:p>
            <a:pPr algn="r" rtl="1" eaLnBrk="1" hangingPunct="1">
              <a:defRPr/>
            </a:pPr>
            <a:r>
              <a:rPr lang="ar-SA" dirty="0"/>
              <a:t>اسم المجموعة  :</a:t>
            </a:r>
            <a:r>
              <a:rPr lang="ar-SA" sz="800" dirty="0"/>
              <a:t>.................................</a:t>
            </a:r>
          </a:p>
        </p:txBody>
      </p:sp>
      <p:sp>
        <p:nvSpPr>
          <p:cNvPr id="9" name="مستطيل 8"/>
          <p:cNvSpPr/>
          <p:nvPr/>
        </p:nvSpPr>
        <p:spPr>
          <a:xfrm>
            <a:off x="3419475" y="5949950"/>
            <a:ext cx="4248150" cy="5746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hangingPunct="1">
              <a:defRPr/>
            </a:pPr>
            <a:r>
              <a:rPr lang="ar-SA" sz="3200" dirty="0">
                <a:ln w="0"/>
                <a:solidFill>
                  <a:schemeClr val="tx1"/>
                </a:solidFill>
                <a:effectLst>
                  <a:outerShdw blurRad="38100" dist="19050" dir="2700000" algn="tl" rotWithShape="0">
                    <a:schemeClr val="dk1">
                      <a:alpha val="40000"/>
                    </a:schemeClr>
                  </a:outerShdw>
                </a:effectLst>
              </a:rPr>
              <a:t>أ: حمدة الغامدي </a:t>
            </a:r>
          </a:p>
        </p:txBody>
      </p:sp>
      <p:sp>
        <p:nvSpPr>
          <p:cNvPr id="2" name="مستطيل 1"/>
          <p:cNvSpPr/>
          <p:nvPr/>
        </p:nvSpPr>
        <p:spPr>
          <a:xfrm>
            <a:off x="1115616" y="2204864"/>
            <a:ext cx="7234634"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SA" b="1" dirty="0">
                <a:ln w="12700">
                  <a:solidFill>
                    <a:srgbClr val="FF0066"/>
                  </a:solidFill>
                  <a:prstDash val="solid"/>
                </a:ln>
                <a:solidFill>
                  <a:srgbClr val="FF0066"/>
                </a:solidFill>
                <a:effectLst>
                  <a:outerShdw dist="38100" dir="2640000" algn="bl" rotWithShape="0">
                    <a:schemeClr val="tx2">
                      <a:lumMod val="75000"/>
                    </a:schemeClr>
                  </a:outerShdw>
                </a:effectLst>
              </a:rPr>
              <a:t>ضعي صح أمام العبارة الصحيحة وخطاء أمام العبارة الخاطئة :</a:t>
            </a:r>
            <a:endParaRPr lang="ar-SA" b="1" dirty="0">
              <a:ln w="12700">
                <a:solidFill>
                  <a:srgbClr val="FF0066"/>
                </a:solidFill>
                <a:prstDash val="solid"/>
              </a:ln>
              <a:solidFill>
                <a:srgbClr val="FF0066"/>
              </a:solidFill>
              <a:effectLst>
                <a:outerShdw dist="38100" dir="2640000" algn="bl" rotWithShape="0">
                  <a:schemeClr val="tx2">
                    <a:lumMod val="75000"/>
                  </a:schemeClr>
                </a:outerShdw>
              </a:effectLst>
            </a:endParaRPr>
          </a:p>
        </p:txBody>
      </p:sp>
      <p:pic>
        <p:nvPicPr>
          <p:cNvPr id="21511" name="صورة 2"/>
          <p:cNvPicPr>
            <a:picLocks noChangeAspect="1"/>
          </p:cNvPicPr>
          <p:nvPr/>
        </p:nvPicPr>
        <p:blipFill>
          <a:blip r:embed="rId2" cstate="print"/>
          <a:srcRect/>
          <a:stretch>
            <a:fillRect/>
          </a:stretch>
        </p:blipFill>
        <p:spPr bwMode="auto">
          <a:xfrm>
            <a:off x="2232025" y="2636838"/>
            <a:ext cx="5040313" cy="3060700"/>
          </a:xfrm>
          <a:prstGeom prst="rect">
            <a:avLst/>
          </a:prstGeom>
          <a:noFill/>
          <a:ln w="9525">
            <a:noFill/>
            <a:miter lim="800000"/>
            <a:headEnd/>
            <a:tailEnd/>
          </a:ln>
        </p:spPr>
      </p:pic>
      <p:pic>
        <p:nvPicPr>
          <p:cNvPr id="21512" name="صورة 4"/>
          <p:cNvPicPr>
            <a:picLocks noChangeAspect="1"/>
          </p:cNvPicPr>
          <p:nvPr/>
        </p:nvPicPr>
        <p:blipFill>
          <a:blip r:embed="rId3" cstate="print"/>
          <a:srcRect b="4427"/>
          <a:stretch>
            <a:fillRect/>
          </a:stretch>
        </p:blipFill>
        <p:spPr bwMode="auto">
          <a:xfrm>
            <a:off x="230188" y="2924175"/>
            <a:ext cx="1965325" cy="27733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042988" y="885825"/>
            <a:ext cx="5905500" cy="765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hangingPunct="1">
              <a:defRPr/>
            </a:pPr>
            <a:r>
              <a:rPr lang="ar-SA" sz="5400" dirty="0">
                <a:ln w="0"/>
                <a:solidFill>
                  <a:srgbClr val="FF0000"/>
                </a:solidFill>
                <a:effectLst>
                  <a:outerShdw blurRad="38100" dist="19050" dir="2700000" algn="tl" rotWithShape="0">
                    <a:schemeClr val="dk1">
                      <a:alpha val="40000"/>
                    </a:schemeClr>
                  </a:outerShdw>
                </a:effectLst>
              </a:rPr>
              <a:t>التقويم </a:t>
            </a:r>
          </a:p>
          <a:p>
            <a:pPr algn="ctr" rtl="1" eaLnBrk="1" hangingPunct="1">
              <a:defRPr/>
            </a:pPr>
            <a:endParaRPr lang="ar-SA" sz="3200" dirty="0">
              <a:ln w="0"/>
              <a:solidFill>
                <a:schemeClr val="tx1"/>
              </a:solidFill>
              <a:effectLst>
                <a:outerShdw blurRad="38100" dist="19050" dir="2700000" algn="tl" rotWithShape="0">
                  <a:schemeClr val="dk1">
                    <a:alpha val="40000"/>
                  </a:schemeClr>
                </a:outerShdw>
              </a:effectLst>
            </a:endParaRPr>
          </a:p>
        </p:txBody>
      </p:sp>
      <p:sp>
        <p:nvSpPr>
          <p:cNvPr id="3" name="دبوس زينة 2"/>
          <p:cNvSpPr/>
          <p:nvPr/>
        </p:nvSpPr>
        <p:spPr>
          <a:xfrm>
            <a:off x="1547813" y="1471613"/>
            <a:ext cx="5184775" cy="936625"/>
          </a:xfrm>
          <a:prstGeom prst="plaque">
            <a:avLst/>
          </a:prstGeom>
          <a:ln/>
        </p:spPr>
        <p:style>
          <a:lnRef idx="2">
            <a:schemeClr val="accent2"/>
          </a:lnRef>
          <a:fillRef idx="1">
            <a:schemeClr val="lt1"/>
          </a:fillRef>
          <a:effectRef idx="0">
            <a:schemeClr val="accent2"/>
          </a:effectRef>
          <a:fontRef idx="minor">
            <a:schemeClr val="dk1"/>
          </a:fontRef>
        </p:style>
        <p:txBody>
          <a:bodyPr rtlCol="1" anchor="ctr"/>
          <a:lstStyle/>
          <a:p>
            <a:pPr algn="ctr" rtl="1" eaLnBrk="1" hangingPunct="1">
              <a:defRPr/>
            </a:pPr>
            <a:r>
              <a:rPr lang="ar-SA" sz="2800" dirty="0"/>
              <a:t>ما اسم الليلة التي أنزل الله فيها القرآن الكريم ؟</a:t>
            </a:r>
            <a:endParaRPr lang="ar-SA" sz="2800" dirty="0"/>
          </a:p>
        </p:txBody>
      </p:sp>
      <p:sp>
        <p:nvSpPr>
          <p:cNvPr id="5" name="دبوس زينة 4"/>
          <p:cNvSpPr/>
          <p:nvPr/>
        </p:nvSpPr>
        <p:spPr>
          <a:xfrm>
            <a:off x="1547813" y="2960688"/>
            <a:ext cx="5184775" cy="936625"/>
          </a:xfrm>
          <a:prstGeom prst="plaque">
            <a:avLst/>
          </a:prstGeom>
          <a:ln/>
        </p:spPr>
        <p:style>
          <a:lnRef idx="2">
            <a:schemeClr val="accent2"/>
          </a:lnRef>
          <a:fillRef idx="1">
            <a:schemeClr val="lt1"/>
          </a:fillRef>
          <a:effectRef idx="0">
            <a:schemeClr val="accent2"/>
          </a:effectRef>
          <a:fontRef idx="minor">
            <a:schemeClr val="dk1"/>
          </a:fontRef>
        </p:style>
        <p:txBody>
          <a:bodyPr rtlCol="1" anchor="ctr"/>
          <a:lstStyle/>
          <a:p>
            <a:pPr algn="ctr" eaLnBrk="1" hangingPunct="1">
              <a:defRPr/>
            </a:pPr>
            <a:r>
              <a:rPr lang="ar-SA" dirty="0"/>
              <a:t>كم مرة ذكرت كلمة ( ليلة القدر ) ؟</a:t>
            </a:r>
            <a:endParaRPr lang="ar-SA" dirty="0"/>
          </a:p>
        </p:txBody>
      </p:sp>
      <p:sp>
        <p:nvSpPr>
          <p:cNvPr id="7" name="دبوس زينة 6"/>
          <p:cNvSpPr/>
          <p:nvPr/>
        </p:nvSpPr>
        <p:spPr>
          <a:xfrm>
            <a:off x="1547813" y="4365625"/>
            <a:ext cx="5184775" cy="936625"/>
          </a:xfrm>
          <a:prstGeom prst="plaque">
            <a:avLst/>
          </a:prstGeom>
          <a:ln/>
        </p:spPr>
        <p:style>
          <a:lnRef idx="2">
            <a:schemeClr val="accent2"/>
          </a:lnRef>
          <a:fillRef idx="1">
            <a:schemeClr val="lt1"/>
          </a:fillRef>
          <a:effectRef idx="0">
            <a:schemeClr val="accent2"/>
          </a:effectRef>
          <a:fontRef idx="minor">
            <a:schemeClr val="dk1"/>
          </a:fontRef>
        </p:style>
        <p:txBody>
          <a:bodyPr rtlCol="1" anchor="ctr"/>
          <a:lstStyle/>
          <a:p>
            <a:pPr algn="ctr" eaLnBrk="1" hangingPunct="1">
              <a:defRPr/>
            </a:pPr>
            <a:r>
              <a:rPr lang="ar-SA" dirty="0"/>
              <a:t>ما فضل العبادة في ليلة القدر؟</a:t>
            </a:r>
            <a:endParaRPr lang="ar-SA" dirty="0"/>
          </a:p>
        </p:txBody>
      </p:sp>
      <p:pic>
        <p:nvPicPr>
          <p:cNvPr id="22534" name="صورة 3"/>
          <p:cNvPicPr>
            <a:picLocks noChangeAspect="1"/>
          </p:cNvPicPr>
          <p:nvPr/>
        </p:nvPicPr>
        <p:blipFill>
          <a:blip r:embed="rId3" cstate="print"/>
          <a:srcRect/>
          <a:stretch>
            <a:fillRect/>
          </a:stretch>
        </p:blipFill>
        <p:spPr bwMode="auto">
          <a:xfrm>
            <a:off x="7092950" y="128588"/>
            <a:ext cx="1811338" cy="18113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2123728" y="1340768"/>
            <a:ext cx="3888432" cy="72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SA" sz="8000" b="1" dirty="0">
                <a:ln w="12700">
                  <a:solidFill>
                    <a:srgbClr val="FF3300"/>
                  </a:solidFill>
                  <a:prstDash val="solid"/>
                </a:ln>
                <a:solidFill>
                  <a:srgbClr val="FF3300"/>
                </a:solidFill>
                <a:effectLst>
                  <a:outerShdw dist="38100" dir="2640000" algn="bl" rotWithShape="0">
                    <a:schemeClr val="accent1"/>
                  </a:outerShdw>
                </a:effectLst>
              </a:rPr>
              <a:t>الواجب </a:t>
            </a:r>
          </a:p>
        </p:txBody>
      </p:sp>
      <p:sp>
        <p:nvSpPr>
          <p:cNvPr id="4" name="مستطيل 3"/>
          <p:cNvSpPr/>
          <p:nvPr/>
        </p:nvSpPr>
        <p:spPr>
          <a:xfrm>
            <a:off x="2124075" y="3213100"/>
            <a:ext cx="4679950" cy="19446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SA" sz="6000" dirty="0">
                <a:ln w="0"/>
                <a:solidFill>
                  <a:schemeClr val="tx1"/>
                </a:solidFill>
                <a:effectLst>
                  <a:outerShdw blurRad="38100" dist="19050" dir="2700000" algn="tl" rotWithShape="0">
                    <a:schemeClr val="dk1">
                      <a:alpha val="40000"/>
                    </a:schemeClr>
                  </a:outerShdw>
                </a:effectLst>
              </a:rPr>
              <a:t>حفظ الآيات جيداً.</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4"/>
          <p:cNvSpPr/>
          <p:nvPr/>
        </p:nvSpPr>
        <p:spPr>
          <a:xfrm>
            <a:off x="1547813" y="2636838"/>
            <a:ext cx="6119812" cy="25209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SA" sz="4400" dirty="0">
                <a:ln w="0"/>
                <a:solidFill>
                  <a:srgbClr val="FF0000"/>
                </a:solidFill>
                <a:effectLst>
                  <a:outerShdw blurRad="38100" dist="25400" dir="5400000" algn="ctr" rotWithShape="0">
                    <a:srgbClr val="6E747A">
                      <a:alpha val="43000"/>
                    </a:srgbClr>
                  </a:outerShdw>
                </a:effectLst>
              </a:rPr>
              <a:t>ـ ما اسم السورة التي حفظتها ؟</a:t>
            </a:r>
          </a:p>
          <a:p>
            <a:pPr algn="ctr">
              <a:defRPr/>
            </a:pPr>
            <a:r>
              <a:rPr lang="ar-SA" sz="4400" dirty="0">
                <a:ln w="0"/>
                <a:solidFill>
                  <a:srgbClr val="FF0000"/>
                </a:solidFill>
                <a:effectLst>
                  <a:outerShdw blurRad="38100" dist="25400" dir="5400000" algn="ctr" rotWithShape="0">
                    <a:srgbClr val="6E747A">
                      <a:alpha val="43000"/>
                    </a:srgbClr>
                  </a:outerShdw>
                </a:effectLst>
              </a:rPr>
              <a:t>التكاثر ـ الشرح ـ </a:t>
            </a:r>
            <a:r>
              <a:rPr lang="ar-SA" sz="4400" dirty="0">
                <a:ln w="0"/>
                <a:solidFill>
                  <a:srgbClr val="FF0000"/>
                </a:solidFill>
                <a:effectLst>
                  <a:outerShdw blurRad="38100" dist="25400" dir="5400000" algn="ctr" rotWithShape="0">
                    <a:srgbClr val="6E747A">
                      <a:alpha val="43000"/>
                    </a:srgbClr>
                  </a:outerShdw>
                </a:effectLst>
              </a:rPr>
              <a:t>الزلزلة ـ البينة </a:t>
            </a:r>
            <a:endParaRPr lang="ar-SA" sz="4400" dirty="0">
              <a:ln w="0"/>
              <a:solidFill>
                <a:srgbClr val="FF0000"/>
              </a:solidFill>
              <a:effectLst>
                <a:outerShdw blurRad="38100" dist="25400" dir="5400000" algn="ctr" rotWithShape="0">
                  <a:srgbClr val="6E747A">
                    <a:alpha val="43000"/>
                  </a:srgbClr>
                </a:outerShdw>
              </a:effectLst>
            </a:endParaRPr>
          </a:p>
          <a:p>
            <a:pPr algn="ctr">
              <a:defRPr/>
            </a:pPr>
            <a:r>
              <a:rPr lang="ar-SA" sz="4400" dirty="0">
                <a:ln w="0"/>
                <a:solidFill>
                  <a:srgbClr val="FF0000"/>
                </a:solidFill>
                <a:effectLst>
                  <a:outerShdw blurRad="38100" dist="25400" dir="5400000" algn="ctr" rotWithShape="0">
                    <a:srgbClr val="6E747A">
                      <a:alpha val="43000"/>
                    </a:srgbClr>
                  </a:outerShdw>
                </a:effectLst>
              </a:rPr>
              <a:t>ـ من هم أهل الكتاب وما اسم كتبهم  </a:t>
            </a:r>
            <a:r>
              <a:rPr lang="ar-SA" sz="4400" dirty="0">
                <a:ln w="0"/>
                <a:solidFill>
                  <a:srgbClr val="FF0000"/>
                </a:solidFill>
                <a:effectLst>
                  <a:outerShdw blurRad="38100" dist="25400" dir="5400000" algn="ctr" rotWithShape="0">
                    <a:srgbClr val="6E747A">
                      <a:alpha val="43000"/>
                    </a:srgbClr>
                  </a:outerShdw>
                </a:effectLst>
              </a:rPr>
              <a:t>؟</a:t>
            </a:r>
          </a:p>
        </p:txBody>
      </p:sp>
      <p:sp>
        <p:nvSpPr>
          <p:cNvPr id="2" name="مستطيل 1"/>
          <p:cNvSpPr/>
          <p:nvPr/>
        </p:nvSpPr>
        <p:spPr>
          <a:xfrm>
            <a:off x="1835150" y="1125538"/>
            <a:ext cx="3960813" cy="11509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SA" sz="8000" dirty="0">
                <a:ln w="0"/>
                <a:solidFill>
                  <a:schemeClr val="tx1"/>
                </a:solidFill>
                <a:effectLst>
                  <a:outerShdw blurRad="38100" dist="19050" dir="2700000" algn="tl" rotWithShape="0">
                    <a:schemeClr val="dk1">
                      <a:alpha val="40000"/>
                    </a:schemeClr>
                  </a:outerShdw>
                </a:effectLst>
              </a:rPr>
              <a:t>المراجعة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خطط انسيابي: معالجة متعاقبة 1"/>
          <p:cNvSpPr/>
          <p:nvPr/>
        </p:nvSpPr>
        <p:spPr>
          <a:xfrm>
            <a:off x="827088" y="765175"/>
            <a:ext cx="7524750" cy="4967288"/>
          </a:xfrm>
          <a:prstGeom prst="flowChartAlternateProcess">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hangingPunct="1">
              <a:defRPr/>
            </a:pPr>
            <a:r>
              <a:rPr lang="ar-SA" sz="5400" dirty="0">
                <a:ln w="0"/>
                <a:solidFill>
                  <a:schemeClr val="tx1"/>
                </a:solidFill>
                <a:effectLst>
                  <a:outerShdw blurRad="38100" dist="19050" dir="2700000" algn="tl" rotWithShape="0">
                    <a:schemeClr val="dk1">
                      <a:alpha val="40000"/>
                    </a:schemeClr>
                  </a:outerShdw>
                </a:effectLst>
              </a:rPr>
              <a:t>إن أصبت فمن الله , وإن أسأت أو أخطأت فمن نفسي والشيطان. </a:t>
            </a:r>
          </a:p>
          <a:p>
            <a:pPr algn="ctr" rtl="1" eaLnBrk="1" hangingPunct="1">
              <a:defRPr/>
            </a:pPr>
            <a:endParaRPr lang="ar-SA" sz="5400" dirty="0">
              <a:ln w="0"/>
              <a:solidFill>
                <a:schemeClr val="tx1"/>
              </a:solidFill>
              <a:effectLst>
                <a:outerShdw blurRad="38100" dist="19050" dir="2700000" algn="tl" rotWithShape="0">
                  <a:schemeClr val="dk1">
                    <a:alpha val="40000"/>
                  </a:schemeClr>
                </a:outerShdw>
              </a:effectLst>
            </a:endParaRPr>
          </a:p>
          <a:p>
            <a:pPr algn="ctr" rtl="1" eaLnBrk="1" hangingPunct="1">
              <a:defRPr/>
            </a:pPr>
            <a:r>
              <a:rPr lang="ar-SA" sz="5400" dirty="0">
                <a:ln w="0"/>
                <a:solidFill>
                  <a:schemeClr val="tx1"/>
                </a:solidFill>
                <a:effectLst>
                  <a:outerShdw blurRad="38100" dist="19050" dir="2700000" algn="tl" rotWithShape="0">
                    <a:schemeClr val="dk1">
                      <a:alpha val="40000"/>
                    </a:schemeClr>
                  </a:outerShdw>
                </a:effectLst>
              </a:rPr>
              <a:t>أ: حمدة الغامدي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دبوس زينة 3"/>
          <p:cNvSpPr/>
          <p:nvPr/>
        </p:nvSpPr>
        <p:spPr>
          <a:xfrm>
            <a:off x="539552" y="188640"/>
            <a:ext cx="7920880" cy="648072"/>
          </a:xfrm>
          <a:prstGeom prst="plaqu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hangingPunct="1">
              <a:defRPr/>
            </a:pPr>
            <a:r>
              <a:rPr lang="ar-SA" sz="4000" b="1" cap="all" dirty="0">
                <a:ln w="9000" cmpd="sng">
                  <a:solidFill>
                    <a:schemeClr val="accent2">
                      <a:lumMod val="75000"/>
                    </a:schemeClr>
                  </a:solidFill>
                  <a:prstDash val="solid"/>
                </a:ln>
                <a:solidFill>
                  <a:schemeClr val="accent2">
                    <a:lumMod val="75000"/>
                  </a:schemeClr>
                </a:solidFill>
                <a:effectLst>
                  <a:reflection blurRad="12700" stA="28000" endPos="45000" dist="1000" dir="5400000" sy="-100000" algn="bl" rotWithShape="0"/>
                </a:effectLst>
              </a:rPr>
              <a:t>آداب تلاوة القرآن الكريم </a:t>
            </a:r>
          </a:p>
        </p:txBody>
      </p:sp>
      <p:pic>
        <p:nvPicPr>
          <p:cNvPr id="6147" name="Picture 3"/>
          <p:cNvPicPr>
            <a:picLocks noChangeAspect="1" noChangeArrowheads="1"/>
          </p:cNvPicPr>
          <p:nvPr/>
        </p:nvPicPr>
        <p:blipFill>
          <a:blip r:embed="rId2" cstate="print"/>
          <a:srcRect/>
          <a:stretch>
            <a:fillRect/>
          </a:stretch>
        </p:blipFill>
        <p:spPr bwMode="auto">
          <a:xfrm>
            <a:off x="323850" y="1528763"/>
            <a:ext cx="2376488" cy="1900237"/>
          </a:xfrm>
          <a:prstGeom prst="rect">
            <a:avLst/>
          </a:prstGeom>
          <a:noFill/>
          <a:ln w="9525">
            <a:noFill/>
            <a:miter lim="800000"/>
            <a:headEnd/>
            <a:tailEnd/>
          </a:ln>
          <a:effectLst/>
        </p:spPr>
      </p:pic>
      <p:sp>
        <p:nvSpPr>
          <p:cNvPr id="7" name="مستطيل 6"/>
          <p:cNvSpPr/>
          <p:nvPr/>
        </p:nvSpPr>
        <p:spPr>
          <a:xfrm>
            <a:off x="2590419" y="5025017"/>
            <a:ext cx="5720343" cy="504056"/>
          </a:xfrm>
          <a:prstGeom prst="rect">
            <a:avLst/>
          </a:prstGeom>
          <a:solidFill>
            <a:schemeClr val="accent4">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hangingPunct="1">
              <a:defRPr/>
            </a:pPr>
            <a:r>
              <a:rPr lang="ar-SA" sz="3200" dirty="0">
                <a:ln>
                  <a:solidFill>
                    <a:sysClr val="windowText" lastClr="000000"/>
                  </a:solidFill>
                </a:ln>
                <a:solidFill>
                  <a:sysClr val="windowText" lastClr="000000"/>
                </a:solidFill>
              </a:rPr>
              <a:t>السجود عند قراءة آية سجدة أو سماعها </a:t>
            </a:r>
          </a:p>
        </p:txBody>
      </p:sp>
      <p:pic>
        <p:nvPicPr>
          <p:cNvPr id="6149" name="Picture 6"/>
          <p:cNvPicPr>
            <a:picLocks noChangeAspect="1" noChangeArrowheads="1"/>
          </p:cNvPicPr>
          <p:nvPr/>
        </p:nvPicPr>
        <p:blipFill>
          <a:blip r:embed="rId3" cstate="print"/>
          <a:srcRect/>
          <a:stretch>
            <a:fillRect/>
          </a:stretch>
        </p:blipFill>
        <p:spPr bwMode="auto">
          <a:xfrm>
            <a:off x="1389063" y="5024438"/>
            <a:ext cx="1008062" cy="496887"/>
          </a:xfrm>
          <a:prstGeom prst="rect">
            <a:avLst/>
          </a:prstGeom>
          <a:noFill/>
          <a:ln w="9525">
            <a:noFill/>
            <a:miter lim="800000"/>
            <a:headEnd/>
            <a:tailEnd/>
          </a:ln>
          <a:effectLst/>
        </p:spPr>
      </p:pic>
      <p:sp>
        <p:nvSpPr>
          <p:cNvPr id="9" name="مستطيل 8"/>
          <p:cNvSpPr/>
          <p:nvPr/>
        </p:nvSpPr>
        <p:spPr>
          <a:xfrm>
            <a:off x="4714104" y="1623806"/>
            <a:ext cx="3615319" cy="432048"/>
          </a:xfrm>
          <a:prstGeom prst="rect">
            <a:avLst/>
          </a:prstGeom>
          <a:solidFill>
            <a:schemeClr val="accent4">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hangingPunct="1">
              <a:defRPr/>
            </a:pPr>
            <a:r>
              <a:rPr lang="ar-SA" sz="2800" dirty="0">
                <a:ln>
                  <a:solidFill>
                    <a:sysClr val="windowText" lastClr="000000"/>
                  </a:solidFill>
                </a:ln>
                <a:solidFill>
                  <a:sysClr val="windowText" lastClr="000000"/>
                </a:solidFill>
              </a:rPr>
              <a:t>اختيار المكان النظيف </a:t>
            </a:r>
          </a:p>
        </p:txBody>
      </p:sp>
      <p:pic>
        <p:nvPicPr>
          <p:cNvPr id="6151" name="Picture 4"/>
          <p:cNvPicPr>
            <a:picLocks noChangeAspect="1" noChangeArrowheads="1"/>
          </p:cNvPicPr>
          <p:nvPr/>
        </p:nvPicPr>
        <p:blipFill>
          <a:blip r:embed="rId4" cstate="print"/>
          <a:srcRect/>
          <a:stretch>
            <a:fillRect/>
          </a:stretch>
        </p:blipFill>
        <p:spPr bwMode="auto">
          <a:xfrm>
            <a:off x="3852863" y="1592263"/>
            <a:ext cx="717550" cy="471487"/>
          </a:xfrm>
          <a:prstGeom prst="rect">
            <a:avLst/>
          </a:prstGeom>
          <a:noFill/>
          <a:ln w="9525">
            <a:noFill/>
            <a:miter lim="800000"/>
            <a:headEnd/>
            <a:tailEnd/>
          </a:ln>
          <a:effectLst/>
        </p:spPr>
      </p:pic>
      <p:sp>
        <p:nvSpPr>
          <p:cNvPr id="12" name="مستطيل 11"/>
          <p:cNvSpPr/>
          <p:nvPr/>
        </p:nvSpPr>
        <p:spPr>
          <a:xfrm>
            <a:off x="4732764" y="4357056"/>
            <a:ext cx="3577998" cy="392651"/>
          </a:xfrm>
          <a:prstGeom prst="rect">
            <a:avLst/>
          </a:prstGeom>
          <a:solidFill>
            <a:schemeClr val="accent4">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hangingPunct="1">
              <a:defRPr/>
            </a:pPr>
            <a:r>
              <a:rPr lang="ar-SA" dirty="0">
                <a:ln>
                  <a:solidFill>
                    <a:sysClr val="windowText" lastClr="000000"/>
                  </a:solidFill>
                </a:ln>
                <a:solidFill>
                  <a:sysClr val="windowText" lastClr="000000"/>
                </a:solidFill>
              </a:rPr>
              <a:t>التمهل في قراءة القرآن الكريم </a:t>
            </a:r>
          </a:p>
        </p:txBody>
      </p:sp>
      <p:pic>
        <p:nvPicPr>
          <p:cNvPr id="6153" name="Picture 5"/>
          <p:cNvPicPr>
            <a:picLocks noChangeAspect="1" noChangeArrowheads="1"/>
          </p:cNvPicPr>
          <p:nvPr/>
        </p:nvPicPr>
        <p:blipFill>
          <a:blip r:embed="rId5" cstate="print"/>
          <a:srcRect r="48306"/>
          <a:stretch>
            <a:fillRect/>
          </a:stretch>
        </p:blipFill>
        <p:spPr bwMode="auto">
          <a:xfrm>
            <a:off x="3375025" y="2339975"/>
            <a:ext cx="720725" cy="392113"/>
          </a:xfrm>
          <a:prstGeom prst="rect">
            <a:avLst/>
          </a:prstGeom>
          <a:noFill/>
          <a:ln w="9525">
            <a:noFill/>
            <a:miter lim="800000"/>
            <a:headEnd/>
            <a:tailEnd/>
          </a:ln>
          <a:effectLst/>
        </p:spPr>
      </p:pic>
      <p:sp>
        <p:nvSpPr>
          <p:cNvPr id="14" name="مستطيل 13"/>
          <p:cNvSpPr/>
          <p:nvPr/>
        </p:nvSpPr>
        <p:spPr>
          <a:xfrm>
            <a:off x="3878244" y="3668386"/>
            <a:ext cx="4419534" cy="432048"/>
          </a:xfrm>
          <a:prstGeom prst="rect">
            <a:avLst/>
          </a:prstGeom>
          <a:solidFill>
            <a:schemeClr val="accent4">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hangingPunct="1">
              <a:defRPr/>
            </a:pPr>
            <a:r>
              <a:rPr lang="ar-SA" sz="3600" dirty="0">
                <a:ln>
                  <a:solidFill>
                    <a:sysClr val="windowText" lastClr="000000"/>
                  </a:solidFill>
                </a:ln>
                <a:solidFill>
                  <a:sysClr val="windowText" lastClr="000000"/>
                </a:solidFill>
              </a:rPr>
              <a:t>الاستماع لقراءة القرآن الكريم </a:t>
            </a:r>
          </a:p>
        </p:txBody>
      </p:sp>
      <p:pic>
        <p:nvPicPr>
          <p:cNvPr id="6155" name="Picture 7"/>
          <p:cNvPicPr>
            <a:picLocks noChangeAspect="1" noChangeArrowheads="1"/>
          </p:cNvPicPr>
          <p:nvPr/>
        </p:nvPicPr>
        <p:blipFill>
          <a:blip r:embed="rId6" cstate="print"/>
          <a:srcRect/>
          <a:stretch>
            <a:fillRect/>
          </a:stretch>
        </p:blipFill>
        <p:spPr bwMode="auto">
          <a:xfrm>
            <a:off x="3092450" y="3668713"/>
            <a:ext cx="647700" cy="457200"/>
          </a:xfrm>
          <a:prstGeom prst="rect">
            <a:avLst/>
          </a:prstGeom>
          <a:noFill/>
          <a:ln w="9525">
            <a:noFill/>
            <a:miter lim="800000"/>
            <a:headEnd/>
            <a:tailEnd/>
          </a:ln>
          <a:effectLst/>
        </p:spPr>
      </p:pic>
      <p:sp>
        <p:nvSpPr>
          <p:cNvPr id="16" name="مستطيل 15"/>
          <p:cNvSpPr/>
          <p:nvPr/>
        </p:nvSpPr>
        <p:spPr>
          <a:xfrm>
            <a:off x="4211960" y="2311759"/>
            <a:ext cx="4117463" cy="432044"/>
          </a:xfrm>
          <a:prstGeom prst="rect">
            <a:avLst/>
          </a:prstGeom>
          <a:solidFill>
            <a:schemeClr val="accent4">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hangingPunct="1">
              <a:defRPr/>
            </a:pPr>
            <a:r>
              <a:rPr lang="ar-SA" sz="2000" dirty="0">
                <a:ln>
                  <a:solidFill>
                    <a:sysClr val="windowText" lastClr="000000"/>
                  </a:solidFill>
                </a:ln>
                <a:solidFill>
                  <a:sysClr val="windowText" lastClr="000000"/>
                </a:solidFill>
              </a:rPr>
              <a:t>يستعيذ بالله من الشيطان الرجيم عند بدأ القراءة </a:t>
            </a:r>
          </a:p>
        </p:txBody>
      </p:sp>
      <p:pic>
        <p:nvPicPr>
          <p:cNvPr id="6157" name="Picture 4" descr="ØµÙØ±Ø© Ø°Ø§Øª ØµÙØ©"/>
          <p:cNvPicPr>
            <a:picLocks noChangeAspect="1" noChangeArrowheads="1"/>
          </p:cNvPicPr>
          <p:nvPr/>
        </p:nvPicPr>
        <p:blipFill>
          <a:blip r:embed="rId7" cstate="print"/>
          <a:srcRect/>
          <a:stretch>
            <a:fillRect/>
          </a:stretch>
        </p:blipFill>
        <p:spPr bwMode="auto">
          <a:xfrm>
            <a:off x="3767138" y="4300538"/>
            <a:ext cx="784225" cy="542925"/>
          </a:xfrm>
          <a:prstGeom prst="rect">
            <a:avLst/>
          </a:prstGeom>
          <a:noFill/>
          <a:ln w="9525">
            <a:noFill/>
            <a:miter lim="800000"/>
            <a:headEnd/>
            <a:tailEnd/>
          </a:ln>
        </p:spPr>
      </p:pic>
      <p:sp>
        <p:nvSpPr>
          <p:cNvPr id="18" name="مستطيل 17"/>
          <p:cNvSpPr/>
          <p:nvPr/>
        </p:nvSpPr>
        <p:spPr>
          <a:xfrm>
            <a:off x="5104691" y="1013935"/>
            <a:ext cx="3192445" cy="423664"/>
          </a:xfrm>
          <a:prstGeom prst="rect">
            <a:avLst/>
          </a:prstGeom>
          <a:solidFill>
            <a:schemeClr val="accent4">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hangingPunct="1">
              <a:defRPr/>
            </a:pPr>
            <a:r>
              <a:rPr lang="ar-SA" sz="3200" dirty="0">
                <a:ln>
                  <a:solidFill>
                    <a:sysClr val="windowText" lastClr="000000"/>
                  </a:solidFill>
                </a:ln>
                <a:solidFill>
                  <a:sysClr val="windowText" lastClr="000000"/>
                </a:solidFill>
              </a:rPr>
              <a:t>الوضوء</a:t>
            </a:r>
          </a:p>
        </p:txBody>
      </p:sp>
      <p:pic>
        <p:nvPicPr>
          <p:cNvPr id="6159" name="Picture 5"/>
          <p:cNvPicPr>
            <a:picLocks noChangeAspect="1" noChangeArrowheads="1"/>
          </p:cNvPicPr>
          <p:nvPr/>
        </p:nvPicPr>
        <p:blipFill>
          <a:blip r:embed="rId8" cstate="print"/>
          <a:srcRect/>
          <a:stretch>
            <a:fillRect/>
          </a:stretch>
        </p:blipFill>
        <p:spPr bwMode="auto">
          <a:xfrm>
            <a:off x="4187825" y="1017588"/>
            <a:ext cx="719138" cy="431800"/>
          </a:xfrm>
          <a:prstGeom prst="rect">
            <a:avLst/>
          </a:prstGeom>
          <a:noFill/>
          <a:ln w="9525">
            <a:noFill/>
            <a:miter lim="800000"/>
            <a:headEnd/>
            <a:tailEnd/>
          </a:ln>
          <a:effectLst/>
        </p:spPr>
      </p:pic>
      <p:sp>
        <p:nvSpPr>
          <p:cNvPr id="20" name="مستطيل 19"/>
          <p:cNvSpPr/>
          <p:nvPr/>
        </p:nvSpPr>
        <p:spPr>
          <a:xfrm>
            <a:off x="4262401" y="2988966"/>
            <a:ext cx="4067022" cy="393799"/>
          </a:xfrm>
          <a:prstGeom prst="rect">
            <a:avLst/>
          </a:prstGeom>
          <a:solidFill>
            <a:schemeClr val="accent4">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hangingPunct="1">
              <a:defRPr/>
            </a:pPr>
            <a:r>
              <a:rPr lang="ar-SA" sz="2000" dirty="0">
                <a:ln>
                  <a:solidFill>
                    <a:sysClr val="windowText" lastClr="000000"/>
                  </a:solidFill>
                </a:ln>
                <a:solidFill>
                  <a:sysClr val="windowText" lastClr="000000"/>
                </a:solidFill>
              </a:rPr>
              <a:t>البسملة في بداية كل سورة ما عدا سورة التوبة </a:t>
            </a:r>
          </a:p>
        </p:txBody>
      </p:sp>
      <p:pic>
        <p:nvPicPr>
          <p:cNvPr id="6161" name="Picture 2"/>
          <p:cNvPicPr>
            <a:picLocks noChangeAspect="1" noChangeArrowheads="1"/>
          </p:cNvPicPr>
          <p:nvPr/>
        </p:nvPicPr>
        <p:blipFill>
          <a:blip r:embed="rId9" cstate="print"/>
          <a:srcRect/>
          <a:stretch>
            <a:fillRect/>
          </a:stretch>
        </p:blipFill>
        <p:spPr bwMode="auto">
          <a:xfrm>
            <a:off x="3552825" y="2989263"/>
            <a:ext cx="528638" cy="3937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صورة 4"/>
          <p:cNvPicPr>
            <a:picLocks noChangeAspect="1"/>
          </p:cNvPicPr>
          <p:nvPr/>
        </p:nvPicPr>
        <p:blipFill>
          <a:blip r:embed="rId2" cstate="print"/>
          <a:srcRect/>
          <a:stretch>
            <a:fillRect/>
          </a:stretch>
        </p:blipFill>
        <p:spPr bwMode="auto">
          <a:xfrm>
            <a:off x="657225" y="1066800"/>
            <a:ext cx="6651625" cy="5648325"/>
          </a:xfrm>
          <a:prstGeom prst="rect">
            <a:avLst/>
          </a:prstGeom>
          <a:noFill/>
          <a:ln w="9525">
            <a:noFill/>
            <a:miter lim="800000"/>
            <a:headEnd/>
            <a:tailEnd/>
          </a:ln>
        </p:spPr>
      </p:pic>
      <p:sp>
        <p:nvSpPr>
          <p:cNvPr id="4" name="مستطيل 3"/>
          <p:cNvSpPr/>
          <p:nvPr/>
        </p:nvSpPr>
        <p:spPr>
          <a:xfrm>
            <a:off x="1259632" y="0"/>
            <a:ext cx="6265862" cy="11525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hangingPunct="1">
              <a:defRPr/>
            </a:pPr>
            <a:r>
              <a:rPr lang="ar-SA" sz="6600" dirty="0">
                <a:ln>
                  <a:solidFill>
                    <a:srgbClr val="FF0000"/>
                  </a:solidFill>
                </a:ln>
              </a:rPr>
              <a:t>أهداف </a:t>
            </a:r>
            <a:r>
              <a:rPr lang="ar-SA" sz="7200" dirty="0">
                <a:ln>
                  <a:solidFill>
                    <a:srgbClr val="FF0000"/>
                  </a:solidFill>
                </a:ln>
              </a:rPr>
              <a:t>الدرس</a:t>
            </a:r>
            <a:r>
              <a:rPr lang="ar-SA" sz="6600" dirty="0">
                <a:ln>
                  <a:solidFill>
                    <a:srgbClr val="FF0000"/>
                  </a:solidFill>
                </a:ln>
              </a:rPr>
              <a:t> </a:t>
            </a:r>
          </a:p>
        </p:txBody>
      </p:sp>
      <p:sp>
        <p:nvSpPr>
          <p:cNvPr id="6" name="مستطيل 5"/>
          <p:cNvSpPr/>
          <p:nvPr/>
        </p:nvSpPr>
        <p:spPr>
          <a:xfrm>
            <a:off x="3708400" y="1209675"/>
            <a:ext cx="3384550" cy="151288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1" anchor="ctr"/>
          <a:lstStyle/>
          <a:p>
            <a:pPr algn="ctr" rtl="1" eaLnBrk="1" hangingPunct="1">
              <a:defRPr/>
            </a:pPr>
            <a:r>
              <a:rPr lang="ar-SA" sz="3200" dirty="0">
                <a:solidFill>
                  <a:srgbClr val="F8F8F8"/>
                </a:solidFill>
              </a:rPr>
              <a:t>1ـ أن تتلو الطالبة سورة </a:t>
            </a:r>
            <a:r>
              <a:rPr lang="ar-SA" sz="3200" dirty="0">
                <a:solidFill>
                  <a:srgbClr val="F8F8F8"/>
                </a:solidFill>
              </a:rPr>
              <a:t>القدر تلاوة </a:t>
            </a:r>
            <a:r>
              <a:rPr lang="ar-SA" sz="3200" dirty="0">
                <a:solidFill>
                  <a:srgbClr val="F8F8F8"/>
                </a:solidFill>
              </a:rPr>
              <a:t>مجودة .</a:t>
            </a:r>
          </a:p>
        </p:txBody>
      </p:sp>
      <p:sp>
        <p:nvSpPr>
          <p:cNvPr id="7" name="مستطيل 6"/>
          <p:cNvSpPr/>
          <p:nvPr/>
        </p:nvSpPr>
        <p:spPr>
          <a:xfrm>
            <a:off x="3635375" y="2738438"/>
            <a:ext cx="3313113" cy="1152525"/>
          </a:xfrm>
          <a:prstGeom prst="rect">
            <a:avLst/>
          </a:prstGeom>
          <a:noFill/>
          <a:ln>
            <a:noFill/>
          </a:ln>
        </p:spPr>
        <p:style>
          <a:lnRef idx="2">
            <a:schemeClr val="dk1"/>
          </a:lnRef>
          <a:fillRef idx="1">
            <a:schemeClr val="lt1"/>
          </a:fillRef>
          <a:effectRef idx="0">
            <a:schemeClr val="dk1"/>
          </a:effectRef>
          <a:fontRef idx="minor">
            <a:schemeClr val="dk1"/>
          </a:fontRef>
        </p:style>
        <p:txBody>
          <a:bodyPr rtlCol="1" anchor="ctr"/>
          <a:lstStyle/>
          <a:p>
            <a:pPr algn="ctr" rtl="1" eaLnBrk="1" hangingPunct="1">
              <a:defRPr/>
            </a:pPr>
            <a:r>
              <a:rPr lang="ar-SA" sz="2800" dirty="0">
                <a:solidFill>
                  <a:srgbClr val="F8F8F8"/>
                </a:solidFill>
              </a:rPr>
              <a:t>2ـ أن تحفظ الطالبة سورة </a:t>
            </a:r>
            <a:r>
              <a:rPr lang="ar-SA" sz="2800" dirty="0">
                <a:solidFill>
                  <a:srgbClr val="F8F8F8"/>
                </a:solidFill>
              </a:rPr>
              <a:t>القدر حفظاً </a:t>
            </a:r>
            <a:r>
              <a:rPr lang="ar-SA" sz="2800" dirty="0">
                <a:solidFill>
                  <a:srgbClr val="F8F8F8"/>
                </a:solidFill>
              </a:rPr>
              <a:t>متقناً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عنصر نائب للمحتوى 2"/>
          <p:cNvSpPr>
            <a:spLocks noGrp="1"/>
          </p:cNvSpPr>
          <p:nvPr>
            <p:ph idx="1"/>
          </p:nvPr>
        </p:nvSpPr>
        <p:spPr bwMode="auto"/>
        <p:txBody>
          <a:bodyPr/>
          <a:lstStyle/>
          <a:p>
            <a:r>
              <a:rPr lang="ar-SA" sz="4800" smtClean="0"/>
              <a:t>س1: في أي شهر تكون ليلة القدر ؟</a:t>
            </a:r>
          </a:p>
          <a:p>
            <a:endParaRPr lang="ar-SA" sz="4800" smtClean="0"/>
          </a:p>
          <a:p>
            <a:r>
              <a:rPr lang="ar-SA" sz="4800" smtClean="0"/>
              <a:t>س2: ماذا انزل الله في ليلة القدر ؟</a:t>
            </a:r>
          </a:p>
        </p:txBody>
      </p:sp>
      <p:sp>
        <p:nvSpPr>
          <p:cNvPr id="4" name="مستطيل مستدير الزوايا 3"/>
          <p:cNvSpPr/>
          <p:nvPr/>
        </p:nvSpPr>
        <p:spPr>
          <a:xfrm>
            <a:off x="971550" y="333375"/>
            <a:ext cx="7272338" cy="10795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hangingPunct="1">
              <a:defRPr/>
            </a:pPr>
            <a:r>
              <a:rPr lang="ar-SA" sz="6000" dirty="0">
                <a:solidFill>
                  <a:srgbClr val="1C1C1C"/>
                </a:solidFill>
              </a:rPr>
              <a:t>التهيئة الحافزة</a:t>
            </a:r>
          </a:p>
        </p:txBody>
      </p:sp>
      <p:pic>
        <p:nvPicPr>
          <p:cNvPr id="8196" name="صورة 1"/>
          <p:cNvPicPr>
            <a:picLocks noChangeAspect="1"/>
          </p:cNvPicPr>
          <p:nvPr/>
        </p:nvPicPr>
        <p:blipFill>
          <a:blip r:embed="rId2" cstate="print"/>
          <a:srcRect/>
          <a:stretch>
            <a:fillRect/>
          </a:stretch>
        </p:blipFill>
        <p:spPr bwMode="auto">
          <a:xfrm>
            <a:off x="323850" y="4932363"/>
            <a:ext cx="2762250" cy="1657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4"/>
          <p:cNvSpPr>
            <a:spLocks noChangeArrowheads="1"/>
          </p:cNvSpPr>
          <p:nvPr/>
        </p:nvSpPr>
        <p:spPr bwMode="auto">
          <a:xfrm>
            <a:off x="71406" y="552970"/>
            <a:ext cx="6877050" cy="572545"/>
          </a:xfrm>
          <a:prstGeom prst="round2SameRect">
            <a:avLst>
              <a:gd name="adj1" fmla="val 40032"/>
              <a:gd name="adj2" fmla="val 0"/>
            </a:avLst>
          </a:prstGeom>
          <a:solidFill>
            <a:srgbClr val="FFC000"/>
          </a:solidFill>
          <a:ln>
            <a:no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anchor="ctr">
            <a:spAutoFit/>
          </a:bodyPr>
          <a:lstStyle/>
          <a:p>
            <a:pPr algn="ctr">
              <a:lnSpc>
                <a:spcPct val="125000"/>
              </a:lnSpc>
              <a:defRPr/>
            </a:pPr>
            <a:r>
              <a:rPr lang="ar-SA" b="1" dirty="0">
                <a:solidFill>
                  <a:schemeClr val="tx1"/>
                </a:solidFill>
              </a:rPr>
              <a:t>سُميت ‏‏ ‏سُورَةُ ‏القَدْرِ ‏‏ ؛ ‏لِتِكْرَارِ ‏ذِكْرِ ‏لَيْلَةِ ‏القَدْرِ ‏فِيهَا ‏‏، ‏وَعِظَمِ ‏شَرَفِهَا.</a:t>
            </a:r>
            <a:endParaRPr lang="fr-FR" b="1" dirty="0">
              <a:solidFill>
                <a:schemeClr val="tx1"/>
              </a:solidFill>
            </a:endParaRPr>
          </a:p>
        </p:txBody>
      </p:sp>
      <p:sp>
        <p:nvSpPr>
          <p:cNvPr id="24" name="Text Box 5">
            <a:hlinkClick r:id="rId5" action="ppaction://hlinksldjump" highlightClick="1">
              <a:snd r:embed="rId6" name="whoosh.wav"/>
            </a:hlinkClick>
          </p:cNvPr>
          <p:cNvSpPr txBox="1">
            <a:spLocks noChangeArrowheads="1"/>
          </p:cNvSpPr>
          <p:nvPr/>
        </p:nvSpPr>
        <p:spPr bwMode="auto">
          <a:xfrm>
            <a:off x="7073900" y="5600700"/>
            <a:ext cx="1998663" cy="461963"/>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a:spAutoFit/>
          </a:bodyPr>
          <a:lstStyle/>
          <a:p>
            <a:pPr algn="ctr">
              <a:spcBef>
                <a:spcPct val="50000"/>
              </a:spcBef>
              <a:defRPr/>
            </a:pPr>
            <a:r>
              <a:rPr lang="ar-DZ" b="1" dirty="0">
                <a:solidFill>
                  <a:schemeClr val="tx1"/>
                </a:solidFill>
              </a:rPr>
              <a:t>من الآية 1 إلى </a:t>
            </a:r>
            <a:r>
              <a:rPr lang="ar-SA" b="1" dirty="0">
                <a:solidFill>
                  <a:schemeClr val="tx1"/>
                </a:solidFill>
              </a:rPr>
              <a:t>5</a:t>
            </a:r>
            <a:endParaRPr lang="fr-FR" b="1" dirty="0">
              <a:solidFill>
                <a:schemeClr val="tx1"/>
              </a:solidFill>
            </a:endParaRPr>
          </a:p>
        </p:txBody>
      </p:sp>
      <p:sp>
        <p:nvSpPr>
          <p:cNvPr id="28" name="Text Box 10">
            <a:hlinkClick r:id="" action="ppaction://hlinkshowjump?jump=endshow" highlightClick="1">
              <a:snd r:embed="rId7" name="chimes.wav"/>
            </a:hlinkClick>
          </p:cNvPr>
          <p:cNvSpPr txBox="1">
            <a:spLocks noChangeArrowheads="1"/>
          </p:cNvSpPr>
          <p:nvPr/>
        </p:nvSpPr>
        <p:spPr bwMode="auto">
          <a:xfrm rot="269">
            <a:off x="7573963" y="6110288"/>
            <a:ext cx="1079500" cy="461962"/>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lgn="ctr">
              <a:spcBef>
                <a:spcPct val="50000"/>
              </a:spcBef>
              <a:defRPr/>
            </a:pPr>
            <a:r>
              <a:rPr lang="ar-DZ" b="1" dirty="0">
                <a:solidFill>
                  <a:schemeClr val="tx1"/>
                </a:solidFill>
              </a:rPr>
              <a:t>الخروج</a:t>
            </a:r>
            <a:endParaRPr lang="fr-FR" b="1" dirty="0">
              <a:solidFill>
                <a:schemeClr val="tx1"/>
              </a:solidFill>
            </a:endParaRPr>
          </a:p>
        </p:txBody>
      </p:sp>
      <p:sp>
        <p:nvSpPr>
          <p:cNvPr id="29" name="مستطيل 28"/>
          <p:cNvSpPr>
            <a:spLocks noChangeArrowheads="1"/>
          </p:cNvSpPr>
          <p:nvPr/>
        </p:nvSpPr>
        <p:spPr bwMode="auto">
          <a:xfrm>
            <a:off x="2000250" y="-9525"/>
            <a:ext cx="3009900" cy="584200"/>
          </a:xfrm>
          <a:prstGeom prst="rect">
            <a:avLst/>
          </a:prstGeom>
          <a:noFill/>
          <a:ln w="9525">
            <a:noFill/>
            <a:miter lim="800000"/>
            <a:headEnd/>
            <a:tailEnd/>
          </a:ln>
        </p:spPr>
        <p:txBody>
          <a:bodyPr>
            <a:spAutoFit/>
          </a:bodyPr>
          <a:lstStyle/>
          <a:p>
            <a:pPr algn="ctr" eaLnBrk="1" hangingPunct="1"/>
            <a:r>
              <a:rPr lang="ar-SA" sz="3200" b="1">
                <a:latin typeface="Arial" charset="0"/>
              </a:rPr>
              <a:t>سبب التسمية</a:t>
            </a:r>
          </a:p>
        </p:txBody>
      </p:sp>
      <p:sp>
        <p:nvSpPr>
          <p:cNvPr id="30" name="Rectangle 4"/>
          <p:cNvSpPr>
            <a:spLocks noChangeArrowheads="1"/>
          </p:cNvSpPr>
          <p:nvPr/>
        </p:nvSpPr>
        <p:spPr bwMode="auto">
          <a:xfrm>
            <a:off x="71406" y="1922309"/>
            <a:ext cx="6858048" cy="2000263"/>
          </a:xfrm>
          <a:prstGeom prst="round2SameRect">
            <a:avLst/>
          </a:prstGeom>
          <a:solidFill>
            <a:srgbClr val="FFC000"/>
          </a:solidFill>
          <a:ln>
            <a:no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anchor="ctr"/>
          <a:lstStyle/>
          <a:p>
            <a:pPr algn="ctr">
              <a:lnSpc>
                <a:spcPct val="125000"/>
              </a:lnSpc>
              <a:defRPr/>
            </a:pPr>
            <a:endParaRPr lang="ar-SA" sz="2000" b="1" dirty="0">
              <a:solidFill>
                <a:schemeClr val="tx1"/>
              </a:solidFill>
            </a:endParaRPr>
          </a:p>
          <a:p>
            <a:pPr algn="ctr">
              <a:lnSpc>
                <a:spcPct val="125000"/>
              </a:lnSpc>
              <a:defRPr/>
            </a:pPr>
            <a:endParaRPr lang="ar-SA" sz="2000" b="1" dirty="0">
              <a:solidFill>
                <a:schemeClr val="tx1"/>
              </a:solidFill>
            </a:endParaRPr>
          </a:p>
          <a:p>
            <a:pPr algn="ctr">
              <a:lnSpc>
                <a:spcPct val="125000"/>
              </a:lnSpc>
              <a:defRPr/>
            </a:pPr>
            <a:endParaRPr lang="ar-SA" sz="2000" b="1" dirty="0">
              <a:solidFill>
                <a:schemeClr val="tx1"/>
              </a:solidFill>
            </a:endParaRPr>
          </a:p>
          <a:p>
            <a:pPr algn="ctr">
              <a:lnSpc>
                <a:spcPct val="125000"/>
              </a:lnSpc>
              <a:defRPr/>
            </a:pPr>
            <a:endParaRPr lang="ar-SA" sz="2000" b="1" dirty="0">
              <a:solidFill>
                <a:schemeClr val="tx1"/>
              </a:solidFill>
            </a:endParaRPr>
          </a:p>
          <a:p>
            <a:pPr algn="ctr">
              <a:lnSpc>
                <a:spcPct val="125000"/>
              </a:lnSpc>
              <a:defRPr/>
            </a:pPr>
            <a:endParaRPr lang="ar-SA" sz="2000" b="1" dirty="0">
              <a:solidFill>
                <a:schemeClr val="tx1"/>
              </a:solidFill>
            </a:endParaRPr>
          </a:p>
          <a:p>
            <a:pPr algn="ctr">
              <a:lnSpc>
                <a:spcPct val="125000"/>
              </a:lnSpc>
              <a:defRPr/>
            </a:pPr>
            <a:endParaRPr lang="ar-SA" sz="2000" b="1" dirty="0">
              <a:solidFill>
                <a:schemeClr val="tx1"/>
              </a:solidFill>
            </a:endParaRPr>
          </a:p>
          <a:p>
            <a:pPr algn="ctr">
              <a:lnSpc>
                <a:spcPct val="125000"/>
              </a:lnSpc>
              <a:defRPr/>
            </a:pPr>
            <a:endParaRPr lang="fr-FR" b="1" dirty="0">
              <a:solidFill>
                <a:schemeClr val="tx1"/>
              </a:solidFill>
            </a:endParaRPr>
          </a:p>
        </p:txBody>
      </p:sp>
      <p:sp>
        <p:nvSpPr>
          <p:cNvPr id="31" name="مستطيل 30"/>
          <p:cNvSpPr>
            <a:spLocks noChangeArrowheads="1"/>
          </p:cNvSpPr>
          <p:nvPr/>
        </p:nvSpPr>
        <p:spPr bwMode="auto">
          <a:xfrm>
            <a:off x="2214563" y="1214438"/>
            <a:ext cx="2519362" cy="647700"/>
          </a:xfrm>
          <a:prstGeom prst="rect">
            <a:avLst/>
          </a:prstGeom>
          <a:noFill/>
          <a:ln w="9525">
            <a:noFill/>
            <a:miter lim="800000"/>
            <a:headEnd/>
            <a:tailEnd/>
          </a:ln>
        </p:spPr>
        <p:txBody>
          <a:bodyPr wrap="none">
            <a:spAutoFit/>
          </a:bodyPr>
          <a:lstStyle/>
          <a:p>
            <a:pPr algn="ctr" eaLnBrk="1" hangingPunct="1">
              <a:lnSpc>
                <a:spcPct val="125000"/>
              </a:lnSpc>
            </a:pPr>
            <a:r>
              <a:rPr lang="ar-SA" sz="3200" b="1">
                <a:latin typeface="Arial" charset="0"/>
              </a:rPr>
              <a:t>التعريف بالسورة</a:t>
            </a:r>
            <a:r>
              <a:rPr lang="fr-FR" sz="3200" b="1">
                <a:latin typeface="Arial" charset="0"/>
              </a:rPr>
              <a:t> </a:t>
            </a:r>
            <a:endParaRPr lang="ar-DZ" sz="3200" b="1">
              <a:latin typeface="Arial" charset="0"/>
            </a:endParaRPr>
          </a:p>
        </p:txBody>
      </p:sp>
      <p:sp>
        <p:nvSpPr>
          <p:cNvPr id="32" name="Rectangle 4"/>
          <p:cNvSpPr>
            <a:spLocks noChangeArrowheads="1"/>
          </p:cNvSpPr>
          <p:nvPr/>
        </p:nvSpPr>
        <p:spPr bwMode="auto">
          <a:xfrm>
            <a:off x="4214778" y="1993747"/>
            <a:ext cx="1643074" cy="571504"/>
          </a:xfrm>
          <a:prstGeom prst="round2DiagRect">
            <a:avLst/>
          </a:prstGeom>
          <a:solidFill>
            <a:schemeClr val="accent1"/>
          </a:soli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anchor="ctr"/>
          <a:lstStyle/>
          <a:p>
            <a:pPr algn="ctr">
              <a:lnSpc>
                <a:spcPct val="125000"/>
              </a:lnSpc>
              <a:defRPr/>
            </a:pPr>
            <a:r>
              <a:rPr lang="ar-SA" sz="2000" b="1" dirty="0">
                <a:solidFill>
                  <a:schemeClr val="tx1"/>
                </a:solidFill>
              </a:rPr>
              <a:t>1) مدنية. </a:t>
            </a:r>
          </a:p>
        </p:txBody>
      </p:sp>
      <p:sp>
        <p:nvSpPr>
          <p:cNvPr id="33" name="Rectangle 4"/>
          <p:cNvSpPr>
            <a:spLocks noChangeArrowheads="1"/>
          </p:cNvSpPr>
          <p:nvPr/>
        </p:nvSpPr>
        <p:spPr bwMode="auto">
          <a:xfrm>
            <a:off x="2624535" y="1993747"/>
            <a:ext cx="1590243" cy="486020"/>
          </a:xfrm>
          <a:prstGeom prst="round2DiagRect">
            <a:avLst/>
          </a:prstGeom>
          <a:solidFill>
            <a:schemeClr val="accent1"/>
          </a:soli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anchor="ctr">
            <a:spAutoFit/>
          </a:bodyPr>
          <a:lstStyle/>
          <a:p>
            <a:pPr algn="ctr">
              <a:lnSpc>
                <a:spcPct val="125000"/>
              </a:lnSpc>
              <a:defRPr/>
            </a:pPr>
            <a:r>
              <a:rPr lang="ar-SA" sz="2000" b="1" dirty="0">
                <a:solidFill>
                  <a:schemeClr val="tx1"/>
                </a:solidFill>
              </a:rPr>
              <a:t>2) من المفصل.</a:t>
            </a:r>
          </a:p>
        </p:txBody>
      </p:sp>
      <p:sp>
        <p:nvSpPr>
          <p:cNvPr id="34" name="Rectangle 4"/>
          <p:cNvSpPr>
            <a:spLocks noChangeArrowheads="1"/>
          </p:cNvSpPr>
          <p:nvPr/>
        </p:nvSpPr>
        <p:spPr bwMode="auto">
          <a:xfrm>
            <a:off x="1052899" y="1993747"/>
            <a:ext cx="1590243" cy="486020"/>
          </a:xfrm>
          <a:prstGeom prst="round2DiagRect">
            <a:avLst/>
          </a:prstGeom>
          <a:solidFill>
            <a:schemeClr val="accent1"/>
          </a:soli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anchor="ctr">
            <a:spAutoFit/>
          </a:bodyPr>
          <a:lstStyle/>
          <a:p>
            <a:pPr algn="ctr">
              <a:lnSpc>
                <a:spcPct val="125000"/>
              </a:lnSpc>
              <a:defRPr/>
            </a:pPr>
            <a:r>
              <a:rPr lang="ar-SA" sz="2000" b="1" dirty="0">
                <a:solidFill>
                  <a:schemeClr val="tx1"/>
                </a:solidFill>
              </a:rPr>
              <a:t>3) آياتها 5</a:t>
            </a:r>
          </a:p>
        </p:txBody>
      </p:sp>
      <p:sp>
        <p:nvSpPr>
          <p:cNvPr id="35" name="Rectangle 4"/>
          <p:cNvSpPr>
            <a:spLocks noChangeArrowheads="1"/>
          </p:cNvSpPr>
          <p:nvPr/>
        </p:nvSpPr>
        <p:spPr bwMode="auto">
          <a:xfrm>
            <a:off x="3601511" y="2422375"/>
            <a:ext cx="2899283" cy="486020"/>
          </a:xfrm>
          <a:prstGeom prst="round2DiagRect">
            <a:avLst/>
          </a:prstGeom>
          <a:solidFill>
            <a:schemeClr val="accent1"/>
          </a:soli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anchor="ctr">
            <a:spAutoFit/>
          </a:bodyPr>
          <a:lstStyle/>
          <a:p>
            <a:pPr algn="ctr">
              <a:lnSpc>
                <a:spcPct val="125000"/>
              </a:lnSpc>
              <a:defRPr/>
            </a:pPr>
            <a:r>
              <a:rPr lang="ar-SA" sz="2000" b="1" dirty="0">
                <a:solidFill>
                  <a:schemeClr val="tx1"/>
                </a:solidFill>
              </a:rPr>
              <a:t>4) ترتيبها السابعة والتسعون.</a:t>
            </a:r>
          </a:p>
        </p:txBody>
      </p:sp>
      <p:sp>
        <p:nvSpPr>
          <p:cNvPr id="36" name="Rectangle 4"/>
          <p:cNvSpPr>
            <a:spLocks noChangeArrowheads="1"/>
          </p:cNvSpPr>
          <p:nvPr/>
        </p:nvSpPr>
        <p:spPr bwMode="auto">
          <a:xfrm>
            <a:off x="500002" y="2436067"/>
            <a:ext cx="3152796" cy="486020"/>
          </a:xfrm>
          <a:prstGeom prst="round2DiagRect">
            <a:avLst/>
          </a:prstGeom>
          <a:solidFill>
            <a:schemeClr val="accent1"/>
          </a:soli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anchor="ctr">
            <a:spAutoFit/>
          </a:bodyPr>
          <a:lstStyle/>
          <a:p>
            <a:pPr algn="ctr">
              <a:lnSpc>
                <a:spcPct val="125000"/>
              </a:lnSpc>
              <a:defRPr/>
            </a:pPr>
            <a:r>
              <a:rPr lang="ar-SA" sz="2000" b="1" dirty="0">
                <a:solidFill>
                  <a:schemeClr val="tx1"/>
                </a:solidFill>
              </a:rPr>
              <a:t>5) نزلت بعد سورة " عبس"</a:t>
            </a:r>
          </a:p>
        </p:txBody>
      </p:sp>
      <p:sp>
        <p:nvSpPr>
          <p:cNvPr id="37" name="Rectangle 4"/>
          <p:cNvSpPr>
            <a:spLocks noChangeArrowheads="1"/>
          </p:cNvSpPr>
          <p:nvPr/>
        </p:nvSpPr>
        <p:spPr bwMode="auto">
          <a:xfrm>
            <a:off x="71406" y="2851003"/>
            <a:ext cx="6786578" cy="486020"/>
          </a:xfrm>
          <a:prstGeom prst="round2DiagRect">
            <a:avLst/>
          </a:prstGeom>
          <a:solidFill>
            <a:schemeClr val="accent1"/>
          </a:soli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anchor="ctr">
            <a:spAutoFit/>
          </a:bodyPr>
          <a:lstStyle/>
          <a:p>
            <a:pPr algn="ctr">
              <a:lnSpc>
                <a:spcPct val="125000"/>
              </a:lnSpc>
              <a:defRPr/>
            </a:pPr>
            <a:r>
              <a:rPr lang="ar-SA" sz="2000" b="1" dirty="0">
                <a:solidFill>
                  <a:schemeClr val="tx1"/>
                </a:solidFill>
              </a:rPr>
              <a:t>6) بدأت </a:t>
            </a:r>
            <a:r>
              <a:rPr lang="ar-SA" sz="2000" b="1" dirty="0" err="1">
                <a:solidFill>
                  <a:schemeClr val="tx1"/>
                </a:solidFill>
              </a:rPr>
              <a:t>باسلوب</a:t>
            </a:r>
            <a:r>
              <a:rPr lang="ar-SA" sz="2000" b="1" dirty="0">
                <a:solidFill>
                  <a:schemeClr val="tx1"/>
                </a:solidFill>
              </a:rPr>
              <a:t> توكيد " إِنَّا أنزلناه في ليلة القدر " </a:t>
            </a:r>
          </a:p>
        </p:txBody>
      </p:sp>
      <p:sp>
        <p:nvSpPr>
          <p:cNvPr id="38" name="Rectangle 4"/>
          <p:cNvSpPr>
            <a:spLocks noChangeArrowheads="1"/>
          </p:cNvSpPr>
          <p:nvPr/>
        </p:nvSpPr>
        <p:spPr bwMode="auto">
          <a:xfrm>
            <a:off x="71406" y="4641322"/>
            <a:ext cx="6858048" cy="2113419"/>
          </a:xfrm>
          <a:prstGeom prst="round2SameRect">
            <a:avLst/>
          </a:prstGeom>
          <a:solidFill>
            <a:srgbClr val="FFC000"/>
          </a:solidFill>
          <a:ln>
            <a:no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anchor="ctr">
            <a:spAutoFit/>
          </a:bodyPr>
          <a:lstStyle/>
          <a:p>
            <a:pPr algn="ctr">
              <a:lnSpc>
                <a:spcPct val="125000"/>
              </a:lnSpc>
              <a:defRPr/>
            </a:pPr>
            <a:r>
              <a:rPr lang="ar-SA" sz="2000" b="1" dirty="0">
                <a:solidFill>
                  <a:schemeClr val="tx1"/>
                </a:solidFill>
              </a:rPr>
              <a:t>يَدُورُ مِحْوَرُ السُّورَةِ حَوْلَ بَدْءِ نُزُولِ القُرآنِ العَظِيمِ ، وَعَنْ فَضْلِ لَيْلَةِ القَدْرِ عَلَى سَائِرِ الأَيـَّامِ وَالشُّهُورِ ، لمَا فِيهَا مِنَ الأَنْوَارِ وَالتَّجَلِّيَاتِ القُدْسِيـَّةِ ، وَالنَّفَحَاتِ الرَّبـَّانِيـَّةِ ، الَّتِي يُفِيضُهَا البَارِي جَلَّ وَعَلاَ عَلَى عِبَادِهِ المُؤْمِنِينَ ؛ تَكْرِيمَاً لِنُزُولِ القُرآنِ المُبِينِ ، كَمَا تَحَدَّثَتْ عَنْ نُزُولِ المَلاَئـِكَةِ الأَبْرَارِ حَتَّى طُلُوعِ الفَجْرِ فَيَا لَهَا مِنْ لَيْلَةٍ عَظِيمَةِ القَدْرِ ، هِيَ خَيْرٌ عِنْدَ الَّلهِ مِنْ أَلْفِ شَهْرٍ</a:t>
            </a:r>
            <a:endParaRPr lang="fr-FR" sz="2000" b="1" dirty="0">
              <a:solidFill>
                <a:schemeClr val="tx1"/>
              </a:solidFill>
            </a:endParaRPr>
          </a:p>
        </p:txBody>
      </p:sp>
      <p:sp>
        <p:nvSpPr>
          <p:cNvPr id="39" name="مستطيل 38"/>
          <p:cNvSpPr>
            <a:spLocks noChangeArrowheads="1"/>
          </p:cNvSpPr>
          <p:nvPr/>
        </p:nvSpPr>
        <p:spPr bwMode="auto">
          <a:xfrm>
            <a:off x="1643063" y="4005263"/>
            <a:ext cx="3738562" cy="647700"/>
          </a:xfrm>
          <a:prstGeom prst="rect">
            <a:avLst/>
          </a:prstGeom>
          <a:noFill/>
          <a:ln w="9525">
            <a:noFill/>
            <a:miter lim="800000"/>
            <a:headEnd/>
            <a:tailEnd/>
          </a:ln>
        </p:spPr>
        <p:txBody>
          <a:bodyPr>
            <a:spAutoFit/>
          </a:bodyPr>
          <a:lstStyle/>
          <a:p>
            <a:pPr algn="ctr" eaLnBrk="1" hangingPunct="1">
              <a:lnSpc>
                <a:spcPct val="125000"/>
              </a:lnSpc>
            </a:pPr>
            <a:r>
              <a:rPr lang="ar-SA" sz="3200" b="1">
                <a:latin typeface="Arial" charset="0"/>
              </a:rPr>
              <a:t>محور مواضيع السورة</a:t>
            </a:r>
            <a:endParaRPr lang="ar-DZ" sz="3200" b="1">
              <a:latin typeface="Arial" charset="0"/>
            </a:endParaRPr>
          </a:p>
        </p:txBody>
      </p:sp>
      <p:sp>
        <p:nvSpPr>
          <p:cNvPr id="40" name="Rectangle 4"/>
          <p:cNvSpPr>
            <a:spLocks noChangeArrowheads="1"/>
          </p:cNvSpPr>
          <p:nvPr/>
        </p:nvSpPr>
        <p:spPr bwMode="auto">
          <a:xfrm>
            <a:off x="71406" y="3293677"/>
            <a:ext cx="6786578" cy="486020"/>
          </a:xfrm>
          <a:prstGeom prst="round2DiagRect">
            <a:avLst/>
          </a:prstGeom>
          <a:solidFill>
            <a:schemeClr val="accent1"/>
          </a:soli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anchor="ctr">
            <a:spAutoFit/>
          </a:bodyPr>
          <a:lstStyle/>
          <a:p>
            <a:pPr algn="ctr">
              <a:lnSpc>
                <a:spcPct val="125000"/>
              </a:lnSpc>
              <a:defRPr/>
            </a:pPr>
            <a:r>
              <a:rPr lang="ar-SA" sz="2000" b="1" dirty="0">
                <a:solidFill>
                  <a:schemeClr val="tx1"/>
                </a:solidFill>
              </a:rPr>
              <a:t>7) الجزء (30) </a:t>
            </a:r>
            <a:r>
              <a:rPr lang="ar-SA" sz="2000" b="1" dirty="0" err="1">
                <a:solidFill>
                  <a:schemeClr val="tx1"/>
                </a:solidFill>
              </a:rPr>
              <a:t>ـ</a:t>
            </a:r>
            <a:r>
              <a:rPr lang="ar-SA" sz="2000" b="1" dirty="0">
                <a:solidFill>
                  <a:schemeClr val="tx1"/>
                </a:solidFill>
              </a:rPr>
              <a:t> الحزب ( 60) </a:t>
            </a:r>
            <a:r>
              <a:rPr lang="ar-SA" sz="2000" b="1" dirty="0" err="1">
                <a:solidFill>
                  <a:schemeClr val="tx1"/>
                </a:solidFill>
              </a:rPr>
              <a:t>ـ</a:t>
            </a:r>
            <a:r>
              <a:rPr lang="ar-SA" sz="2000" b="1" dirty="0">
                <a:solidFill>
                  <a:schemeClr val="tx1"/>
                </a:solidFill>
              </a:rPr>
              <a:t> الربع ( 7) .</a:t>
            </a:r>
          </a:p>
        </p:txBody>
      </p:sp>
    </p:spTree>
  </p:cSld>
  <p:clrMapOvr>
    <a:masterClrMapping/>
  </p:clrMapOvr>
  <p:transition spd="slow"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2000"/>
                                        <p:tgtEl>
                                          <p:spTgt spid="24"/>
                                        </p:tgtEl>
                                      </p:cBhvr>
                                    </p:animEffect>
                                    <p:anim calcmode="lin" valueType="num">
                                      <p:cBhvr>
                                        <p:cTn id="8" dur="2000" fill="hold"/>
                                        <p:tgtEl>
                                          <p:spTgt spid="24"/>
                                        </p:tgtEl>
                                        <p:attrNameLst>
                                          <p:attrName>style.rotation</p:attrName>
                                        </p:attrNameLst>
                                      </p:cBhvr>
                                      <p:tavLst>
                                        <p:tav tm="0">
                                          <p:val>
                                            <p:fltVal val="720"/>
                                          </p:val>
                                        </p:tav>
                                        <p:tav tm="100000">
                                          <p:val>
                                            <p:fltVal val="0"/>
                                          </p:val>
                                        </p:tav>
                                      </p:tavLst>
                                    </p:anim>
                                    <p:anim calcmode="lin" valueType="num">
                                      <p:cBhvr>
                                        <p:cTn id="9" dur="2000" fill="hold"/>
                                        <p:tgtEl>
                                          <p:spTgt spid="24"/>
                                        </p:tgtEl>
                                        <p:attrNameLst>
                                          <p:attrName>ppt_h</p:attrName>
                                        </p:attrNameLst>
                                      </p:cBhvr>
                                      <p:tavLst>
                                        <p:tav tm="0">
                                          <p:val>
                                            <p:fltVal val="0"/>
                                          </p:val>
                                        </p:tav>
                                        <p:tav tm="100000">
                                          <p:val>
                                            <p:strVal val="#ppt_h"/>
                                          </p:val>
                                        </p:tav>
                                      </p:tavLst>
                                    </p:anim>
                                    <p:anim calcmode="lin" valueType="num">
                                      <p:cBhvr>
                                        <p:cTn id="10" dur="2000" fill="hold"/>
                                        <p:tgtEl>
                                          <p:spTgt spid="24"/>
                                        </p:tgtEl>
                                        <p:attrNameLst>
                                          <p:attrName>ppt_w</p:attrName>
                                        </p:attrNameLst>
                                      </p:cBhvr>
                                      <p:tavLst>
                                        <p:tav tm="0">
                                          <p:val>
                                            <p:fltVal val="0"/>
                                          </p:val>
                                        </p:tav>
                                        <p:tav tm="100000">
                                          <p:val>
                                            <p:strVal val="#ppt_w"/>
                                          </p:val>
                                        </p:tav>
                                      </p:tavLst>
                                    </p:anim>
                                  </p:childTnLst>
                                </p:cTn>
                              </p:par>
                              <p:par>
                                <p:cTn id="11" presetID="35" presetClass="entr" presetSubtype="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2000"/>
                                        <p:tgtEl>
                                          <p:spTgt spid="28"/>
                                        </p:tgtEl>
                                      </p:cBhvr>
                                    </p:animEffect>
                                    <p:anim calcmode="lin" valueType="num">
                                      <p:cBhvr>
                                        <p:cTn id="14" dur="2000" fill="hold"/>
                                        <p:tgtEl>
                                          <p:spTgt spid="28"/>
                                        </p:tgtEl>
                                        <p:attrNameLst>
                                          <p:attrName>style.rotation</p:attrName>
                                        </p:attrNameLst>
                                      </p:cBhvr>
                                      <p:tavLst>
                                        <p:tav tm="0">
                                          <p:val>
                                            <p:fltVal val="720"/>
                                          </p:val>
                                        </p:tav>
                                        <p:tav tm="100000">
                                          <p:val>
                                            <p:fltVal val="0"/>
                                          </p:val>
                                        </p:tav>
                                      </p:tavLst>
                                    </p:anim>
                                    <p:anim calcmode="lin" valueType="num">
                                      <p:cBhvr>
                                        <p:cTn id="15" dur="2000" fill="hold"/>
                                        <p:tgtEl>
                                          <p:spTgt spid="28"/>
                                        </p:tgtEl>
                                        <p:attrNameLst>
                                          <p:attrName>ppt_h</p:attrName>
                                        </p:attrNameLst>
                                      </p:cBhvr>
                                      <p:tavLst>
                                        <p:tav tm="0">
                                          <p:val>
                                            <p:fltVal val="0"/>
                                          </p:val>
                                        </p:tav>
                                        <p:tav tm="100000">
                                          <p:val>
                                            <p:strVal val="#ppt_h"/>
                                          </p:val>
                                        </p:tav>
                                      </p:tavLst>
                                    </p:anim>
                                    <p:anim calcmode="lin" valueType="num">
                                      <p:cBhvr>
                                        <p:cTn id="16" dur="2000" fill="hold"/>
                                        <p:tgtEl>
                                          <p:spTgt spid="28"/>
                                        </p:tgtEl>
                                        <p:attrNameLst>
                                          <p:attrName>ppt_w</p:attrName>
                                        </p:attrNameLst>
                                      </p:cBhvr>
                                      <p:tavLst>
                                        <p:tav tm="0">
                                          <p:val>
                                            <p:fltVal val="0"/>
                                          </p:val>
                                        </p:tav>
                                        <p:tav tm="100000">
                                          <p:val>
                                            <p:strVal val="#ppt_w"/>
                                          </p:val>
                                        </p:tav>
                                      </p:tavLst>
                                    </p:anim>
                                  </p:childTnLst>
                                </p:cTn>
                              </p:par>
                            </p:childTnLst>
                          </p:cTn>
                        </p:par>
                        <p:par>
                          <p:cTn id="17" fill="hold" nodeType="afterGroup">
                            <p:stCondLst>
                              <p:cond delay="2000"/>
                            </p:stCondLst>
                            <p:childTnLst>
                              <p:par>
                                <p:cTn id="18" presetID="47" presetClass="entr" presetSubtype="0" fill="hold" nodeType="after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fade">
                                      <p:cBhvr>
                                        <p:cTn id="20" dur="1000"/>
                                        <p:tgtEl>
                                          <p:spTgt spid="29"/>
                                        </p:tgtEl>
                                      </p:cBhvr>
                                    </p:animEffect>
                                    <p:anim calcmode="lin" valueType="num">
                                      <p:cBhvr>
                                        <p:cTn id="21" dur="1000" fill="hold"/>
                                        <p:tgtEl>
                                          <p:spTgt spid="29"/>
                                        </p:tgtEl>
                                        <p:attrNameLst>
                                          <p:attrName>ppt_x</p:attrName>
                                        </p:attrNameLst>
                                      </p:cBhvr>
                                      <p:tavLst>
                                        <p:tav tm="0">
                                          <p:val>
                                            <p:strVal val="#ppt_x"/>
                                          </p:val>
                                        </p:tav>
                                        <p:tav tm="100000">
                                          <p:val>
                                            <p:strVal val="#ppt_x"/>
                                          </p:val>
                                        </p:tav>
                                      </p:tavLst>
                                    </p:anim>
                                    <p:anim calcmode="lin" valueType="num">
                                      <p:cBhvr>
                                        <p:cTn id="22" dur="1000" fill="hold"/>
                                        <p:tgtEl>
                                          <p:spTgt spid="29"/>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3" name="notify.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17" presetClass="entr" presetSubtype="10"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25"/>
                                            </p:cond>
                                          </p:stCondLst>
                                          <p:endCondLst>
                                            <p:cond evt="onStopAudio" delay="0">
                                              <p:tgtEl>
                                                <p:sldTgt/>
                                              </p:tgtEl>
                                            </p:cond>
                                          </p:endCondLst>
                                        </p:cTn>
                                        <p:tgtEl>
                                          <p:sndTgt r:embed="rId4" name="arrow.wav"/>
                                        </p:tgtEl>
                                      </p:cMediaNode>
                                    </p:audio>
                                  </p:subTnLst>
                                </p:cTn>
                              </p:par>
                            </p:childTnLst>
                          </p:cTn>
                        </p:par>
                      </p:childTnLst>
                    </p:cTn>
                  </p:par>
                  <p:par>
                    <p:cTn id="29" fill="hold" nodeType="clickPar">
                      <p:stCondLst>
                        <p:cond delay="indefinite"/>
                      </p:stCondLst>
                      <p:childTnLst>
                        <p:par>
                          <p:cTn id="30" fill="hold" nodeType="withGroup">
                            <p:stCondLst>
                              <p:cond delay="0"/>
                            </p:stCondLst>
                            <p:childTnLst>
                              <p:par>
                                <p:cTn id="31" presetID="47" presetClass="entr" presetSubtype="0" fill="hold" nodeType="click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1000" fill="hold"/>
                                        <p:tgtEl>
                                          <p:spTgt spid="31"/>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3" name="notify.wav"/>
                                        </p:tgtEl>
                                      </p:cMediaNode>
                                    </p:audio>
                                  </p:subTnLst>
                                </p:cTn>
                              </p:par>
                            </p:childTnLst>
                          </p:cTn>
                        </p:par>
                        <p:par>
                          <p:cTn id="36" fill="hold" nodeType="afterGroup">
                            <p:stCondLst>
                              <p:cond delay="1000"/>
                            </p:stCondLst>
                            <p:childTnLst>
                              <p:par>
                                <p:cTn id="37" presetID="17" presetClass="entr" presetSubtype="1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 calcmode="lin" valueType="num">
                                      <p:cBhvr>
                                        <p:cTn id="39" dur="500" fill="hold"/>
                                        <p:tgtEl>
                                          <p:spTgt spid="30"/>
                                        </p:tgtEl>
                                        <p:attrNameLst>
                                          <p:attrName>ppt_w</p:attrName>
                                        </p:attrNameLst>
                                      </p:cBhvr>
                                      <p:tavLst>
                                        <p:tav tm="0">
                                          <p:val>
                                            <p:fltVal val="0"/>
                                          </p:val>
                                        </p:tav>
                                        <p:tav tm="100000">
                                          <p:val>
                                            <p:strVal val="#ppt_w"/>
                                          </p:val>
                                        </p:tav>
                                      </p:tavLst>
                                    </p:anim>
                                    <p:anim calcmode="lin" valueType="num">
                                      <p:cBhvr>
                                        <p:cTn id="40" dur="500" fill="hold"/>
                                        <p:tgtEl>
                                          <p:spTgt spid="30"/>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37"/>
                                            </p:cond>
                                          </p:stCondLst>
                                          <p:endCondLst>
                                            <p:cond evt="onStopAudio" delay="0">
                                              <p:tgtEl>
                                                <p:sldTgt/>
                                              </p:tgtEl>
                                            </p:cond>
                                          </p:endCondLst>
                                        </p:cTn>
                                        <p:tgtEl>
                                          <p:sndTgt r:embed="rId4" name="arrow.wav"/>
                                        </p:tgtEl>
                                      </p:cMediaNode>
                                    </p:audio>
                                  </p:subTnLst>
                                </p:cTn>
                              </p:par>
                            </p:childTnLst>
                          </p:cTn>
                        </p:par>
                        <p:par>
                          <p:cTn id="41" fill="hold" nodeType="afterGroup">
                            <p:stCondLst>
                              <p:cond delay="1500"/>
                            </p:stCondLst>
                            <p:childTnLst>
                              <p:par>
                                <p:cTn id="42" presetID="42" presetClass="entr" presetSubtype="0" fill="hold" nodeType="after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1000"/>
                                        <p:tgtEl>
                                          <p:spTgt spid="32"/>
                                        </p:tgtEl>
                                      </p:cBhvr>
                                    </p:animEffect>
                                    <p:anim calcmode="lin" valueType="num">
                                      <p:cBhvr>
                                        <p:cTn id="45" dur="1000" fill="hold"/>
                                        <p:tgtEl>
                                          <p:spTgt spid="32"/>
                                        </p:tgtEl>
                                        <p:attrNameLst>
                                          <p:attrName>ppt_x</p:attrName>
                                        </p:attrNameLst>
                                      </p:cBhvr>
                                      <p:tavLst>
                                        <p:tav tm="0">
                                          <p:val>
                                            <p:strVal val="#ppt_x"/>
                                          </p:val>
                                        </p:tav>
                                        <p:tav tm="100000">
                                          <p:val>
                                            <p:strVal val="#ppt_x"/>
                                          </p:val>
                                        </p:tav>
                                      </p:tavLst>
                                    </p:anim>
                                    <p:anim calcmode="lin" valueType="num">
                                      <p:cBhvr>
                                        <p:cTn id="46" dur="1000" fill="hold"/>
                                        <p:tgtEl>
                                          <p:spTgt spid="3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childTnLst>
                          </p:cTn>
                        </p:par>
                        <p:par>
                          <p:cTn id="47" fill="hold" nodeType="afterGroup">
                            <p:stCondLst>
                              <p:cond delay="2500"/>
                            </p:stCondLst>
                            <p:childTnLst>
                              <p:par>
                                <p:cTn id="48" presetID="42" presetClass="entr" presetSubtype="0" fill="hold"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48"/>
                                            </p:cond>
                                          </p:stCondLst>
                                          <p:endCondLst>
                                            <p:cond evt="onStopAudio" delay="0">
                                              <p:tgtEl>
                                                <p:sldTgt/>
                                              </p:tgtEl>
                                            </p:cond>
                                          </p:endCondLst>
                                        </p:cTn>
                                        <p:tgtEl>
                                          <p:sndTgt r:embed="rId4" name="arrow.wav"/>
                                        </p:tgtEl>
                                      </p:cMediaNode>
                                    </p:audio>
                                  </p:subTnLst>
                                </p:cTn>
                              </p:par>
                            </p:childTnLst>
                          </p:cTn>
                        </p:par>
                        <p:par>
                          <p:cTn id="53" fill="hold" nodeType="afterGroup">
                            <p:stCondLst>
                              <p:cond delay="3500"/>
                            </p:stCondLst>
                            <p:childTnLst>
                              <p:par>
                                <p:cTn id="54" presetID="42" presetClass="entr" presetSubtype="0" fill="hold" nodeType="afterEffect">
                                  <p:stCondLst>
                                    <p:cond delay="0"/>
                                  </p:stCondLst>
                                  <p:childTnLst>
                                    <p:set>
                                      <p:cBhvr>
                                        <p:cTn id="55" dur="1" fill="hold">
                                          <p:stCondLst>
                                            <p:cond delay="0"/>
                                          </p:stCondLst>
                                        </p:cTn>
                                        <p:tgtEl>
                                          <p:spTgt spid="34"/>
                                        </p:tgtEl>
                                        <p:attrNameLst>
                                          <p:attrName>style.visibility</p:attrName>
                                        </p:attrNameLst>
                                      </p:cBhvr>
                                      <p:to>
                                        <p:strVal val="visible"/>
                                      </p:to>
                                    </p:set>
                                    <p:animEffect transition="in" filter="fade">
                                      <p:cBhvr>
                                        <p:cTn id="56" dur="1000"/>
                                        <p:tgtEl>
                                          <p:spTgt spid="34"/>
                                        </p:tgtEl>
                                      </p:cBhvr>
                                    </p:animEffect>
                                    <p:anim calcmode="lin" valueType="num">
                                      <p:cBhvr>
                                        <p:cTn id="57" dur="1000" fill="hold"/>
                                        <p:tgtEl>
                                          <p:spTgt spid="34"/>
                                        </p:tgtEl>
                                        <p:attrNameLst>
                                          <p:attrName>ppt_x</p:attrName>
                                        </p:attrNameLst>
                                      </p:cBhvr>
                                      <p:tavLst>
                                        <p:tav tm="0">
                                          <p:val>
                                            <p:strVal val="#ppt_x"/>
                                          </p:val>
                                        </p:tav>
                                        <p:tav tm="100000">
                                          <p:val>
                                            <p:strVal val="#ppt_x"/>
                                          </p:val>
                                        </p:tav>
                                      </p:tavLst>
                                    </p:anim>
                                    <p:anim calcmode="lin" valueType="num">
                                      <p:cBhvr>
                                        <p:cTn id="58" dur="1000" fill="hold"/>
                                        <p:tgtEl>
                                          <p:spTgt spid="34"/>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4"/>
                                            </p:cond>
                                          </p:stCondLst>
                                          <p:endCondLst>
                                            <p:cond evt="onStopAudio" delay="0">
                                              <p:tgtEl>
                                                <p:sldTgt/>
                                              </p:tgtEl>
                                            </p:cond>
                                          </p:endCondLst>
                                        </p:cTn>
                                        <p:tgtEl>
                                          <p:sndTgt r:embed="rId4" name="arrow.wav"/>
                                        </p:tgtEl>
                                      </p:cMediaNode>
                                    </p:audio>
                                  </p:subTnLst>
                                </p:cTn>
                              </p:par>
                            </p:childTnLst>
                          </p:cTn>
                        </p:par>
                        <p:par>
                          <p:cTn id="59" fill="hold" nodeType="afterGroup">
                            <p:stCondLst>
                              <p:cond delay="4500"/>
                            </p:stCondLst>
                            <p:childTnLst>
                              <p:par>
                                <p:cTn id="60" presetID="42" presetClass="entr" presetSubtype="0" fill="hold" nodeType="afterEffect">
                                  <p:stCondLst>
                                    <p:cond delay="0"/>
                                  </p:stCondLst>
                                  <p:childTnLst>
                                    <p:set>
                                      <p:cBhvr>
                                        <p:cTn id="61" dur="1" fill="hold">
                                          <p:stCondLst>
                                            <p:cond delay="0"/>
                                          </p:stCondLst>
                                        </p:cTn>
                                        <p:tgtEl>
                                          <p:spTgt spid="35"/>
                                        </p:tgtEl>
                                        <p:attrNameLst>
                                          <p:attrName>style.visibility</p:attrName>
                                        </p:attrNameLst>
                                      </p:cBhvr>
                                      <p:to>
                                        <p:strVal val="visible"/>
                                      </p:to>
                                    </p:set>
                                    <p:animEffect transition="in" filter="fade">
                                      <p:cBhvr>
                                        <p:cTn id="62" dur="1000"/>
                                        <p:tgtEl>
                                          <p:spTgt spid="35"/>
                                        </p:tgtEl>
                                      </p:cBhvr>
                                    </p:animEffect>
                                    <p:anim calcmode="lin" valueType="num">
                                      <p:cBhvr>
                                        <p:cTn id="63" dur="1000" fill="hold"/>
                                        <p:tgtEl>
                                          <p:spTgt spid="35"/>
                                        </p:tgtEl>
                                        <p:attrNameLst>
                                          <p:attrName>ppt_x</p:attrName>
                                        </p:attrNameLst>
                                      </p:cBhvr>
                                      <p:tavLst>
                                        <p:tav tm="0">
                                          <p:val>
                                            <p:strVal val="#ppt_x"/>
                                          </p:val>
                                        </p:tav>
                                        <p:tav tm="100000">
                                          <p:val>
                                            <p:strVal val="#ppt_x"/>
                                          </p:val>
                                        </p:tav>
                                      </p:tavLst>
                                    </p:anim>
                                    <p:anim calcmode="lin" valueType="num">
                                      <p:cBhvr>
                                        <p:cTn id="64" dur="1000" fill="hold"/>
                                        <p:tgtEl>
                                          <p:spTgt spid="3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60"/>
                                            </p:cond>
                                          </p:stCondLst>
                                          <p:endCondLst>
                                            <p:cond evt="onStopAudio" delay="0">
                                              <p:tgtEl>
                                                <p:sldTgt/>
                                              </p:tgtEl>
                                            </p:cond>
                                          </p:endCondLst>
                                        </p:cTn>
                                        <p:tgtEl>
                                          <p:sndTgt r:embed="rId4" name="arrow.wav"/>
                                        </p:tgtEl>
                                      </p:cMediaNode>
                                    </p:audio>
                                  </p:subTnLst>
                                </p:cTn>
                              </p:par>
                            </p:childTnLst>
                          </p:cTn>
                        </p:par>
                        <p:par>
                          <p:cTn id="65" fill="hold" nodeType="afterGroup">
                            <p:stCondLst>
                              <p:cond delay="5500"/>
                            </p:stCondLst>
                            <p:childTnLst>
                              <p:par>
                                <p:cTn id="66" presetID="42" presetClass="entr" presetSubtype="0"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Effect transition="in" filter="fade">
                                      <p:cBhvr>
                                        <p:cTn id="68" dur="1000"/>
                                        <p:tgtEl>
                                          <p:spTgt spid="36"/>
                                        </p:tgtEl>
                                      </p:cBhvr>
                                    </p:animEffect>
                                    <p:anim calcmode="lin" valueType="num">
                                      <p:cBhvr>
                                        <p:cTn id="69" dur="1000" fill="hold"/>
                                        <p:tgtEl>
                                          <p:spTgt spid="36"/>
                                        </p:tgtEl>
                                        <p:attrNameLst>
                                          <p:attrName>ppt_x</p:attrName>
                                        </p:attrNameLst>
                                      </p:cBhvr>
                                      <p:tavLst>
                                        <p:tav tm="0">
                                          <p:val>
                                            <p:strVal val="#ppt_x"/>
                                          </p:val>
                                        </p:tav>
                                        <p:tav tm="100000">
                                          <p:val>
                                            <p:strVal val="#ppt_x"/>
                                          </p:val>
                                        </p:tav>
                                      </p:tavLst>
                                    </p:anim>
                                    <p:anim calcmode="lin" valueType="num">
                                      <p:cBhvr>
                                        <p:cTn id="70" dur="1000" fill="hold"/>
                                        <p:tgtEl>
                                          <p:spTgt spid="36"/>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66"/>
                                            </p:cond>
                                          </p:stCondLst>
                                          <p:endCondLst>
                                            <p:cond evt="onStopAudio" delay="0">
                                              <p:tgtEl>
                                                <p:sldTgt/>
                                              </p:tgtEl>
                                            </p:cond>
                                          </p:endCondLst>
                                        </p:cTn>
                                        <p:tgtEl>
                                          <p:sndTgt r:embed="rId4" name="arrow.wav"/>
                                        </p:tgtEl>
                                      </p:cMediaNode>
                                    </p:audio>
                                  </p:subTnLst>
                                </p:cTn>
                              </p:par>
                            </p:childTnLst>
                          </p:cTn>
                        </p:par>
                        <p:par>
                          <p:cTn id="71" fill="hold" nodeType="afterGroup">
                            <p:stCondLst>
                              <p:cond delay="6500"/>
                            </p:stCondLst>
                            <p:childTnLst>
                              <p:par>
                                <p:cTn id="72" presetID="42" presetClass="entr" presetSubtype="0"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fade">
                                      <p:cBhvr>
                                        <p:cTn id="74" dur="1000"/>
                                        <p:tgtEl>
                                          <p:spTgt spid="37"/>
                                        </p:tgtEl>
                                      </p:cBhvr>
                                    </p:animEffect>
                                    <p:anim calcmode="lin" valueType="num">
                                      <p:cBhvr>
                                        <p:cTn id="75" dur="1000" fill="hold"/>
                                        <p:tgtEl>
                                          <p:spTgt spid="37"/>
                                        </p:tgtEl>
                                        <p:attrNameLst>
                                          <p:attrName>ppt_x</p:attrName>
                                        </p:attrNameLst>
                                      </p:cBhvr>
                                      <p:tavLst>
                                        <p:tav tm="0">
                                          <p:val>
                                            <p:strVal val="#ppt_x"/>
                                          </p:val>
                                        </p:tav>
                                        <p:tav tm="100000">
                                          <p:val>
                                            <p:strVal val="#ppt_x"/>
                                          </p:val>
                                        </p:tav>
                                      </p:tavLst>
                                    </p:anim>
                                    <p:anim calcmode="lin" valueType="num">
                                      <p:cBhvr>
                                        <p:cTn id="76" dur="1000" fill="hold"/>
                                        <p:tgtEl>
                                          <p:spTgt spid="37"/>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72"/>
                                            </p:cond>
                                          </p:stCondLst>
                                          <p:endCondLst>
                                            <p:cond evt="onStopAudio" delay="0">
                                              <p:tgtEl>
                                                <p:sldTgt/>
                                              </p:tgtEl>
                                            </p:cond>
                                          </p:endCondLst>
                                        </p:cTn>
                                        <p:tgtEl>
                                          <p:sndTgt r:embed="rId4" name="arrow.wav"/>
                                        </p:tgtEl>
                                      </p:cMediaNode>
                                    </p:audio>
                                  </p:subTnLst>
                                </p:cTn>
                              </p:par>
                            </p:childTnLst>
                          </p:cTn>
                        </p:par>
                        <p:par>
                          <p:cTn id="77" fill="hold" nodeType="afterGroup">
                            <p:stCondLst>
                              <p:cond delay="7500"/>
                            </p:stCondLst>
                            <p:childTnLst>
                              <p:par>
                                <p:cTn id="78" presetID="42" presetClass="entr" presetSubtype="0" fill="hold" nodeType="afterEffect">
                                  <p:stCondLst>
                                    <p:cond delay="0"/>
                                  </p:stCondLst>
                                  <p:childTnLst>
                                    <p:set>
                                      <p:cBhvr>
                                        <p:cTn id="79" dur="1" fill="hold">
                                          <p:stCondLst>
                                            <p:cond delay="0"/>
                                          </p:stCondLst>
                                        </p:cTn>
                                        <p:tgtEl>
                                          <p:spTgt spid="40"/>
                                        </p:tgtEl>
                                        <p:attrNameLst>
                                          <p:attrName>style.visibility</p:attrName>
                                        </p:attrNameLst>
                                      </p:cBhvr>
                                      <p:to>
                                        <p:strVal val="visible"/>
                                      </p:to>
                                    </p:set>
                                    <p:animEffect transition="in" filter="fade">
                                      <p:cBhvr>
                                        <p:cTn id="80" dur="1000"/>
                                        <p:tgtEl>
                                          <p:spTgt spid="40"/>
                                        </p:tgtEl>
                                      </p:cBhvr>
                                    </p:animEffect>
                                    <p:anim calcmode="lin" valueType="num">
                                      <p:cBhvr>
                                        <p:cTn id="81" dur="1000" fill="hold"/>
                                        <p:tgtEl>
                                          <p:spTgt spid="40"/>
                                        </p:tgtEl>
                                        <p:attrNameLst>
                                          <p:attrName>ppt_x</p:attrName>
                                        </p:attrNameLst>
                                      </p:cBhvr>
                                      <p:tavLst>
                                        <p:tav tm="0">
                                          <p:val>
                                            <p:strVal val="#ppt_x"/>
                                          </p:val>
                                        </p:tav>
                                        <p:tav tm="100000">
                                          <p:val>
                                            <p:strVal val="#ppt_x"/>
                                          </p:val>
                                        </p:tav>
                                      </p:tavLst>
                                    </p:anim>
                                    <p:anim calcmode="lin" valueType="num">
                                      <p:cBhvr>
                                        <p:cTn id="82" dur="1000" fill="hold"/>
                                        <p:tgtEl>
                                          <p:spTgt spid="40"/>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78"/>
                                            </p:cond>
                                          </p:stCondLst>
                                          <p:endCondLst>
                                            <p:cond evt="onStopAudio" delay="0">
                                              <p:tgtEl>
                                                <p:sldTgt/>
                                              </p:tgtEl>
                                            </p:cond>
                                          </p:endCondLst>
                                        </p:cTn>
                                        <p:tgtEl>
                                          <p:sndTgt r:embed="rId4" name="arrow.wav"/>
                                        </p:tgtEl>
                                      </p:cMediaNode>
                                    </p:audio>
                                  </p:subTnLst>
                                </p:cTn>
                              </p:par>
                            </p:childTnLst>
                          </p:cTn>
                        </p:par>
                      </p:childTnLst>
                    </p:cTn>
                  </p:par>
                  <p:par>
                    <p:cTn id="83" fill="hold" nodeType="clickPar">
                      <p:stCondLst>
                        <p:cond delay="indefinite"/>
                      </p:stCondLst>
                      <p:childTnLst>
                        <p:par>
                          <p:cTn id="84" fill="hold" nodeType="withGroup">
                            <p:stCondLst>
                              <p:cond delay="0"/>
                            </p:stCondLst>
                            <p:childTnLst>
                              <p:par>
                                <p:cTn id="85" presetID="47" presetClass="entr" presetSubtype="0" fill="hold" nodeType="click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fade">
                                      <p:cBhvr>
                                        <p:cTn id="87" dur="1000"/>
                                        <p:tgtEl>
                                          <p:spTgt spid="39"/>
                                        </p:tgtEl>
                                      </p:cBhvr>
                                    </p:animEffect>
                                    <p:anim calcmode="lin" valueType="num">
                                      <p:cBhvr>
                                        <p:cTn id="88" dur="1000" fill="hold"/>
                                        <p:tgtEl>
                                          <p:spTgt spid="39"/>
                                        </p:tgtEl>
                                        <p:attrNameLst>
                                          <p:attrName>ppt_x</p:attrName>
                                        </p:attrNameLst>
                                      </p:cBhvr>
                                      <p:tavLst>
                                        <p:tav tm="0">
                                          <p:val>
                                            <p:strVal val="#ppt_x"/>
                                          </p:val>
                                        </p:tav>
                                        <p:tav tm="100000">
                                          <p:val>
                                            <p:strVal val="#ppt_x"/>
                                          </p:val>
                                        </p:tav>
                                      </p:tavLst>
                                    </p:anim>
                                    <p:anim calcmode="lin" valueType="num">
                                      <p:cBhvr>
                                        <p:cTn id="89" dur="1000" fill="hold"/>
                                        <p:tgtEl>
                                          <p:spTgt spid="39"/>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85"/>
                                            </p:cond>
                                          </p:stCondLst>
                                          <p:endCondLst>
                                            <p:cond evt="onStopAudio" delay="0">
                                              <p:tgtEl>
                                                <p:sldTgt/>
                                              </p:tgtEl>
                                            </p:cond>
                                          </p:endCondLst>
                                        </p:cTn>
                                        <p:tgtEl>
                                          <p:sndTgt r:embed="rId3" name="notify.wav"/>
                                        </p:tgtEl>
                                      </p:cMediaNode>
                                    </p:audio>
                                  </p:subTnLst>
                                </p:cTn>
                              </p:par>
                            </p:childTnLst>
                          </p:cTn>
                        </p:par>
                        <p:par>
                          <p:cTn id="90" fill="hold" nodeType="afterGroup">
                            <p:stCondLst>
                              <p:cond delay="1000"/>
                            </p:stCondLst>
                            <p:childTnLst>
                              <p:par>
                                <p:cTn id="91" presetID="17" presetClass="entr" presetSubtype="10" fill="hold" nodeType="afterEffect">
                                  <p:stCondLst>
                                    <p:cond delay="0"/>
                                  </p:stCondLst>
                                  <p:childTnLst>
                                    <p:set>
                                      <p:cBhvr>
                                        <p:cTn id="92" dur="1" fill="hold">
                                          <p:stCondLst>
                                            <p:cond delay="0"/>
                                          </p:stCondLst>
                                        </p:cTn>
                                        <p:tgtEl>
                                          <p:spTgt spid="38"/>
                                        </p:tgtEl>
                                        <p:attrNameLst>
                                          <p:attrName>style.visibility</p:attrName>
                                        </p:attrNameLst>
                                      </p:cBhvr>
                                      <p:to>
                                        <p:strVal val="visible"/>
                                      </p:to>
                                    </p:set>
                                    <p:anim calcmode="lin" valueType="num">
                                      <p:cBhvr>
                                        <p:cTn id="93" dur="500" fill="hold"/>
                                        <p:tgtEl>
                                          <p:spTgt spid="38"/>
                                        </p:tgtEl>
                                        <p:attrNameLst>
                                          <p:attrName>ppt_w</p:attrName>
                                        </p:attrNameLst>
                                      </p:cBhvr>
                                      <p:tavLst>
                                        <p:tav tm="0">
                                          <p:val>
                                            <p:fltVal val="0"/>
                                          </p:val>
                                        </p:tav>
                                        <p:tav tm="100000">
                                          <p:val>
                                            <p:strVal val="#ppt_w"/>
                                          </p:val>
                                        </p:tav>
                                      </p:tavLst>
                                    </p:anim>
                                    <p:anim calcmode="lin" valueType="num">
                                      <p:cBhvr>
                                        <p:cTn id="94" dur="500" fill="hold"/>
                                        <p:tgtEl>
                                          <p:spTgt spid="38"/>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9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AutoShape 4"/>
          <p:cNvSpPr>
            <a:spLocks noChangeArrowheads="1"/>
          </p:cNvSpPr>
          <p:nvPr/>
        </p:nvSpPr>
        <p:spPr bwMode="auto">
          <a:xfrm>
            <a:off x="1677988" y="0"/>
            <a:ext cx="5832475" cy="1368425"/>
          </a:xfrm>
          <a:prstGeom prst="flowChartOffpageConnector">
            <a:avLst/>
          </a:prstGeom>
          <a:solidFill>
            <a:srgbClr val="009999"/>
          </a:solidFill>
          <a:ln w="9525">
            <a:noFill/>
            <a:miter lim="800000"/>
            <a:headEnd/>
            <a:tailEnd/>
          </a:ln>
          <a:effectLst/>
        </p:spPr>
        <p:txBody>
          <a:bodyPr wrap="none" anchor="ctr"/>
          <a:lstStyle/>
          <a:p>
            <a:pPr algn="ctr" rtl="1" eaLnBrk="1" hangingPunct="1"/>
            <a:r>
              <a:rPr lang="ar-EG" sz="5400" b="1">
                <a:solidFill>
                  <a:srgbClr val="FFFF66"/>
                </a:solidFill>
              </a:rPr>
              <a:t>سورة القدر</a:t>
            </a:r>
            <a:endParaRPr lang="en-US" sz="5400" b="1">
              <a:solidFill>
                <a:srgbClr val="FFFF66"/>
              </a:solidFill>
            </a:endParaRPr>
          </a:p>
        </p:txBody>
      </p:sp>
      <p:sp>
        <p:nvSpPr>
          <p:cNvPr id="4101" name="Rectangle 5"/>
          <p:cNvSpPr>
            <a:spLocks noChangeArrowheads="1"/>
          </p:cNvSpPr>
          <p:nvPr/>
        </p:nvSpPr>
        <p:spPr bwMode="auto">
          <a:xfrm>
            <a:off x="0" y="6223000"/>
            <a:ext cx="9144000" cy="649288"/>
          </a:xfrm>
          <a:prstGeom prst="rect">
            <a:avLst/>
          </a:prstGeom>
          <a:solidFill>
            <a:srgbClr val="009999"/>
          </a:solidFill>
          <a:ln w="9525">
            <a:noFill/>
            <a:miter lim="800000"/>
            <a:headEnd/>
            <a:tailEnd/>
          </a:ln>
          <a:effectLst/>
        </p:spPr>
        <p:txBody>
          <a:bodyPr wrap="none" anchor="ctr"/>
          <a:lstStyle/>
          <a:p>
            <a:pPr algn="r" rtl="1" eaLnBrk="1" hangingPunct="1"/>
            <a:endParaRPr lang="ar-SA"/>
          </a:p>
        </p:txBody>
      </p:sp>
      <p:sp>
        <p:nvSpPr>
          <p:cNvPr id="4102" name="Line 6"/>
          <p:cNvSpPr>
            <a:spLocks noChangeShapeType="1"/>
          </p:cNvSpPr>
          <p:nvPr/>
        </p:nvSpPr>
        <p:spPr bwMode="auto">
          <a:xfrm>
            <a:off x="4572000" y="6237288"/>
            <a:ext cx="0" cy="620712"/>
          </a:xfrm>
          <a:prstGeom prst="line">
            <a:avLst/>
          </a:prstGeom>
          <a:noFill/>
          <a:ln w="9525">
            <a:solidFill>
              <a:srgbClr val="00CC99"/>
            </a:solidFill>
            <a:round/>
            <a:headEnd/>
            <a:tailEnd/>
          </a:ln>
          <a:effectLst/>
        </p:spPr>
        <p:txBody>
          <a:bodyPr/>
          <a:lstStyle/>
          <a:p>
            <a:endParaRPr lang="en-US"/>
          </a:p>
        </p:txBody>
      </p:sp>
      <p:sp>
        <p:nvSpPr>
          <p:cNvPr id="4103" name="Oval 7">
            <a:hlinkClick r:id="" action="ppaction://hlinkshowjump?jump=nextslide"/>
            <a:hlinkHover r:id="" action="ppaction://noaction" highlightClick="1"/>
          </p:cNvPr>
          <p:cNvSpPr>
            <a:spLocks noChangeArrowheads="1"/>
          </p:cNvSpPr>
          <p:nvPr/>
        </p:nvSpPr>
        <p:spPr bwMode="auto">
          <a:xfrm>
            <a:off x="4787900" y="5949950"/>
            <a:ext cx="1008063" cy="908050"/>
          </a:xfrm>
          <a:prstGeom prst="ellipse">
            <a:avLst/>
          </a:prstGeom>
          <a:solidFill>
            <a:srgbClr val="009999"/>
          </a:solidFill>
          <a:ln w="9525">
            <a:solidFill>
              <a:srgbClr val="00CC99"/>
            </a:solidFill>
            <a:round/>
            <a:headEnd/>
            <a:tailEnd/>
          </a:ln>
          <a:effectLst/>
        </p:spPr>
        <p:txBody>
          <a:bodyPr wrap="none" anchor="ctr"/>
          <a:lstStyle/>
          <a:p>
            <a:pPr algn="ctr" rtl="1" eaLnBrk="1" hangingPunct="1"/>
            <a:r>
              <a:rPr lang="ar-EG" b="1">
                <a:solidFill>
                  <a:srgbClr val="FFFF66"/>
                </a:solidFill>
              </a:rPr>
              <a:t>دخول</a:t>
            </a:r>
            <a:endParaRPr lang="en-US" b="1">
              <a:solidFill>
                <a:srgbClr val="FFFF66"/>
              </a:solidFill>
            </a:endParaRPr>
          </a:p>
        </p:txBody>
      </p:sp>
      <p:sp>
        <p:nvSpPr>
          <p:cNvPr id="4105" name="Oval 9">
            <a:hlinkClick r:id="" action="ppaction://hlinkshowjump?jump=nextslide"/>
            <a:hlinkHover r:id="" action="ppaction://noaction" highlightClick="1"/>
          </p:cNvPr>
          <p:cNvSpPr>
            <a:spLocks noChangeArrowheads="1"/>
          </p:cNvSpPr>
          <p:nvPr/>
        </p:nvSpPr>
        <p:spPr bwMode="auto">
          <a:xfrm>
            <a:off x="3348038" y="5949950"/>
            <a:ext cx="1008062" cy="908050"/>
          </a:xfrm>
          <a:prstGeom prst="ellipse">
            <a:avLst/>
          </a:prstGeom>
          <a:solidFill>
            <a:srgbClr val="009999"/>
          </a:solidFill>
          <a:ln w="9525">
            <a:solidFill>
              <a:srgbClr val="00CC99"/>
            </a:solidFill>
            <a:round/>
            <a:headEnd/>
            <a:tailEnd/>
          </a:ln>
          <a:effectLst/>
        </p:spPr>
        <p:txBody>
          <a:bodyPr wrap="none" anchor="ctr"/>
          <a:lstStyle/>
          <a:p>
            <a:pPr algn="ctr" rtl="1" eaLnBrk="1" hangingPunct="1"/>
            <a:r>
              <a:rPr lang="ar-EG" b="1">
                <a:solidFill>
                  <a:srgbClr val="FFFF66"/>
                </a:solidFill>
              </a:rPr>
              <a:t>دخول</a:t>
            </a:r>
            <a:endParaRPr lang="en-US" b="1">
              <a:solidFill>
                <a:srgbClr val="FFFF66"/>
              </a:solidFill>
            </a:endParaRPr>
          </a:p>
        </p:txBody>
      </p:sp>
      <p:sp>
        <p:nvSpPr>
          <p:cNvPr id="4106" name="WordArt 10"/>
          <p:cNvSpPr>
            <a:spLocks noChangeArrowheads="1" noChangeShapeType="1" noTextEdit="1"/>
          </p:cNvSpPr>
          <p:nvPr/>
        </p:nvSpPr>
        <p:spPr bwMode="auto">
          <a:xfrm>
            <a:off x="927100" y="2636838"/>
            <a:ext cx="7416800" cy="1512887"/>
          </a:xfrm>
          <a:prstGeom prst="rect">
            <a:avLst/>
          </a:prstGeom>
        </p:spPr>
        <p:txBody>
          <a:bodyPr wrap="none" fromWordArt="1">
            <a:prstTxWarp prst="textPlain">
              <a:avLst>
                <a:gd name="adj" fmla="val 50000"/>
              </a:avLst>
            </a:prstTxWarp>
          </a:bodyPr>
          <a:lstStyle/>
          <a:p>
            <a:pPr algn="ctr" rtl="1"/>
            <a:r>
              <a:rPr lang="ar-EG" sz="3600" kern="10">
                <a:ln w="9525">
                  <a:noFill/>
                  <a:round/>
                  <a:headEnd/>
                  <a:tailEnd/>
                </a:ln>
                <a:solidFill>
                  <a:srgbClr val="336699"/>
                </a:solidFill>
                <a:effectLst>
                  <a:outerShdw dist="45791" dir="2021404" algn="ctr" rotWithShape="0">
                    <a:srgbClr val="B2B2B2">
                      <a:alpha val="79999"/>
                    </a:srgbClr>
                  </a:outerShdw>
                </a:effectLst>
                <a:latin typeface="Times New Roman"/>
                <a:cs typeface="Times New Roman"/>
              </a:rPr>
              <a:t>بِسْــــمِ الله الرحَمنِ الرحَيمِ</a:t>
            </a:r>
            <a:endParaRPr lang="en-US" sz="3600" kern="10">
              <a:ln w="9525">
                <a:noFill/>
                <a:round/>
                <a:headEnd/>
                <a:tailEnd/>
              </a:ln>
              <a:solidFill>
                <a:srgbClr val="336699"/>
              </a:solidFill>
              <a:effectLst>
                <a:outerShdw dist="45791" dir="2021404" algn="ctr" rotWithShape="0">
                  <a:srgbClr val="B2B2B2">
                    <a:alpha val="79999"/>
                  </a:srgbClr>
                </a:outerShdw>
              </a:effectLst>
              <a:latin typeface="Times New Roman"/>
              <a:cs typeface="Times New Roman"/>
            </a:endParaRPr>
          </a:p>
        </p:txBody>
      </p:sp>
    </p:spTree>
  </p:cSld>
  <p:clrMapOvr>
    <a:masterClrMapping/>
  </p:clrMapOvr>
  <p:transition advClick="0">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fade">
                                      <p:cBhvr>
                                        <p:cTn id="7" dur="1000"/>
                                        <p:tgtEl>
                                          <p:spTgt spid="4100"/>
                                        </p:tgtEl>
                                      </p:cBhvr>
                                    </p:animEffect>
                                    <p:anim calcmode="lin" valueType="num">
                                      <p:cBhvr>
                                        <p:cTn id="8" dur="1000" fill="hold"/>
                                        <p:tgtEl>
                                          <p:spTgt spid="4100"/>
                                        </p:tgtEl>
                                        <p:attrNameLst>
                                          <p:attrName>ppt_x</p:attrName>
                                        </p:attrNameLst>
                                      </p:cBhvr>
                                      <p:tavLst>
                                        <p:tav tm="0">
                                          <p:val>
                                            <p:strVal val="#ppt_x"/>
                                          </p:val>
                                        </p:tav>
                                        <p:tav tm="100000">
                                          <p:val>
                                            <p:strVal val="#ppt_x"/>
                                          </p:val>
                                        </p:tav>
                                      </p:tavLst>
                                    </p:anim>
                                    <p:anim calcmode="lin" valueType="num">
                                      <p:cBhvr>
                                        <p:cTn id="9" dur="1000" fill="hold"/>
                                        <p:tgtEl>
                                          <p:spTgt spid="4100"/>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par>
                          <p:cTn id="10" fill="hold" nodeType="afterGroup">
                            <p:stCondLst>
                              <p:cond delay="1000"/>
                            </p:stCondLst>
                            <p:childTnLst>
                              <p:par>
                                <p:cTn id="11" presetID="37" presetClass="entr" presetSubtype="0" fill="hold" grpId="0" nodeType="afterEffect">
                                  <p:stCondLst>
                                    <p:cond delay="0"/>
                                  </p:stCondLst>
                                  <p:childTnLst>
                                    <p:set>
                                      <p:cBhvr>
                                        <p:cTn id="12" dur="1" fill="hold">
                                          <p:stCondLst>
                                            <p:cond delay="0"/>
                                          </p:stCondLst>
                                        </p:cTn>
                                        <p:tgtEl>
                                          <p:spTgt spid="4101"/>
                                        </p:tgtEl>
                                        <p:attrNameLst>
                                          <p:attrName>style.visibility</p:attrName>
                                        </p:attrNameLst>
                                      </p:cBhvr>
                                      <p:to>
                                        <p:strVal val="visible"/>
                                      </p:to>
                                    </p:set>
                                    <p:animEffect transition="in" filter="fade">
                                      <p:cBhvr>
                                        <p:cTn id="13" dur="1000"/>
                                        <p:tgtEl>
                                          <p:spTgt spid="4101"/>
                                        </p:tgtEl>
                                      </p:cBhvr>
                                    </p:animEffect>
                                    <p:anim calcmode="lin" valueType="num">
                                      <p:cBhvr>
                                        <p:cTn id="14" dur="1000" fill="hold"/>
                                        <p:tgtEl>
                                          <p:spTgt spid="4101"/>
                                        </p:tgtEl>
                                        <p:attrNameLst>
                                          <p:attrName>ppt_x</p:attrName>
                                        </p:attrNameLst>
                                      </p:cBhvr>
                                      <p:tavLst>
                                        <p:tav tm="0">
                                          <p:val>
                                            <p:strVal val="#ppt_x"/>
                                          </p:val>
                                        </p:tav>
                                        <p:tav tm="100000">
                                          <p:val>
                                            <p:strVal val="#ppt_x"/>
                                          </p:val>
                                        </p:tav>
                                      </p:tavLst>
                                    </p:anim>
                                    <p:anim calcmode="lin" valueType="num">
                                      <p:cBhvr>
                                        <p:cTn id="15" dur="900" decel="100000" fill="hold"/>
                                        <p:tgtEl>
                                          <p:spTgt spid="4101"/>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4101"/>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par>
                          <p:cTn id="17" fill="hold" nodeType="afterGroup">
                            <p:stCondLst>
                              <p:cond delay="2000"/>
                            </p:stCondLst>
                            <p:childTnLst>
                              <p:par>
                                <p:cTn id="18" presetID="39" presetClass="entr" presetSubtype="0" accel="100000" fill="hold" grpId="0" nodeType="afterEffect">
                                  <p:stCondLst>
                                    <p:cond delay="0"/>
                                  </p:stCondLst>
                                  <p:childTnLst>
                                    <p:set>
                                      <p:cBhvr>
                                        <p:cTn id="19" dur="1" fill="hold">
                                          <p:stCondLst>
                                            <p:cond delay="0"/>
                                          </p:stCondLst>
                                        </p:cTn>
                                        <p:tgtEl>
                                          <p:spTgt spid="4102"/>
                                        </p:tgtEl>
                                        <p:attrNameLst>
                                          <p:attrName>style.visibility</p:attrName>
                                        </p:attrNameLst>
                                      </p:cBhvr>
                                      <p:to>
                                        <p:strVal val="visible"/>
                                      </p:to>
                                    </p:set>
                                    <p:anim calcmode="lin" valueType="num">
                                      <p:cBhvr>
                                        <p:cTn id="20" dur="500" fill="hold"/>
                                        <p:tgtEl>
                                          <p:spTgt spid="4102"/>
                                        </p:tgtEl>
                                        <p:attrNameLst>
                                          <p:attrName>ppt_h</p:attrName>
                                        </p:attrNameLst>
                                      </p:cBhvr>
                                      <p:tavLst>
                                        <p:tav tm="0">
                                          <p:val>
                                            <p:strVal val="#ppt_h/20"/>
                                          </p:val>
                                        </p:tav>
                                        <p:tav tm="50000">
                                          <p:val>
                                            <p:strVal val="#ppt_h/20"/>
                                          </p:val>
                                        </p:tav>
                                        <p:tav tm="100000">
                                          <p:val>
                                            <p:strVal val="#ppt_h"/>
                                          </p:val>
                                        </p:tav>
                                      </p:tavLst>
                                    </p:anim>
                                    <p:anim calcmode="lin" valueType="num">
                                      <p:cBhvr>
                                        <p:cTn id="21" dur="500" fill="hold"/>
                                        <p:tgtEl>
                                          <p:spTgt spid="4102"/>
                                        </p:tgtEl>
                                        <p:attrNameLst>
                                          <p:attrName>ppt_w</p:attrName>
                                        </p:attrNameLst>
                                      </p:cBhvr>
                                      <p:tavLst>
                                        <p:tav tm="0">
                                          <p:val>
                                            <p:strVal val="#ppt_w+.3"/>
                                          </p:val>
                                        </p:tav>
                                        <p:tav tm="50000">
                                          <p:val>
                                            <p:strVal val="#ppt_w+.3"/>
                                          </p:val>
                                        </p:tav>
                                        <p:tav tm="100000">
                                          <p:val>
                                            <p:strVal val="#ppt_w"/>
                                          </p:val>
                                        </p:tav>
                                      </p:tavLst>
                                    </p:anim>
                                    <p:anim calcmode="lin" valueType="num">
                                      <p:cBhvr>
                                        <p:cTn id="22" dur="500" fill="hold"/>
                                        <p:tgtEl>
                                          <p:spTgt spid="4102"/>
                                        </p:tgtEl>
                                        <p:attrNameLst>
                                          <p:attrName>ppt_x</p:attrName>
                                        </p:attrNameLst>
                                      </p:cBhvr>
                                      <p:tavLst>
                                        <p:tav tm="0">
                                          <p:val>
                                            <p:strVal val="#ppt_x-.3"/>
                                          </p:val>
                                        </p:tav>
                                        <p:tav tm="50000">
                                          <p:val>
                                            <p:strVal val="#ppt_x"/>
                                          </p:val>
                                        </p:tav>
                                        <p:tav tm="100000">
                                          <p:val>
                                            <p:strVal val="#ppt_x"/>
                                          </p:val>
                                        </p:tav>
                                      </p:tavLst>
                                    </p:anim>
                                    <p:anim calcmode="lin" valueType="num">
                                      <p:cBhvr>
                                        <p:cTn id="23" dur="500" fill="hold"/>
                                        <p:tgtEl>
                                          <p:spTgt spid="4102"/>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2500"/>
                            </p:stCondLst>
                            <p:childTnLst>
                              <p:par>
                                <p:cTn id="25" presetID="49" presetClass="entr" presetSubtype="0" decel="100000" fill="hold" grpId="0" nodeType="afterEffect">
                                  <p:stCondLst>
                                    <p:cond delay="0"/>
                                  </p:stCondLst>
                                  <p:childTnLst>
                                    <p:set>
                                      <p:cBhvr>
                                        <p:cTn id="26" dur="1" fill="hold">
                                          <p:stCondLst>
                                            <p:cond delay="0"/>
                                          </p:stCondLst>
                                        </p:cTn>
                                        <p:tgtEl>
                                          <p:spTgt spid="4103"/>
                                        </p:tgtEl>
                                        <p:attrNameLst>
                                          <p:attrName>style.visibility</p:attrName>
                                        </p:attrNameLst>
                                      </p:cBhvr>
                                      <p:to>
                                        <p:strVal val="visible"/>
                                      </p:to>
                                    </p:set>
                                    <p:anim calcmode="lin" valueType="num">
                                      <p:cBhvr>
                                        <p:cTn id="27" dur="500" fill="hold"/>
                                        <p:tgtEl>
                                          <p:spTgt spid="4103"/>
                                        </p:tgtEl>
                                        <p:attrNameLst>
                                          <p:attrName>ppt_w</p:attrName>
                                        </p:attrNameLst>
                                      </p:cBhvr>
                                      <p:tavLst>
                                        <p:tav tm="0">
                                          <p:val>
                                            <p:fltVal val="0"/>
                                          </p:val>
                                        </p:tav>
                                        <p:tav tm="100000">
                                          <p:val>
                                            <p:strVal val="#ppt_w"/>
                                          </p:val>
                                        </p:tav>
                                      </p:tavLst>
                                    </p:anim>
                                    <p:anim calcmode="lin" valueType="num">
                                      <p:cBhvr>
                                        <p:cTn id="28" dur="500" fill="hold"/>
                                        <p:tgtEl>
                                          <p:spTgt spid="4103"/>
                                        </p:tgtEl>
                                        <p:attrNameLst>
                                          <p:attrName>ppt_h</p:attrName>
                                        </p:attrNameLst>
                                      </p:cBhvr>
                                      <p:tavLst>
                                        <p:tav tm="0">
                                          <p:val>
                                            <p:fltVal val="0"/>
                                          </p:val>
                                        </p:tav>
                                        <p:tav tm="100000">
                                          <p:val>
                                            <p:strVal val="#ppt_h"/>
                                          </p:val>
                                        </p:tav>
                                      </p:tavLst>
                                    </p:anim>
                                    <p:anim calcmode="lin" valueType="num">
                                      <p:cBhvr>
                                        <p:cTn id="29" dur="500" fill="hold"/>
                                        <p:tgtEl>
                                          <p:spTgt spid="4103"/>
                                        </p:tgtEl>
                                        <p:attrNameLst>
                                          <p:attrName>style.rotation</p:attrName>
                                        </p:attrNameLst>
                                      </p:cBhvr>
                                      <p:tavLst>
                                        <p:tav tm="0">
                                          <p:val>
                                            <p:fltVal val="360"/>
                                          </p:val>
                                        </p:tav>
                                        <p:tav tm="100000">
                                          <p:val>
                                            <p:fltVal val="0"/>
                                          </p:val>
                                        </p:tav>
                                      </p:tavLst>
                                    </p:anim>
                                    <p:animEffect transition="in" filter="fade">
                                      <p:cBhvr>
                                        <p:cTn id="30" dur="500"/>
                                        <p:tgtEl>
                                          <p:spTgt spid="4103"/>
                                        </p:tgtEl>
                                      </p:cBhvr>
                                    </p:animEffect>
                                  </p:childTnLst>
                                  <p:subTnLst>
                                    <p:audio>
                                      <p:cMediaNode>
                                        <p:cTn display="0" masterRel="sameClick">
                                          <p:stCondLst>
                                            <p:cond evt="begin" delay="0">
                                              <p:tn val="25"/>
                                            </p:cond>
                                          </p:stCondLst>
                                          <p:endCondLst>
                                            <p:cond evt="onStopAudio" delay="0">
                                              <p:tgtEl>
                                                <p:sldTgt/>
                                              </p:tgtEl>
                                            </p:cond>
                                          </p:endCondLst>
                                        </p:cTn>
                                        <p:tgtEl>
                                          <p:sndTgt r:embed="rId4" name="breeze.wav"/>
                                        </p:tgtEl>
                                      </p:cMediaNode>
                                    </p:audio>
                                  </p:subTnLst>
                                </p:cTn>
                              </p:par>
                            </p:childTnLst>
                          </p:cTn>
                        </p:par>
                        <p:par>
                          <p:cTn id="31" fill="hold" nodeType="afterGroup">
                            <p:stCondLst>
                              <p:cond delay="3000"/>
                            </p:stCondLst>
                            <p:childTnLst>
                              <p:par>
                                <p:cTn id="32" presetID="49" presetClass="entr" presetSubtype="0" decel="100000" fill="hold" grpId="0" nodeType="afterEffect">
                                  <p:stCondLst>
                                    <p:cond delay="0"/>
                                  </p:stCondLst>
                                  <p:childTnLst>
                                    <p:set>
                                      <p:cBhvr>
                                        <p:cTn id="33" dur="1" fill="hold">
                                          <p:stCondLst>
                                            <p:cond delay="0"/>
                                          </p:stCondLst>
                                        </p:cTn>
                                        <p:tgtEl>
                                          <p:spTgt spid="4105"/>
                                        </p:tgtEl>
                                        <p:attrNameLst>
                                          <p:attrName>style.visibility</p:attrName>
                                        </p:attrNameLst>
                                      </p:cBhvr>
                                      <p:to>
                                        <p:strVal val="visible"/>
                                      </p:to>
                                    </p:set>
                                    <p:anim calcmode="lin" valueType="num">
                                      <p:cBhvr>
                                        <p:cTn id="34" dur="500" fill="hold"/>
                                        <p:tgtEl>
                                          <p:spTgt spid="4105"/>
                                        </p:tgtEl>
                                        <p:attrNameLst>
                                          <p:attrName>ppt_w</p:attrName>
                                        </p:attrNameLst>
                                      </p:cBhvr>
                                      <p:tavLst>
                                        <p:tav tm="0">
                                          <p:val>
                                            <p:fltVal val="0"/>
                                          </p:val>
                                        </p:tav>
                                        <p:tav tm="100000">
                                          <p:val>
                                            <p:strVal val="#ppt_w"/>
                                          </p:val>
                                        </p:tav>
                                      </p:tavLst>
                                    </p:anim>
                                    <p:anim calcmode="lin" valueType="num">
                                      <p:cBhvr>
                                        <p:cTn id="35" dur="500" fill="hold"/>
                                        <p:tgtEl>
                                          <p:spTgt spid="4105"/>
                                        </p:tgtEl>
                                        <p:attrNameLst>
                                          <p:attrName>ppt_h</p:attrName>
                                        </p:attrNameLst>
                                      </p:cBhvr>
                                      <p:tavLst>
                                        <p:tav tm="0">
                                          <p:val>
                                            <p:fltVal val="0"/>
                                          </p:val>
                                        </p:tav>
                                        <p:tav tm="100000">
                                          <p:val>
                                            <p:strVal val="#ppt_h"/>
                                          </p:val>
                                        </p:tav>
                                      </p:tavLst>
                                    </p:anim>
                                    <p:anim calcmode="lin" valueType="num">
                                      <p:cBhvr>
                                        <p:cTn id="36" dur="500" fill="hold"/>
                                        <p:tgtEl>
                                          <p:spTgt spid="4105"/>
                                        </p:tgtEl>
                                        <p:attrNameLst>
                                          <p:attrName>style.rotation</p:attrName>
                                        </p:attrNameLst>
                                      </p:cBhvr>
                                      <p:tavLst>
                                        <p:tav tm="0">
                                          <p:val>
                                            <p:fltVal val="360"/>
                                          </p:val>
                                        </p:tav>
                                        <p:tav tm="100000">
                                          <p:val>
                                            <p:fltVal val="0"/>
                                          </p:val>
                                        </p:tav>
                                      </p:tavLst>
                                    </p:anim>
                                    <p:animEffect transition="in" filter="fade">
                                      <p:cBhvr>
                                        <p:cTn id="37" dur="500"/>
                                        <p:tgtEl>
                                          <p:spTgt spid="4105"/>
                                        </p:tgtEl>
                                      </p:cBhvr>
                                    </p:animEffect>
                                  </p:childTnLst>
                                  <p:subTnLst>
                                    <p:audio>
                                      <p:cMediaNode>
                                        <p:cTn display="0" masterRel="sameClick">
                                          <p:stCondLst>
                                            <p:cond evt="begin" delay="0">
                                              <p:tn val="32"/>
                                            </p:cond>
                                          </p:stCondLst>
                                          <p:endCondLst>
                                            <p:cond evt="onStopAudio" delay="0">
                                              <p:tgtEl>
                                                <p:sldTgt/>
                                              </p:tgtEl>
                                            </p:cond>
                                          </p:endCondLst>
                                        </p:cTn>
                                        <p:tgtEl>
                                          <p:sndTgt r:embed="rId4" name="breeze.wav"/>
                                        </p:tgtEl>
                                      </p:cMediaNode>
                                    </p:audio>
                                  </p:subTnLst>
                                </p:cTn>
                              </p:par>
                            </p:childTnLst>
                          </p:cTn>
                        </p:par>
                        <p:par>
                          <p:cTn id="38" fill="hold" nodeType="afterGroup">
                            <p:stCondLst>
                              <p:cond delay="3500"/>
                            </p:stCondLst>
                            <p:childTnLst>
                              <p:par>
                                <p:cTn id="39" presetID="17" presetClass="entr" presetSubtype="10" fill="hold" grpId="0" nodeType="afterEffect">
                                  <p:stCondLst>
                                    <p:cond delay="0"/>
                                  </p:stCondLst>
                                  <p:childTnLst>
                                    <p:set>
                                      <p:cBhvr>
                                        <p:cTn id="40" dur="1" fill="hold">
                                          <p:stCondLst>
                                            <p:cond delay="0"/>
                                          </p:stCondLst>
                                        </p:cTn>
                                        <p:tgtEl>
                                          <p:spTgt spid="4106"/>
                                        </p:tgtEl>
                                        <p:attrNameLst>
                                          <p:attrName>style.visibility</p:attrName>
                                        </p:attrNameLst>
                                      </p:cBhvr>
                                      <p:to>
                                        <p:strVal val="visible"/>
                                      </p:to>
                                    </p:set>
                                    <p:anim calcmode="lin" valueType="num">
                                      <p:cBhvr>
                                        <p:cTn id="41" dur="500" fill="hold"/>
                                        <p:tgtEl>
                                          <p:spTgt spid="4106"/>
                                        </p:tgtEl>
                                        <p:attrNameLst>
                                          <p:attrName>ppt_w</p:attrName>
                                        </p:attrNameLst>
                                      </p:cBhvr>
                                      <p:tavLst>
                                        <p:tav tm="0">
                                          <p:val>
                                            <p:fltVal val="0"/>
                                          </p:val>
                                        </p:tav>
                                        <p:tav tm="100000">
                                          <p:val>
                                            <p:strVal val="#ppt_w"/>
                                          </p:val>
                                        </p:tav>
                                      </p:tavLst>
                                    </p:anim>
                                    <p:anim calcmode="lin" valueType="num">
                                      <p:cBhvr>
                                        <p:cTn id="42" dur="500" fill="hold"/>
                                        <p:tgtEl>
                                          <p:spTgt spid="410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animBg="1"/>
      <p:bldP spid="4101" grpId="0" animBg="1"/>
      <p:bldP spid="4102" grpId="0" animBg="1"/>
      <p:bldP spid="4103" grpId="0" animBg="1"/>
      <p:bldP spid="4105" grpId="0" animBg="1"/>
      <p:bldP spid="410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عنوان 1"/>
          <p:cNvSpPr>
            <a:spLocks noGrp="1"/>
          </p:cNvSpPr>
          <p:nvPr>
            <p:ph type="title"/>
          </p:nvPr>
        </p:nvSpPr>
        <p:spPr/>
        <p:txBody>
          <a:bodyPr/>
          <a:lstStyle/>
          <a:p>
            <a:endParaRPr lang="ar-SA" smtClean="0">
              <a:cs typeface="Times New Roman" pitchFamily="18" charset="0"/>
            </a:endParaRPr>
          </a:p>
        </p:txBody>
      </p:sp>
      <p:pic>
        <p:nvPicPr>
          <p:cNvPr id="12291" name="عنصر نائب للمحتوى 4"/>
          <p:cNvPicPr>
            <a:picLocks noGrp="1" noChangeAspect="1"/>
          </p:cNvPicPr>
          <p:nvPr>
            <p:ph idx="1"/>
          </p:nvPr>
        </p:nvPicPr>
        <p:blipFill>
          <a:blip r:embed="rId2" cstate="print"/>
          <a:srcRect b="8521"/>
          <a:stretch>
            <a:fillRect/>
          </a:stretch>
        </p:blipFill>
        <p:spPr bwMode="auto">
          <a:xfrm>
            <a:off x="0" y="0"/>
            <a:ext cx="9144000" cy="6858000"/>
          </a:xfrm>
        </p:spPr>
      </p:pic>
      <p:sp>
        <p:nvSpPr>
          <p:cNvPr id="4" name="مستطيل 3"/>
          <p:cNvSpPr/>
          <p:nvPr/>
        </p:nvSpPr>
        <p:spPr>
          <a:xfrm>
            <a:off x="1258888" y="2924175"/>
            <a:ext cx="6192837" cy="37449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SA" sz="3200" dirty="0">
                <a:ln w="0"/>
                <a:solidFill>
                  <a:schemeClr val="tx1"/>
                </a:solidFill>
                <a:effectLst>
                  <a:outerShdw blurRad="38100" dist="19050" dir="2700000" algn="tl" rotWithShape="0">
                    <a:schemeClr val="dk1">
                      <a:alpha val="40000"/>
                    </a:schemeClr>
                  </a:outerShdw>
                </a:effectLst>
              </a:rPr>
              <a:t>نستعد الآن لنحفظ الآيات المحددة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2"/>
          <p:cNvSpPr>
            <a:spLocks noChangeArrowheads="1"/>
          </p:cNvSpPr>
          <p:nvPr/>
        </p:nvSpPr>
        <p:spPr bwMode="auto">
          <a:xfrm>
            <a:off x="1677988" y="0"/>
            <a:ext cx="5832475" cy="1368425"/>
          </a:xfrm>
          <a:prstGeom prst="flowChartOffpageConnector">
            <a:avLst/>
          </a:prstGeom>
          <a:solidFill>
            <a:srgbClr val="009999"/>
          </a:solidFill>
          <a:ln w="9525">
            <a:noFill/>
            <a:miter lim="800000"/>
            <a:headEnd/>
            <a:tailEnd/>
          </a:ln>
          <a:effectLst/>
        </p:spPr>
        <p:txBody>
          <a:bodyPr wrap="none" anchor="ctr"/>
          <a:lstStyle/>
          <a:p>
            <a:pPr algn="ctr" rtl="1" eaLnBrk="1" hangingPunct="1"/>
            <a:r>
              <a:rPr lang="ar-EG" sz="5400" b="1">
                <a:solidFill>
                  <a:srgbClr val="FFFF66"/>
                </a:solidFill>
              </a:rPr>
              <a:t>سورة القدر</a:t>
            </a:r>
            <a:endParaRPr lang="en-US" sz="5400" b="1">
              <a:solidFill>
                <a:srgbClr val="FFFF66"/>
              </a:solidFill>
            </a:endParaRPr>
          </a:p>
        </p:txBody>
      </p:sp>
      <p:sp>
        <p:nvSpPr>
          <p:cNvPr id="5123" name="Rectangle 3"/>
          <p:cNvSpPr>
            <a:spLocks noChangeArrowheads="1"/>
          </p:cNvSpPr>
          <p:nvPr/>
        </p:nvSpPr>
        <p:spPr bwMode="auto">
          <a:xfrm>
            <a:off x="0" y="6223000"/>
            <a:ext cx="9144000" cy="649288"/>
          </a:xfrm>
          <a:prstGeom prst="rect">
            <a:avLst/>
          </a:prstGeom>
          <a:solidFill>
            <a:srgbClr val="009999"/>
          </a:solidFill>
          <a:ln w="9525">
            <a:noFill/>
            <a:miter lim="800000"/>
            <a:headEnd/>
            <a:tailEnd/>
          </a:ln>
          <a:effectLst/>
        </p:spPr>
        <p:txBody>
          <a:bodyPr wrap="none" anchor="ctr"/>
          <a:lstStyle/>
          <a:p>
            <a:pPr algn="r" rtl="1" eaLnBrk="1" hangingPunct="1"/>
            <a:endParaRPr lang="ar-SA"/>
          </a:p>
        </p:txBody>
      </p:sp>
      <p:sp>
        <p:nvSpPr>
          <p:cNvPr id="5124" name="Line 4"/>
          <p:cNvSpPr>
            <a:spLocks noChangeShapeType="1"/>
          </p:cNvSpPr>
          <p:nvPr/>
        </p:nvSpPr>
        <p:spPr bwMode="auto">
          <a:xfrm>
            <a:off x="4572000" y="6237288"/>
            <a:ext cx="0" cy="620712"/>
          </a:xfrm>
          <a:prstGeom prst="line">
            <a:avLst/>
          </a:prstGeom>
          <a:noFill/>
          <a:ln w="9525">
            <a:solidFill>
              <a:srgbClr val="00CC99"/>
            </a:solidFill>
            <a:round/>
            <a:headEnd/>
            <a:tailEnd/>
          </a:ln>
          <a:effectLst/>
        </p:spPr>
        <p:txBody>
          <a:bodyPr/>
          <a:lstStyle/>
          <a:p>
            <a:endParaRPr lang="en-US"/>
          </a:p>
        </p:txBody>
      </p:sp>
      <p:sp>
        <p:nvSpPr>
          <p:cNvPr id="5125" name="Oval 5">
            <a:hlinkClick r:id="" action="ppaction://hlinkshowjump?jump=nextslide"/>
            <a:hlinkHover r:id="" action="ppaction://noaction" highlightClick="1"/>
          </p:cNvPr>
          <p:cNvSpPr>
            <a:spLocks noChangeArrowheads="1"/>
          </p:cNvSpPr>
          <p:nvPr/>
        </p:nvSpPr>
        <p:spPr bwMode="auto">
          <a:xfrm>
            <a:off x="4787900" y="5949950"/>
            <a:ext cx="1008063" cy="908050"/>
          </a:xfrm>
          <a:prstGeom prst="ellipse">
            <a:avLst/>
          </a:prstGeom>
          <a:solidFill>
            <a:srgbClr val="009999"/>
          </a:solidFill>
          <a:ln w="9525">
            <a:solidFill>
              <a:srgbClr val="00CC99"/>
            </a:solidFill>
            <a:round/>
            <a:headEnd/>
            <a:tailEnd/>
          </a:ln>
          <a:effectLst/>
        </p:spPr>
        <p:txBody>
          <a:bodyPr wrap="none" anchor="ctr"/>
          <a:lstStyle/>
          <a:p>
            <a:pPr algn="ctr" rtl="1" eaLnBrk="1" hangingPunct="1"/>
            <a:r>
              <a:rPr lang="ar-EG" b="1">
                <a:solidFill>
                  <a:srgbClr val="FFFF66"/>
                </a:solidFill>
              </a:rPr>
              <a:t>التالي</a:t>
            </a:r>
            <a:endParaRPr lang="en-US" b="1">
              <a:solidFill>
                <a:srgbClr val="FFFF66"/>
              </a:solidFill>
            </a:endParaRPr>
          </a:p>
        </p:txBody>
      </p:sp>
      <p:sp>
        <p:nvSpPr>
          <p:cNvPr id="5126" name="Oval 6">
            <a:hlinkClick r:id="" action="ppaction://hlinkshowjump?jump=previousslide"/>
            <a:hlinkHover r:id="" action="ppaction://noaction" highlightClick="1"/>
          </p:cNvPr>
          <p:cNvSpPr>
            <a:spLocks noChangeArrowheads="1"/>
          </p:cNvSpPr>
          <p:nvPr/>
        </p:nvSpPr>
        <p:spPr bwMode="auto">
          <a:xfrm>
            <a:off x="3348038" y="5949950"/>
            <a:ext cx="1008062" cy="908050"/>
          </a:xfrm>
          <a:prstGeom prst="ellipse">
            <a:avLst/>
          </a:prstGeom>
          <a:solidFill>
            <a:srgbClr val="009999"/>
          </a:solidFill>
          <a:ln w="9525">
            <a:solidFill>
              <a:srgbClr val="00CC99"/>
            </a:solidFill>
            <a:round/>
            <a:headEnd/>
            <a:tailEnd/>
          </a:ln>
          <a:effectLst/>
        </p:spPr>
        <p:txBody>
          <a:bodyPr wrap="none" anchor="ctr"/>
          <a:lstStyle/>
          <a:p>
            <a:pPr algn="ctr" rtl="1" eaLnBrk="1" hangingPunct="1"/>
            <a:r>
              <a:rPr lang="ar-EG" b="1">
                <a:solidFill>
                  <a:srgbClr val="FFFF66"/>
                </a:solidFill>
              </a:rPr>
              <a:t>السابق</a:t>
            </a:r>
            <a:endParaRPr lang="en-US" b="1">
              <a:solidFill>
                <a:srgbClr val="FFFF66"/>
              </a:solidFill>
            </a:endParaRPr>
          </a:p>
        </p:txBody>
      </p:sp>
      <p:sp>
        <p:nvSpPr>
          <p:cNvPr id="5130" name="Text Box 10"/>
          <p:cNvSpPr txBox="1">
            <a:spLocks noChangeArrowheads="1"/>
          </p:cNvSpPr>
          <p:nvPr/>
        </p:nvSpPr>
        <p:spPr bwMode="auto">
          <a:xfrm>
            <a:off x="0" y="1412875"/>
            <a:ext cx="8785225" cy="4203700"/>
          </a:xfrm>
          <a:prstGeom prst="rect">
            <a:avLst/>
          </a:prstGeom>
          <a:noFill/>
          <a:ln w="9525">
            <a:noFill/>
            <a:miter lim="800000"/>
            <a:headEnd/>
            <a:tailEnd/>
          </a:ln>
          <a:effectLst/>
        </p:spPr>
        <p:txBody>
          <a:bodyPr>
            <a:spAutoFit/>
          </a:bodyPr>
          <a:lstStyle/>
          <a:p>
            <a:pPr algn="r" rtl="1" eaLnBrk="1" hangingPunct="1">
              <a:spcBef>
                <a:spcPct val="50000"/>
              </a:spcBef>
            </a:pPr>
            <a:r>
              <a:rPr lang="ar-SA" sz="5400">
                <a:solidFill>
                  <a:srgbClr val="006666"/>
                </a:solidFill>
              </a:rPr>
              <a:t>إِنَّا أَنزَلْنَاهُ فِي لَيْلَةِ الْقَدْرِ</a:t>
            </a:r>
            <a:r>
              <a:rPr lang="ar-SA" sz="5400"/>
              <a:t> </a:t>
            </a:r>
            <a:r>
              <a:rPr lang="ar-SA" sz="3600">
                <a:solidFill>
                  <a:srgbClr val="FF0000"/>
                </a:solidFill>
              </a:rPr>
              <a:t>۝</a:t>
            </a:r>
            <a:r>
              <a:rPr lang="ar-EG" sz="5400"/>
              <a:t> </a:t>
            </a:r>
            <a:r>
              <a:rPr lang="ar-SA" sz="5400">
                <a:solidFill>
                  <a:srgbClr val="006666"/>
                </a:solidFill>
              </a:rPr>
              <a:t>وَمَا أَدْرَاكَ مَا لَيْلَةُ الْقَدْرِ</a:t>
            </a:r>
            <a:r>
              <a:rPr lang="ar-SA" sz="5400"/>
              <a:t> </a:t>
            </a:r>
            <a:r>
              <a:rPr lang="ar-SA" sz="3600">
                <a:solidFill>
                  <a:srgbClr val="FF0000"/>
                </a:solidFill>
              </a:rPr>
              <a:t>۝</a:t>
            </a:r>
            <a:r>
              <a:rPr lang="ar-EG" sz="5400"/>
              <a:t> </a:t>
            </a:r>
            <a:r>
              <a:rPr lang="ar-SA" sz="5400">
                <a:solidFill>
                  <a:srgbClr val="006666"/>
                </a:solidFill>
              </a:rPr>
              <a:t>لَيْلَةُ الْقَدْرِ خَيْرٌ مِّنْ أَلْفِ شَهْرٍ</a:t>
            </a:r>
            <a:r>
              <a:rPr lang="ar-SA" sz="5400"/>
              <a:t> </a:t>
            </a:r>
            <a:r>
              <a:rPr lang="ar-SA" sz="3600">
                <a:solidFill>
                  <a:srgbClr val="FF0000"/>
                </a:solidFill>
              </a:rPr>
              <a:t>۝</a:t>
            </a:r>
            <a:r>
              <a:rPr lang="ar-EG" sz="5400"/>
              <a:t> </a:t>
            </a:r>
            <a:r>
              <a:rPr lang="ar-SA" sz="5400">
                <a:solidFill>
                  <a:srgbClr val="006666"/>
                </a:solidFill>
              </a:rPr>
              <a:t>تَنَزَّلُ الْمَلَائِكَةُ وَالرُّوحُ فِيهَا بِإِذْنِ رَبِّهِم مِّن كُلِّ أَمْرٍ</a:t>
            </a:r>
            <a:r>
              <a:rPr lang="ar-SA" sz="5400"/>
              <a:t> </a:t>
            </a:r>
            <a:r>
              <a:rPr lang="ar-SA" sz="3600">
                <a:solidFill>
                  <a:srgbClr val="FF0000"/>
                </a:solidFill>
              </a:rPr>
              <a:t>۝</a:t>
            </a:r>
            <a:r>
              <a:rPr lang="ar-EG" sz="5400"/>
              <a:t> </a:t>
            </a:r>
            <a:r>
              <a:rPr lang="ar-SA" sz="5400">
                <a:solidFill>
                  <a:srgbClr val="006666"/>
                </a:solidFill>
              </a:rPr>
              <a:t>سَلَامٌ هِيَ حَتَّى مَطْلَعِ الْفَجْرِ</a:t>
            </a:r>
            <a:r>
              <a:rPr lang="ar-SA" sz="5400"/>
              <a:t> </a:t>
            </a:r>
            <a:r>
              <a:rPr lang="ar-SA" sz="3600">
                <a:solidFill>
                  <a:srgbClr val="FF0000"/>
                </a:solidFill>
              </a:rPr>
              <a:t>۝</a:t>
            </a:r>
          </a:p>
        </p:txBody>
      </p:sp>
      <p:sp>
        <p:nvSpPr>
          <p:cNvPr id="5131" name="Cloud">
            <a:hlinkClick r:id="" action="ppaction://noaction">
              <a:snd r:embed="rId5" name="القدر1-5.wav"/>
            </a:hlinkClick>
          </p:cNvPr>
          <p:cNvSpPr>
            <a:spLocks noChangeAspect="1" noEditPoints="1" noChangeArrowheads="1"/>
          </p:cNvSpPr>
          <p:nvPr/>
        </p:nvSpPr>
        <p:spPr bwMode="auto">
          <a:xfrm>
            <a:off x="250825" y="4789488"/>
            <a:ext cx="2376488" cy="1592262"/>
          </a:xfrm>
          <a:custGeom>
            <a:avLst/>
            <a:gdLst>
              <a:gd name="T0" fmla="*/ 811087 w 21600"/>
              <a:gd name="T1" fmla="*/ 58687460 h 21600"/>
              <a:gd name="T2" fmla="*/ 130733686 w 21600"/>
              <a:gd name="T3" fmla="*/ 117249972 h 21600"/>
              <a:gd name="T4" fmla="*/ 261249526 w 21600"/>
              <a:gd name="T5" fmla="*/ 58687460 h 21600"/>
              <a:gd name="T6" fmla="*/ 130733686 w 21600"/>
              <a:gd name="T7" fmla="*/ 6711016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0" y="11192"/>
                  <a:pt x="409" y="12169"/>
                  <a:pt x="1074" y="12702"/>
                </a:cubicBezTo>
                <a:lnTo>
                  <a:pt x="1063" y="12668"/>
                </a:lnTo>
                <a:cubicBezTo>
                  <a:pt x="685" y="13217"/>
                  <a:pt x="475" y="13940"/>
                  <a:pt x="475" y="14691"/>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300"/>
                  <a:pt x="7635" y="20039"/>
                  <a:pt x="8235" y="19546"/>
                </a:cubicBezTo>
                <a:lnTo>
                  <a:pt x="8229" y="19550"/>
                </a:lnTo>
                <a:cubicBezTo>
                  <a:pt x="8855" y="20829"/>
                  <a:pt x="9908" y="21597"/>
                  <a:pt x="11036" y="21597"/>
                </a:cubicBezTo>
                <a:cubicBezTo>
                  <a:pt x="12523" y="21597"/>
                  <a:pt x="13836" y="20267"/>
                  <a:pt x="14267" y="18324"/>
                </a:cubicBezTo>
                <a:lnTo>
                  <a:pt x="14270" y="18350"/>
                </a:lnTo>
                <a:cubicBezTo>
                  <a:pt x="14730" y="18740"/>
                  <a:pt x="15260" y="18947"/>
                  <a:pt x="15802" y="18947"/>
                </a:cubicBezTo>
                <a:cubicBezTo>
                  <a:pt x="17390" y="18947"/>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0"/>
                  <a:pt x="15367" y="426"/>
                  <a:pt x="14905" y="1165"/>
                </a:cubicBezTo>
                <a:lnTo>
                  <a:pt x="14909" y="1170"/>
                </a:lnTo>
                <a:cubicBezTo>
                  <a:pt x="14497" y="432"/>
                  <a:pt x="13855" y="0"/>
                  <a:pt x="13174" y="0"/>
                </a:cubicBezTo>
                <a:cubicBezTo>
                  <a:pt x="12347" y="0"/>
                  <a:pt x="11590" y="637"/>
                  <a:pt x="11221" y="1645"/>
                </a:cubicBezTo>
                <a:lnTo>
                  <a:pt x="11229" y="1694"/>
                </a:lnTo>
                <a:cubicBezTo>
                  <a:pt x="10730" y="1024"/>
                  <a:pt x="10058" y="650"/>
                  <a:pt x="9358" y="650"/>
                </a:cubicBezTo>
                <a:cubicBezTo>
                  <a:pt x="8372" y="650"/>
                  <a:pt x="7466" y="1391"/>
                  <a:pt x="7003" y="2578"/>
                </a:cubicBezTo>
                <a:lnTo>
                  <a:pt x="6995" y="2602"/>
                </a:lnTo>
                <a:cubicBezTo>
                  <a:pt x="6477" y="2189"/>
                  <a:pt x="5888" y="1972"/>
                  <a:pt x="5288" y="1972"/>
                </a:cubicBezTo>
                <a:cubicBezTo>
                  <a:pt x="3423" y="1972"/>
                  <a:pt x="1912" y="4029"/>
                  <a:pt x="1912" y="6567"/>
                </a:cubicBezTo>
                <a:cubicBezTo>
                  <a:pt x="1912" y="6774"/>
                  <a:pt x="1922" y="6981"/>
                  <a:pt x="1942" y="7186"/>
                </a:cubicBezTo>
                <a:lnTo>
                  <a:pt x="1949" y="7180"/>
                </a:lnTo>
                <a:close/>
              </a:path>
              <a:path w="21600" h="21600" fill="none" extrusionOk="0">
                <a:moveTo>
                  <a:pt x="1074" y="12702"/>
                </a:moveTo>
                <a:cubicBezTo>
                  <a:pt x="1407" y="12969"/>
                  <a:pt x="1786" y="13110"/>
                  <a:pt x="2172" y="13110"/>
                </a:cubicBezTo>
                <a:cubicBezTo>
                  <a:pt x="2228" y="13110"/>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CC99"/>
          </a:solidFill>
          <a:ln w="9525">
            <a:solidFill>
              <a:srgbClr val="000000"/>
            </a:solidFill>
            <a:miter lim="800000"/>
            <a:headEnd/>
            <a:tailEnd/>
          </a:ln>
          <a:effectLst>
            <a:outerShdw dist="107763" dir="2700000" algn="ctr" rotWithShape="0">
              <a:srgbClr val="808080"/>
            </a:outerShdw>
          </a:effectLst>
        </p:spPr>
        <p:txBody>
          <a:bodyPr/>
          <a:lstStyle/>
          <a:p>
            <a:pPr algn="ctr" rtl="1" eaLnBrk="1" hangingPunct="1"/>
            <a:r>
              <a:rPr lang="ar-EG" sz="1800">
                <a:solidFill>
                  <a:srgbClr val="006666"/>
                </a:solidFill>
              </a:rPr>
              <a:t/>
            </a:r>
            <a:br>
              <a:rPr lang="ar-EG" sz="1800">
                <a:solidFill>
                  <a:srgbClr val="006666"/>
                </a:solidFill>
              </a:rPr>
            </a:br>
            <a:r>
              <a:rPr lang="ar-EG" sz="2800">
                <a:solidFill>
                  <a:srgbClr val="006666"/>
                </a:solidFill>
              </a:rPr>
              <a:t>تلاوة الآيات</a:t>
            </a:r>
            <a:endParaRPr lang="en-US" sz="2800">
              <a:solidFill>
                <a:srgbClr val="006666"/>
              </a:solidFill>
            </a:endParaRPr>
          </a:p>
        </p:txBody>
      </p:sp>
    </p:spTree>
  </p:cSld>
  <p:clrMapOvr>
    <a:masterClrMapping/>
  </p:clrMapOvr>
  <p:transition advClick="0">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1000"/>
                                        <p:tgtEl>
                                          <p:spTgt spid="5122"/>
                                        </p:tgtEl>
                                      </p:cBhvr>
                                    </p:animEffect>
                                    <p:anim calcmode="lin" valueType="num">
                                      <p:cBhvr>
                                        <p:cTn id="8" dur="1000" fill="hold"/>
                                        <p:tgtEl>
                                          <p:spTgt spid="5122"/>
                                        </p:tgtEl>
                                        <p:attrNameLst>
                                          <p:attrName>ppt_x</p:attrName>
                                        </p:attrNameLst>
                                      </p:cBhvr>
                                      <p:tavLst>
                                        <p:tav tm="0">
                                          <p:val>
                                            <p:strVal val="#ppt_x"/>
                                          </p:val>
                                        </p:tav>
                                        <p:tav tm="100000">
                                          <p:val>
                                            <p:strVal val="#ppt_x"/>
                                          </p:val>
                                        </p:tav>
                                      </p:tavLst>
                                    </p:anim>
                                    <p:anim calcmode="lin" valueType="num">
                                      <p:cBhvr>
                                        <p:cTn id="9" dur="1000" fill="hold"/>
                                        <p:tgtEl>
                                          <p:spTgt spid="512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par>
                          <p:cTn id="10" fill="hold" nodeType="afterGroup">
                            <p:stCondLst>
                              <p:cond delay="1000"/>
                            </p:stCondLst>
                            <p:childTnLst>
                              <p:par>
                                <p:cTn id="11" presetID="37" presetClass="entr" presetSubtype="0" fill="hold" grpId="0" nodeType="afterEffect">
                                  <p:stCondLst>
                                    <p:cond delay="0"/>
                                  </p:stCondLst>
                                  <p:childTnLst>
                                    <p:set>
                                      <p:cBhvr>
                                        <p:cTn id="12" dur="1" fill="hold">
                                          <p:stCondLst>
                                            <p:cond delay="0"/>
                                          </p:stCondLst>
                                        </p:cTn>
                                        <p:tgtEl>
                                          <p:spTgt spid="5123"/>
                                        </p:tgtEl>
                                        <p:attrNameLst>
                                          <p:attrName>style.visibility</p:attrName>
                                        </p:attrNameLst>
                                      </p:cBhvr>
                                      <p:to>
                                        <p:strVal val="visible"/>
                                      </p:to>
                                    </p:set>
                                    <p:animEffect transition="in" filter="fade">
                                      <p:cBhvr>
                                        <p:cTn id="13" dur="1000"/>
                                        <p:tgtEl>
                                          <p:spTgt spid="5123"/>
                                        </p:tgtEl>
                                      </p:cBhvr>
                                    </p:animEffect>
                                    <p:anim calcmode="lin" valueType="num">
                                      <p:cBhvr>
                                        <p:cTn id="14" dur="1000" fill="hold"/>
                                        <p:tgtEl>
                                          <p:spTgt spid="5123"/>
                                        </p:tgtEl>
                                        <p:attrNameLst>
                                          <p:attrName>ppt_x</p:attrName>
                                        </p:attrNameLst>
                                      </p:cBhvr>
                                      <p:tavLst>
                                        <p:tav tm="0">
                                          <p:val>
                                            <p:strVal val="#ppt_x"/>
                                          </p:val>
                                        </p:tav>
                                        <p:tav tm="100000">
                                          <p:val>
                                            <p:strVal val="#ppt_x"/>
                                          </p:val>
                                        </p:tav>
                                      </p:tavLst>
                                    </p:anim>
                                    <p:anim calcmode="lin" valueType="num">
                                      <p:cBhvr>
                                        <p:cTn id="15" dur="900" decel="100000" fill="hold"/>
                                        <p:tgtEl>
                                          <p:spTgt spid="5123"/>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5123"/>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par>
                          <p:cTn id="17" fill="hold" nodeType="afterGroup">
                            <p:stCondLst>
                              <p:cond delay="2000"/>
                            </p:stCondLst>
                            <p:childTnLst>
                              <p:par>
                                <p:cTn id="18" presetID="39" presetClass="entr" presetSubtype="0" accel="100000" fill="hold" grpId="0" nodeType="afterEffect">
                                  <p:stCondLst>
                                    <p:cond delay="0"/>
                                  </p:stCondLst>
                                  <p:childTnLst>
                                    <p:set>
                                      <p:cBhvr>
                                        <p:cTn id="19" dur="1" fill="hold">
                                          <p:stCondLst>
                                            <p:cond delay="0"/>
                                          </p:stCondLst>
                                        </p:cTn>
                                        <p:tgtEl>
                                          <p:spTgt spid="5124"/>
                                        </p:tgtEl>
                                        <p:attrNameLst>
                                          <p:attrName>style.visibility</p:attrName>
                                        </p:attrNameLst>
                                      </p:cBhvr>
                                      <p:to>
                                        <p:strVal val="visible"/>
                                      </p:to>
                                    </p:set>
                                    <p:anim calcmode="lin" valueType="num">
                                      <p:cBhvr>
                                        <p:cTn id="20" dur="500" fill="hold"/>
                                        <p:tgtEl>
                                          <p:spTgt spid="5124"/>
                                        </p:tgtEl>
                                        <p:attrNameLst>
                                          <p:attrName>ppt_h</p:attrName>
                                        </p:attrNameLst>
                                      </p:cBhvr>
                                      <p:tavLst>
                                        <p:tav tm="0">
                                          <p:val>
                                            <p:strVal val="#ppt_h/20"/>
                                          </p:val>
                                        </p:tav>
                                        <p:tav tm="50000">
                                          <p:val>
                                            <p:strVal val="#ppt_h/20"/>
                                          </p:val>
                                        </p:tav>
                                        <p:tav tm="100000">
                                          <p:val>
                                            <p:strVal val="#ppt_h"/>
                                          </p:val>
                                        </p:tav>
                                      </p:tavLst>
                                    </p:anim>
                                    <p:anim calcmode="lin" valueType="num">
                                      <p:cBhvr>
                                        <p:cTn id="21" dur="500" fill="hold"/>
                                        <p:tgtEl>
                                          <p:spTgt spid="5124"/>
                                        </p:tgtEl>
                                        <p:attrNameLst>
                                          <p:attrName>ppt_w</p:attrName>
                                        </p:attrNameLst>
                                      </p:cBhvr>
                                      <p:tavLst>
                                        <p:tav tm="0">
                                          <p:val>
                                            <p:strVal val="#ppt_w+.3"/>
                                          </p:val>
                                        </p:tav>
                                        <p:tav tm="50000">
                                          <p:val>
                                            <p:strVal val="#ppt_w+.3"/>
                                          </p:val>
                                        </p:tav>
                                        <p:tav tm="100000">
                                          <p:val>
                                            <p:strVal val="#ppt_w"/>
                                          </p:val>
                                        </p:tav>
                                      </p:tavLst>
                                    </p:anim>
                                    <p:anim calcmode="lin" valueType="num">
                                      <p:cBhvr>
                                        <p:cTn id="22" dur="500" fill="hold"/>
                                        <p:tgtEl>
                                          <p:spTgt spid="5124"/>
                                        </p:tgtEl>
                                        <p:attrNameLst>
                                          <p:attrName>ppt_x</p:attrName>
                                        </p:attrNameLst>
                                      </p:cBhvr>
                                      <p:tavLst>
                                        <p:tav tm="0">
                                          <p:val>
                                            <p:strVal val="#ppt_x-.3"/>
                                          </p:val>
                                        </p:tav>
                                        <p:tav tm="50000">
                                          <p:val>
                                            <p:strVal val="#ppt_x"/>
                                          </p:val>
                                        </p:tav>
                                        <p:tav tm="100000">
                                          <p:val>
                                            <p:strVal val="#ppt_x"/>
                                          </p:val>
                                        </p:tav>
                                      </p:tavLst>
                                    </p:anim>
                                    <p:anim calcmode="lin" valueType="num">
                                      <p:cBhvr>
                                        <p:cTn id="23" dur="500" fill="hold"/>
                                        <p:tgtEl>
                                          <p:spTgt spid="5124"/>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2500"/>
                            </p:stCondLst>
                            <p:childTnLst>
                              <p:par>
                                <p:cTn id="25" presetID="49" presetClass="entr" presetSubtype="0" decel="100000" fill="hold" grpId="0" nodeType="afterEffect">
                                  <p:stCondLst>
                                    <p:cond delay="0"/>
                                  </p:stCondLst>
                                  <p:childTnLst>
                                    <p:set>
                                      <p:cBhvr>
                                        <p:cTn id="26" dur="1" fill="hold">
                                          <p:stCondLst>
                                            <p:cond delay="0"/>
                                          </p:stCondLst>
                                        </p:cTn>
                                        <p:tgtEl>
                                          <p:spTgt spid="5125"/>
                                        </p:tgtEl>
                                        <p:attrNameLst>
                                          <p:attrName>style.visibility</p:attrName>
                                        </p:attrNameLst>
                                      </p:cBhvr>
                                      <p:to>
                                        <p:strVal val="visible"/>
                                      </p:to>
                                    </p:set>
                                    <p:anim calcmode="lin" valueType="num">
                                      <p:cBhvr>
                                        <p:cTn id="27" dur="500" fill="hold"/>
                                        <p:tgtEl>
                                          <p:spTgt spid="5125"/>
                                        </p:tgtEl>
                                        <p:attrNameLst>
                                          <p:attrName>ppt_w</p:attrName>
                                        </p:attrNameLst>
                                      </p:cBhvr>
                                      <p:tavLst>
                                        <p:tav tm="0">
                                          <p:val>
                                            <p:fltVal val="0"/>
                                          </p:val>
                                        </p:tav>
                                        <p:tav tm="100000">
                                          <p:val>
                                            <p:strVal val="#ppt_w"/>
                                          </p:val>
                                        </p:tav>
                                      </p:tavLst>
                                    </p:anim>
                                    <p:anim calcmode="lin" valueType="num">
                                      <p:cBhvr>
                                        <p:cTn id="28" dur="500" fill="hold"/>
                                        <p:tgtEl>
                                          <p:spTgt spid="5125"/>
                                        </p:tgtEl>
                                        <p:attrNameLst>
                                          <p:attrName>ppt_h</p:attrName>
                                        </p:attrNameLst>
                                      </p:cBhvr>
                                      <p:tavLst>
                                        <p:tav tm="0">
                                          <p:val>
                                            <p:fltVal val="0"/>
                                          </p:val>
                                        </p:tav>
                                        <p:tav tm="100000">
                                          <p:val>
                                            <p:strVal val="#ppt_h"/>
                                          </p:val>
                                        </p:tav>
                                      </p:tavLst>
                                    </p:anim>
                                    <p:anim calcmode="lin" valueType="num">
                                      <p:cBhvr>
                                        <p:cTn id="29" dur="500" fill="hold"/>
                                        <p:tgtEl>
                                          <p:spTgt spid="5125"/>
                                        </p:tgtEl>
                                        <p:attrNameLst>
                                          <p:attrName>style.rotation</p:attrName>
                                        </p:attrNameLst>
                                      </p:cBhvr>
                                      <p:tavLst>
                                        <p:tav tm="0">
                                          <p:val>
                                            <p:fltVal val="360"/>
                                          </p:val>
                                        </p:tav>
                                        <p:tav tm="100000">
                                          <p:val>
                                            <p:fltVal val="0"/>
                                          </p:val>
                                        </p:tav>
                                      </p:tavLst>
                                    </p:anim>
                                    <p:animEffect transition="in" filter="fade">
                                      <p:cBhvr>
                                        <p:cTn id="30" dur="500"/>
                                        <p:tgtEl>
                                          <p:spTgt spid="5125"/>
                                        </p:tgtEl>
                                      </p:cBhvr>
                                    </p:animEffect>
                                  </p:childTnLst>
                                  <p:subTnLst>
                                    <p:audio>
                                      <p:cMediaNode>
                                        <p:cTn display="0" masterRel="sameClick">
                                          <p:stCondLst>
                                            <p:cond evt="begin" delay="0">
                                              <p:tn val="25"/>
                                            </p:cond>
                                          </p:stCondLst>
                                          <p:endCondLst>
                                            <p:cond evt="onStopAudio" delay="0">
                                              <p:tgtEl>
                                                <p:sldTgt/>
                                              </p:tgtEl>
                                            </p:cond>
                                          </p:endCondLst>
                                        </p:cTn>
                                        <p:tgtEl>
                                          <p:sndTgt r:embed="rId4" name="breeze.wav"/>
                                        </p:tgtEl>
                                      </p:cMediaNode>
                                    </p:audio>
                                  </p:subTnLst>
                                </p:cTn>
                              </p:par>
                            </p:childTnLst>
                          </p:cTn>
                        </p:par>
                        <p:par>
                          <p:cTn id="31" fill="hold" nodeType="afterGroup">
                            <p:stCondLst>
                              <p:cond delay="3000"/>
                            </p:stCondLst>
                            <p:childTnLst>
                              <p:par>
                                <p:cTn id="32" presetID="49" presetClass="entr" presetSubtype="0" decel="100000" fill="hold" grpId="0" nodeType="afterEffect">
                                  <p:stCondLst>
                                    <p:cond delay="0"/>
                                  </p:stCondLst>
                                  <p:childTnLst>
                                    <p:set>
                                      <p:cBhvr>
                                        <p:cTn id="33" dur="1" fill="hold">
                                          <p:stCondLst>
                                            <p:cond delay="0"/>
                                          </p:stCondLst>
                                        </p:cTn>
                                        <p:tgtEl>
                                          <p:spTgt spid="5126"/>
                                        </p:tgtEl>
                                        <p:attrNameLst>
                                          <p:attrName>style.visibility</p:attrName>
                                        </p:attrNameLst>
                                      </p:cBhvr>
                                      <p:to>
                                        <p:strVal val="visible"/>
                                      </p:to>
                                    </p:set>
                                    <p:anim calcmode="lin" valueType="num">
                                      <p:cBhvr>
                                        <p:cTn id="34" dur="500" fill="hold"/>
                                        <p:tgtEl>
                                          <p:spTgt spid="5126"/>
                                        </p:tgtEl>
                                        <p:attrNameLst>
                                          <p:attrName>ppt_w</p:attrName>
                                        </p:attrNameLst>
                                      </p:cBhvr>
                                      <p:tavLst>
                                        <p:tav tm="0">
                                          <p:val>
                                            <p:fltVal val="0"/>
                                          </p:val>
                                        </p:tav>
                                        <p:tav tm="100000">
                                          <p:val>
                                            <p:strVal val="#ppt_w"/>
                                          </p:val>
                                        </p:tav>
                                      </p:tavLst>
                                    </p:anim>
                                    <p:anim calcmode="lin" valueType="num">
                                      <p:cBhvr>
                                        <p:cTn id="35" dur="500" fill="hold"/>
                                        <p:tgtEl>
                                          <p:spTgt spid="5126"/>
                                        </p:tgtEl>
                                        <p:attrNameLst>
                                          <p:attrName>ppt_h</p:attrName>
                                        </p:attrNameLst>
                                      </p:cBhvr>
                                      <p:tavLst>
                                        <p:tav tm="0">
                                          <p:val>
                                            <p:fltVal val="0"/>
                                          </p:val>
                                        </p:tav>
                                        <p:tav tm="100000">
                                          <p:val>
                                            <p:strVal val="#ppt_h"/>
                                          </p:val>
                                        </p:tav>
                                      </p:tavLst>
                                    </p:anim>
                                    <p:anim calcmode="lin" valueType="num">
                                      <p:cBhvr>
                                        <p:cTn id="36" dur="500" fill="hold"/>
                                        <p:tgtEl>
                                          <p:spTgt spid="5126"/>
                                        </p:tgtEl>
                                        <p:attrNameLst>
                                          <p:attrName>style.rotation</p:attrName>
                                        </p:attrNameLst>
                                      </p:cBhvr>
                                      <p:tavLst>
                                        <p:tav tm="0">
                                          <p:val>
                                            <p:fltVal val="360"/>
                                          </p:val>
                                        </p:tav>
                                        <p:tav tm="100000">
                                          <p:val>
                                            <p:fltVal val="0"/>
                                          </p:val>
                                        </p:tav>
                                      </p:tavLst>
                                    </p:anim>
                                    <p:animEffect transition="in" filter="fade">
                                      <p:cBhvr>
                                        <p:cTn id="37" dur="500"/>
                                        <p:tgtEl>
                                          <p:spTgt spid="5126"/>
                                        </p:tgtEl>
                                      </p:cBhvr>
                                    </p:animEffect>
                                  </p:childTnLst>
                                  <p:subTnLst>
                                    <p:audio>
                                      <p:cMediaNode>
                                        <p:cTn display="0" masterRel="sameClick">
                                          <p:stCondLst>
                                            <p:cond evt="begin" delay="0">
                                              <p:tn val="32"/>
                                            </p:cond>
                                          </p:stCondLst>
                                          <p:endCondLst>
                                            <p:cond evt="onStopAudio" delay="0">
                                              <p:tgtEl>
                                                <p:sldTgt/>
                                              </p:tgtEl>
                                            </p:cond>
                                          </p:endCondLst>
                                        </p:cTn>
                                        <p:tgtEl>
                                          <p:sndTgt r:embed="rId4" name="breeze.wav"/>
                                        </p:tgtEl>
                                      </p:cMediaNode>
                                    </p:audio>
                                  </p:subTnLst>
                                </p:cTn>
                              </p:par>
                            </p:childTnLst>
                          </p:cTn>
                        </p:par>
                        <p:par>
                          <p:cTn id="38" fill="hold" nodeType="afterGroup">
                            <p:stCondLst>
                              <p:cond delay="3500"/>
                            </p:stCondLst>
                            <p:childTnLst>
                              <p:par>
                                <p:cTn id="39" presetID="23" presetClass="entr" presetSubtype="16" fill="hold" grpId="0" nodeType="afterEffect">
                                  <p:stCondLst>
                                    <p:cond delay="0"/>
                                  </p:stCondLst>
                                  <p:childTnLst>
                                    <p:set>
                                      <p:cBhvr>
                                        <p:cTn id="40" dur="1" fill="hold">
                                          <p:stCondLst>
                                            <p:cond delay="0"/>
                                          </p:stCondLst>
                                        </p:cTn>
                                        <p:tgtEl>
                                          <p:spTgt spid="5130"/>
                                        </p:tgtEl>
                                        <p:attrNameLst>
                                          <p:attrName>style.visibility</p:attrName>
                                        </p:attrNameLst>
                                      </p:cBhvr>
                                      <p:to>
                                        <p:strVal val="visible"/>
                                      </p:to>
                                    </p:set>
                                    <p:anim calcmode="lin" valueType="num">
                                      <p:cBhvr>
                                        <p:cTn id="41" dur="2000" fill="hold"/>
                                        <p:tgtEl>
                                          <p:spTgt spid="5130"/>
                                        </p:tgtEl>
                                        <p:attrNameLst>
                                          <p:attrName>ppt_w</p:attrName>
                                        </p:attrNameLst>
                                      </p:cBhvr>
                                      <p:tavLst>
                                        <p:tav tm="0">
                                          <p:val>
                                            <p:fltVal val="0"/>
                                          </p:val>
                                        </p:tav>
                                        <p:tav tm="100000">
                                          <p:val>
                                            <p:strVal val="#ppt_w"/>
                                          </p:val>
                                        </p:tav>
                                      </p:tavLst>
                                    </p:anim>
                                    <p:anim calcmode="lin" valueType="num">
                                      <p:cBhvr>
                                        <p:cTn id="42" dur="2000" fill="hold"/>
                                        <p:tgtEl>
                                          <p:spTgt spid="5130"/>
                                        </p:tgtEl>
                                        <p:attrNameLst>
                                          <p:attrName>ppt_h</p:attrName>
                                        </p:attrNameLst>
                                      </p:cBhvr>
                                      <p:tavLst>
                                        <p:tav tm="0">
                                          <p:val>
                                            <p:fltVal val="0"/>
                                          </p:val>
                                        </p:tav>
                                        <p:tav tm="100000">
                                          <p:val>
                                            <p:strVal val="#ppt_h"/>
                                          </p:val>
                                        </p:tav>
                                      </p:tavLst>
                                    </p:anim>
                                  </p:childTnLst>
                                </p:cTn>
                              </p:par>
                            </p:childTnLst>
                          </p:cTn>
                        </p:par>
                        <p:par>
                          <p:cTn id="43" fill="hold" nodeType="afterGroup">
                            <p:stCondLst>
                              <p:cond delay="5500"/>
                            </p:stCondLst>
                            <p:childTnLst>
                              <p:par>
                                <p:cTn id="44" presetID="6" presetClass="entr" presetSubtype="32" fill="hold" grpId="0" nodeType="afterEffect">
                                  <p:stCondLst>
                                    <p:cond delay="0"/>
                                  </p:stCondLst>
                                  <p:childTnLst>
                                    <p:set>
                                      <p:cBhvr>
                                        <p:cTn id="45" dur="1" fill="hold">
                                          <p:stCondLst>
                                            <p:cond delay="0"/>
                                          </p:stCondLst>
                                        </p:cTn>
                                        <p:tgtEl>
                                          <p:spTgt spid="5131"/>
                                        </p:tgtEl>
                                        <p:attrNameLst>
                                          <p:attrName>style.visibility</p:attrName>
                                        </p:attrNameLst>
                                      </p:cBhvr>
                                      <p:to>
                                        <p:strVal val="visible"/>
                                      </p:to>
                                    </p:set>
                                    <p:animEffect transition="in" filter="circle(out)">
                                      <p:cBhvr>
                                        <p:cTn id="46" dur="2000"/>
                                        <p:tgtEl>
                                          <p:spTgt spid="5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animBg="1"/>
      <p:bldP spid="5123" grpId="0" animBg="1"/>
      <p:bldP spid="5124" grpId="0" animBg="1"/>
      <p:bldP spid="5125" grpId="0" animBg="1"/>
      <p:bldP spid="5126" grpId="0" animBg="1"/>
      <p:bldP spid="5130" grpId="0"/>
      <p:bldP spid="5131" grpId="0" animBg="1"/>
    </p:bld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261</TotalTime>
  <Words>765</Words>
  <Application>Microsoft Office PowerPoint</Application>
  <PresentationFormat>On-screen Show (4:3)</PresentationFormat>
  <Paragraphs>124</Paragraphs>
  <Slides>20</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Times New Roman</vt:lpstr>
      <vt:lpstr>Arial</vt:lpstr>
      <vt:lpstr>Calibri Light</vt:lpstr>
      <vt:lpstr>Calibri</vt:lpstr>
      <vt:lpstr>Akhbar MT</vt:lpstr>
      <vt:lpstr>Microsoft Sans Serif</vt:lpstr>
      <vt:lpstr>نسق Office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zoom4</dc:creator>
  <cp:lastModifiedBy>zoom4</cp:lastModifiedBy>
  <cp:revision>57</cp:revision>
  <dcterms:created xsi:type="dcterms:W3CDTF">1601-01-01T00:00:00Z</dcterms:created>
  <dcterms:modified xsi:type="dcterms:W3CDTF">2019-03-13T13:40:45Z</dcterms:modified>
</cp:coreProperties>
</file>