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306" r:id="rId3"/>
    <p:sldId id="280" r:id="rId4"/>
    <p:sldId id="307" r:id="rId5"/>
    <p:sldId id="311" r:id="rId6"/>
    <p:sldId id="282" r:id="rId7"/>
    <p:sldId id="312" r:id="rId8"/>
    <p:sldId id="316" r:id="rId9"/>
    <p:sldId id="318" r:id="rId10"/>
    <p:sldId id="288" r:id="rId11"/>
    <p:sldId id="289" r:id="rId12"/>
    <p:sldId id="290" r:id="rId13"/>
    <p:sldId id="323" r:id="rId14"/>
    <p:sldId id="324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380"/>
    <p:restoredTop sz="90231" autoAdjust="0"/>
  </p:normalViewPr>
  <p:slideViewPr>
    <p:cSldViewPr>
      <p:cViewPr>
        <p:scale>
          <a:sx n="50" d="100"/>
          <a:sy n="50" d="100"/>
        </p:scale>
        <p:origin x="-23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CA7CF0-7948-4214-B372-43C238CF18EA}" type="datetimeFigureOut">
              <a:rPr lang="ar-SA" smtClean="0"/>
              <a:t>18/04/34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CA15A2-DE71-419A-84DB-660617CE05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1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629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23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73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288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29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369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3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861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7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21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4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79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71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الأستاذ أبو يوسف</a:t>
            </a:r>
            <a:r>
              <a:rPr lang="ar-SA" baseline="0" dirty="0" smtClean="0"/>
              <a:t> </a:t>
            </a:r>
            <a:r>
              <a:rPr lang="ar-SA" dirty="0" smtClean="0"/>
              <a:t>منتدى التربية والتعليم بالمدينة المنورة لا تنسونا من صالح دعائكم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15A2-DE71-419A-84DB-660617CE0594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20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28728" y="3014950"/>
            <a:ext cx="679496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منهج أهل السنة والجماعة في الواجب على المسلم نحو أئمة المسلمين</a:t>
            </a:r>
          </a:p>
        </p:txBody>
      </p:sp>
      <p:pic>
        <p:nvPicPr>
          <p:cNvPr id="3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بور بوينت فقه سادس ف2 كتاب نشاط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76672"/>
            <a:ext cx="69847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71104"/>
            <a:ext cx="5193421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7296181" cy="100013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42910" y="1714488"/>
            <a:ext cx="792960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800" b="1" dirty="0" smtClean="0"/>
              <a:t>هم الذين يتولون أمور المسلمين ولهم نفوذ وقوة كالخلفاء الراشدين والملوك ونحوهم</a:t>
            </a:r>
            <a:endParaRPr lang="en-US" sz="4800" dirty="0" smtClean="0"/>
          </a:p>
          <a:p>
            <a:pPr algn="r"/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401089" cy="85725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42910" y="1714488"/>
            <a:ext cx="792960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solidFill>
                  <a:srgbClr val="FF0000"/>
                </a:solidFill>
              </a:rPr>
              <a:t>1-الرفق </a:t>
            </a:r>
          </a:p>
          <a:p>
            <a:pPr algn="r"/>
            <a:r>
              <a:rPr lang="ar-SA" sz="4800" b="1" dirty="0" smtClean="0">
                <a:solidFill>
                  <a:srgbClr val="FF0000"/>
                </a:solidFill>
              </a:rPr>
              <a:t>2-الحكمة </a:t>
            </a:r>
          </a:p>
          <a:p>
            <a:pPr algn="r"/>
            <a:r>
              <a:rPr lang="ar-SA" sz="4800" b="1" dirty="0" smtClean="0">
                <a:solidFill>
                  <a:srgbClr val="FF0000"/>
                </a:solidFill>
              </a:rPr>
              <a:t>3-عدم النصح على الملأ لأن النصيحة على الملأ فضيحة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48711" cy="107157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642910" y="1714488"/>
            <a:ext cx="792960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solidFill>
                  <a:srgbClr val="FF0000"/>
                </a:solidFill>
              </a:rPr>
              <a:t>نحن مطالبون بطاعة أئمة المسلمين </a:t>
            </a:r>
            <a:r>
              <a:rPr lang="ar-SA" sz="4800" b="1" dirty="0" err="1" smtClean="0">
                <a:solidFill>
                  <a:srgbClr val="FF0000"/>
                </a:solidFill>
              </a:rPr>
              <a:t>مالم</a:t>
            </a:r>
            <a:r>
              <a:rPr lang="ar-SA" sz="4800" b="1" dirty="0" smtClean="0">
                <a:solidFill>
                  <a:srgbClr val="FF0000"/>
                </a:solidFill>
              </a:rPr>
              <a:t> يأمروا بمعصية فإن أمروا بمعصية لا </a:t>
            </a:r>
            <a:r>
              <a:rPr lang="ar-SA" sz="4800" b="1" smtClean="0">
                <a:solidFill>
                  <a:srgbClr val="FF0000"/>
                </a:solidFill>
              </a:rPr>
              <a:t>تجوز طاعتهم فيها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6\1\التربية الاسلامية الصف السادس ف2  توزيع و تحضير و عروض بوربوينت و كتاب و اوراق عمل و خرائط مفاهيم\فقه\بور بوينت فقه سادس ابتدائي ف2 كتاب الطالب\بور بوينت فقه سادس ف2 كتاب نشاط\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485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  <p:extLst>
      <p:ext uri="{BB962C8B-B14F-4D97-AF65-F5344CB8AC3E}">
        <p14:creationId xmlns:p14="http://schemas.microsoft.com/office/powerpoint/2010/main" val="2624803074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3"/>
          <p:cNvSpPr txBox="1"/>
          <p:nvPr/>
        </p:nvSpPr>
        <p:spPr>
          <a:xfrm>
            <a:off x="2143108" y="2285992"/>
            <a:ext cx="5214974" cy="1569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EG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تمهيد</a:t>
            </a:r>
            <a:endParaRPr lang="ar-SA" sz="9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00042"/>
            <a:ext cx="8215338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مما جاء </a:t>
            </a:r>
            <a:r>
              <a:rPr lang="ar-SA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</a:t>
            </a:r>
            <a:r>
              <a:rPr lang="ar-S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ديننا الحنيف اجتماع أمر المسلمين وتوحيد كلمتهم لأن في تنازعهم واختلاف أمرهم يكون الفشل والضعف ولا يمكن أن يجتمع الأمر وتتحد الكلمة إلا بإمام يتولى الأمر ، فما الواجب علينا نحو أئمة المسلمين 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794" y="1928802"/>
            <a:ext cx="5500726" cy="3067348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المراد بأئمة المسلمين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002216"/>
            <a:ext cx="857256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800" b="1" dirty="0" smtClean="0"/>
              <a:t>هم الذين يتولون أمور المسلمين ولهم نفوذ وقوة كالخلفاء الراشدين والملوك ونحوهم</a:t>
            </a:r>
            <a:endParaRPr lang="en-US" sz="4800" dirty="0"/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hmed.ABU-CC02553BBB1\Desktop\My Pictures\4cb5af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7715304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2"/>
          <p:cNvSpPr txBox="1"/>
          <p:nvPr/>
        </p:nvSpPr>
        <p:spPr>
          <a:xfrm>
            <a:off x="2857488" y="2714620"/>
            <a:ext cx="4214842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الواجب علينا تجاه أئمة المسلمين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321" y="857794"/>
            <a:ext cx="8541959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السمع والطاعة لهم ما لم يؤمروا بمعصية لقوله تعالى : (يَا أَيُّهَا الَّذِينَ آمَنُواْ أَطِيعُواْ اللّهَ وَأَطِيعُواْ الرَّسُولَ وَأُوْلِي الأَمْرِ مِنكُمْ ) ولقوله صلى الله عليه وسلم : ( على المرء المسلم السمع والطاعة فيما أحب وكره إلا أن يؤمر بمعصية فإن أمر بمعصية فلا سمع ولا طاعة 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811486"/>
            <a:ext cx="857256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/>
              <a:t>2- النصيحة لهم بالرفق والحكمة وإعانتهم على الخير والدعاء لهم بالتوفيق والسداد لقوله صلى الله عليه وسلم : ( الدين النصيحة ) قلنا لمن يا رسول الله ؟ قال : ( لله ولكتابه ولرسوله ولأئمة المسلمين وعامتهم )</a:t>
            </a:r>
            <a:endParaRPr lang="en-US" sz="4400" dirty="0" smtClean="0"/>
          </a:p>
          <a:p>
            <a:r>
              <a:rPr lang="ar-SA" sz="4400" b="1" dirty="0" smtClean="0"/>
              <a:t>ولقوله تعالى : (وَتَعَاوَنُواْ عَلَى الْبرِّ وَالتَّقْوَى وَلاَ تَعَاوَنُواْ عَلَى الإِثْمِ وَالْعُدْوَانِ)</a:t>
            </a:r>
            <a:endParaRPr lang="en-US" sz="4400" dirty="0"/>
          </a:p>
        </p:txBody>
      </p:sp>
      <p:sp>
        <p:nvSpPr>
          <p:cNvPr id="4" name="مستطيل 3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71546"/>
            <a:ext cx="8643998" cy="160043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تحريم الخروج عليهم ؛ لما في ذلك من الفرقة وحدوث الفتنة ووقوع المفاسد العظيمة</a:t>
            </a:r>
          </a:p>
        </p:txBody>
      </p:sp>
      <p:sp>
        <p:nvSpPr>
          <p:cNvPr id="4" name="Rectangle 2"/>
          <p:cNvSpPr/>
          <p:nvPr/>
        </p:nvSpPr>
        <p:spPr>
          <a:xfrm>
            <a:off x="285720" y="3577835"/>
            <a:ext cx="8643998" cy="85129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إقامة الحج والجمع والأعياد معهم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28249" y="6525344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الأستاذ أبو يوسف منتدى التربية والتعليم بالمدينة المنورة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</TotalTime>
  <Words>539</Words>
  <Application>Microsoft Office PowerPoint</Application>
  <PresentationFormat>عرض على الشاشة (3:4)‏</PresentationFormat>
  <Paragraphs>58</Paragraphs>
  <Slides>14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الأستاذ أبو يوسف منتدى التربية والتعليم بالمدينة </cp:lastModifiedBy>
  <cp:revision>59</cp:revision>
  <dcterms:modified xsi:type="dcterms:W3CDTF">2013-02-28T07:15:16Z</dcterms:modified>
</cp:coreProperties>
</file>