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4" r:id="rId12"/>
    <p:sldId id="275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360C9-D6D3-4736-92F7-4A66F2669D30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F527C-87DE-46B9-A5F3-D7BF41558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smtClean="0"/>
              <a:t> </a:t>
            </a: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F527C-87DE-46B9-A5F3-D7BF415585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1008-CFD9-47F0-93B6-74B7EB4AAFC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B899-CBD4-4D71-BCEC-D61BFC138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1008-CFD9-47F0-93B6-74B7EB4AAFC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B899-CBD4-4D71-BCEC-D61BFC138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1008-CFD9-47F0-93B6-74B7EB4AAFC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B899-CBD4-4D71-BCEC-D61BFC138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1008-CFD9-47F0-93B6-74B7EB4AAFC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B899-CBD4-4D71-BCEC-D61BFC138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1008-CFD9-47F0-93B6-74B7EB4AAFC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B899-CBD4-4D71-BCEC-D61BFC138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1008-CFD9-47F0-93B6-74B7EB4AAFC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B899-CBD4-4D71-BCEC-D61BFC138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1008-CFD9-47F0-93B6-74B7EB4AAFC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B899-CBD4-4D71-BCEC-D61BFC138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1008-CFD9-47F0-93B6-74B7EB4AAFC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B899-CBD4-4D71-BCEC-D61BFC138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1008-CFD9-47F0-93B6-74B7EB4AAFC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B899-CBD4-4D71-BCEC-D61BFC138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1008-CFD9-47F0-93B6-74B7EB4AAFC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B899-CBD4-4D71-BCEC-D61BFC138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1008-CFD9-47F0-93B6-74B7EB4AAFC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DB899-CBD4-4D71-BCEC-D61BFC138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91008-CFD9-47F0-93B6-74B7EB4AAFC9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DB899-CBD4-4D71-BCEC-D61BFC138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3" name="صورة 2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9"/>
            <a:ext cx="8001055" cy="158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85992"/>
            <a:ext cx="8286808" cy="201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مجموعة 2"/>
          <p:cNvGrpSpPr/>
          <p:nvPr/>
        </p:nvGrpSpPr>
        <p:grpSpPr>
          <a:xfrm>
            <a:off x="3657600" y="228600"/>
            <a:ext cx="2133600" cy="2362200"/>
            <a:chOff x="-71470" y="0"/>
            <a:chExt cx="3214678" cy="3786214"/>
          </a:xfrm>
        </p:grpSpPr>
        <p:pic>
          <p:nvPicPr>
            <p:cNvPr id="4" name="Picture 2" descr="image-4907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71470" y="0"/>
              <a:ext cx="3214678" cy="3786214"/>
            </a:xfrm>
            <a:prstGeom prst="rect">
              <a:avLst/>
            </a:prstGeom>
            <a:noFill/>
          </p:spPr>
        </p:pic>
        <p:sp>
          <p:nvSpPr>
            <p:cNvPr id="5" name="مستطيل 4"/>
            <p:cNvSpPr/>
            <p:nvPr/>
          </p:nvSpPr>
          <p:spPr>
            <a:xfrm>
              <a:off x="214282" y="390362"/>
              <a:ext cx="2576345" cy="1923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4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استراتيجية</a:t>
              </a:r>
              <a:r>
                <a:rPr lang="ar-SA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en-US" sz="24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r>
                <a:rPr lang="ar-SA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ورقة الدقيقة الواحدة</a:t>
              </a:r>
              <a:endParaRPr lang="en-US" sz="2400" dirty="0" smtClean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pic>
          <p:nvPicPr>
            <p:cNvPr id="6" name="صورة 5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596" y="1639880"/>
              <a:ext cx="2071702" cy="1503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صورة 6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62351" cy="1549523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200232" y="71414"/>
            <a:ext cx="1442558" cy="142164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285720" y="282340"/>
            <a:ext cx="85877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دقيقة واحدة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10800000" flipV="1">
            <a:off x="928662" y="1857361"/>
            <a:ext cx="7581952" cy="642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مستطيل 3"/>
          <p:cNvSpPr/>
          <p:nvPr/>
        </p:nvSpPr>
        <p:spPr>
          <a:xfrm rot="10800000" flipV="1">
            <a:off x="785786" y="2500303"/>
            <a:ext cx="7581952" cy="642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مستطيل 4"/>
          <p:cNvSpPr/>
          <p:nvPr/>
        </p:nvSpPr>
        <p:spPr>
          <a:xfrm rot="10800000" flipV="1">
            <a:off x="1081062" y="2928931"/>
            <a:ext cx="7581952" cy="642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مستطيل 5"/>
          <p:cNvSpPr/>
          <p:nvPr/>
        </p:nvSpPr>
        <p:spPr>
          <a:xfrm rot="10800000" flipV="1">
            <a:off x="1081062" y="3428997"/>
            <a:ext cx="7581952" cy="642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مستطيل 6"/>
          <p:cNvSpPr/>
          <p:nvPr/>
        </p:nvSpPr>
        <p:spPr>
          <a:xfrm rot="10800000" flipV="1">
            <a:off x="1081062" y="3857625"/>
            <a:ext cx="7581952" cy="642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مستطيل 7"/>
          <p:cNvSpPr/>
          <p:nvPr/>
        </p:nvSpPr>
        <p:spPr>
          <a:xfrm rot="10800000" flipV="1">
            <a:off x="1081062" y="4857757"/>
            <a:ext cx="7581952" cy="642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مستطيل 8"/>
          <p:cNvSpPr/>
          <p:nvPr/>
        </p:nvSpPr>
        <p:spPr>
          <a:xfrm rot="10800000" flipV="1">
            <a:off x="1081062" y="5357822"/>
            <a:ext cx="7581952" cy="1500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3067050"/>
            <a:ext cx="8001056" cy="121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8582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10800000" flipV="1">
            <a:off x="928662" y="2714620"/>
            <a:ext cx="7581952" cy="571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مستطيل 3"/>
          <p:cNvSpPr/>
          <p:nvPr/>
        </p:nvSpPr>
        <p:spPr>
          <a:xfrm rot="10800000" flipV="1">
            <a:off x="357157" y="3286122"/>
            <a:ext cx="7867705" cy="857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714621"/>
            <a:ext cx="7715305" cy="107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400800" y="228600"/>
            <a:ext cx="2371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ستطيل مستدير الزوايا 7"/>
          <p:cNvSpPr/>
          <p:nvPr/>
        </p:nvSpPr>
        <p:spPr>
          <a:xfrm>
            <a:off x="1928794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تعاقب الأدوار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9" name="صورة 8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0" name="شكل بيضاوي 9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14282" y="71414"/>
            <a:ext cx="12144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دقائق</a:t>
            </a:r>
            <a:r>
              <a:rPr lang="en-US" b="1" dirty="0" smtClean="0">
                <a:solidFill>
                  <a:srgbClr val="C00000"/>
                </a:solidFill>
              </a:rPr>
              <a:t>  6</a:t>
            </a:r>
          </a:p>
          <a:p>
            <a:pPr algn="l"/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6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5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429683" cy="375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10800000" flipV="1">
            <a:off x="928662" y="2214554"/>
            <a:ext cx="7581952" cy="357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مستطيل 4"/>
          <p:cNvSpPr/>
          <p:nvPr/>
        </p:nvSpPr>
        <p:spPr>
          <a:xfrm rot="10800000" flipV="1">
            <a:off x="928662" y="2786058"/>
            <a:ext cx="7581952" cy="357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مستطيل 5"/>
          <p:cNvSpPr/>
          <p:nvPr/>
        </p:nvSpPr>
        <p:spPr>
          <a:xfrm rot="10800000" flipV="1">
            <a:off x="642910" y="3357562"/>
            <a:ext cx="7581952" cy="357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مستطيل 6"/>
          <p:cNvSpPr/>
          <p:nvPr/>
        </p:nvSpPr>
        <p:spPr>
          <a:xfrm rot="10800000" flipV="1">
            <a:off x="357159" y="4000504"/>
            <a:ext cx="7581952" cy="357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428870"/>
            <a:ext cx="7786742" cy="150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10800000" flipV="1">
            <a:off x="0" y="2928934"/>
            <a:ext cx="9144000" cy="242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مستطيل 4"/>
          <p:cNvSpPr/>
          <p:nvPr/>
        </p:nvSpPr>
        <p:spPr>
          <a:xfrm rot="10800000" flipV="1">
            <a:off x="0" y="5357825"/>
            <a:ext cx="9144000" cy="500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مستطيل 6"/>
          <p:cNvSpPr/>
          <p:nvPr/>
        </p:nvSpPr>
        <p:spPr>
          <a:xfrm rot="10800000" flipV="1">
            <a:off x="-32" y="5929330"/>
            <a:ext cx="9144000" cy="500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مستطيل 7"/>
          <p:cNvSpPr/>
          <p:nvPr/>
        </p:nvSpPr>
        <p:spPr>
          <a:xfrm rot="10800000" flipV="1">
            <a:off x="-32" y="6357958"/>
            <a:ext cx="9144000" cy="500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82868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1071546"/>
            <a:ext cx="933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15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500174"/>
            <a:ext cx="7515229" cy="422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على شكل سحابة 4"/>
          <p:cNvSpPr/>
          <p:nvPr/>
        </p:nvSpPr>
        <p:spPr>
          <a:xfrm>
            <a:off x="928662" y="652442"/>
            <a:ext cx="4795870" cy="127636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يتم إيجاد 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قيم 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القوى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357298"/>
            <a:ext cx="2505086" cy="128588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928934"/>
            <a:ext cx="2552712" cy="307182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357562"/>
            <a:ext cx="2714638" cy="289561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6" name="وسيلة شرح على شكل سحابة 5"/>
          <p:cNvSpPr/>
          <p:nvPr/>
        </p:nvSpPr>
        <p:spPr>
          <a:xfrm>
            <a:off x="1081062" y="804842"/>
            <a:ext cx="4795870" cy="127636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اذكري خصائص ضرب وقسمة وحيدات الحد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14620"/>
            <a:ext cx="5508712" cy="65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785786" y="642918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428992" y="1785926"/>
            <a:ext cx="3071834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مهارات التفكير العليا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52"/>
            <a:ext cx="9143999" cy="391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2643174" y="4143380"/>
            <a:ext cx="5510250" cy="127636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يمكن كتابة  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ar-S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S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 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1 0</a:t>
            </a:r>
            <a:r>
              <a:rPr lang="en-US" sz="2800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ar-S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؟</a:t>
            </a:r>
            <a:endParaRPr lang="en-US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2786050" y="4071942"/>
            <a:ext cx="4795870" cy="127636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كم ثانية في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دقائق 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500298" y="4000504"/>
            <a:ext cx="5510250" cy="1500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اعتمادا على المعلومات المعطاة كم تبعد الشمس عن الأرض تقريبا ؟</a:t>
            </a:r>
            <a:endParaRPr lang="en-US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9"/>
            <a:ext cx="8858280" cy="383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10800000" flipV="1">
            <a:off x="928662" y="1785926"/>
            <a:ext cx="758195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مستطيل 4"/>
          <p:cNvSpPr/>
          <p:nvPr/>
        </p:nvSpPr>
        <p:spPr>
          <a:xfrm rot="10800000" flipV="1">
            <a:off x="1081062" y="2643182"/>
            <a:ext cx="7581952" cy="428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مستطيل 5"/>
          <p:cNvSpPr/>
          <p:nvPr/>
        </p:nvSpPr>
        <p:spPr>
          <a:xfrm rot="10800000" flipV="1">
            <a:off x="1081062" y="3214685"/>
            <a:ext cx="758195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مستطيل 6"/>
          <p:cNvSpPr/>
          <p:nvPr/>
        </p:nvSpPr>
        <p:spPr>
          <a:xfrm rot="10800000" flipV="1">
            <a:off x="1081062" y="4786321"/>
            <a:ext cx="758195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مستطيل 7"/>
          <p:cNvSpPr/>
          <p:nvPr/>
        </p:nvSpPr>
        <p:spPr>
          <a:xfrm rot="10800000" flipV="1">
            <a:off x="1081062" y="5500701"/>
            <a:ext cx="758195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مستطيل 8"/>
          <p:cNvSpPr/>
          <p:nvPr/>
        </p:nvSpPr>
        <p:spPr>
          <a:xfrm rot="10800000" flipV="1">
            <a:off x="1081062" y="6143643"/>
            <a:ext cx="758195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2643174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42918"/>
            <a:ext cx="6858048" cy="398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10800000" flipV="1">
            <a:off x="928662" y="1785926"/>
            <a:ext cx="758195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مستطيل 3"/>
          <p:cNvSpPr/>
          <p:nvPr/>
        </p:nvSpPr>
        <p:spPr>
          <a:xfrm rot="10800000" flipV="1">
            <a:off x="1081062" y="2714619"/>
            <a:ext cx="758195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مستطيل 4"/>
          <p:cNvSpPr/>
          <p:nvPr/>
        </p:nvSpPr>
        <p:spPr>
          <a:xfrm rot="10800000" flipV="1">
            <a:off x="1081062" y="3643313"/>
            <a:ext cx="758195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285992"/>
            <a:ext cx="7715304" cy="25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04800"/>
            <a:ext cx="1763688" cy="1428750"/>
          </a:xfrm>
          <a:prstGeom prst="rect">
            <a:avLst/>
          </a:prstGeom>
          <a:noFill/>
        </p:spPr>
      </p:pic>
      <p:sp>
        <p:nvSpPr>
          <p:cNvPr id="4" name="مستطيل مستدير الزوايا 3"/>
          <p:cNvSpPr/>
          <p:nvPr/>
        </p:nvSpPr>
        <p:spPr>
          <a:xfrm>
            <a:off x="304797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</a:t>
            </a:r>
            <a:r>
              <a:rPr lang="ar-SA" sz="2400" b="1" dirty="0" err="1" smtClean="0"/>
              <a:t>الجيكسو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10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10800000" flipV="1">
            <a:off x="928662" y="2928932"/>
            <a:ext cx="7581952" cy="857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مستطيل 3"/>
          <p:cNvSpPr/>
          <p:nvPr/>
        </p:nvSpPr>
        <p:spPr>
          <a:xfrm rot="10800000" flipV="1">
            <a:off x="928662" y="4429132"/>
            <a:ext cx="758195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مستطيل 4"/>
          <p:cNvSpPr/>
          <p:nvPr/>
        </p:nvSpPr>
        <p:spPr>
          <a:xfrm rot="10800000" flipV="1">
            <a:off x="928662" y="5572140"/>
            <a:ext cx="7581952" cy="1143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85</Words>
  <Application>Microsoft Office PowerPoint</Application>
  <PresentationFormat>عرض على الشاشة (3:4)‏</PresentationFormat>
  <Paragraphs>32</Paragraphs>
  <Slides>20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Emachines</dc:creator>
  <cp:lastModifiedBy>TOSHIBA</cp:lastModifiedBy>
  <cp:revision>40</cp:revision>
  <dcterms:created xsi:type="dcterms:W3CDTF">2015-11-11T05:54:50Z</dcterms:created>
  <dcterms:modified xsi:type="dcterms:W3CDTF">2015-11-18T18:49:30Z</dcterms:modified>
</cp:coreProperties>
</file>