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71398-99CE-463C-AC35-B993907B6CAB}" type="datetimeFigureOut">
              <a:rPr lang="ar-SA" smtClean="0"/>
              <a:t>25/07/33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461A9-C14F-4616-B5CA-52D057460340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71398-99CE-463C-AC35-B993907B6CAB}" type="datetimeFigureOut">
              <a:rPr lang="ar-SA" smtClean="0"/>
              <a:t>25/07/33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461A9-C14F-4616-B5CA-52D05746034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71398-99CE-463C-AC35-B993907B6CAB}" type="datetimeFigureOut">
              <a:rPr lang="ar-SA" smtClean="0"/>
              <a:t>25/07/33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461A9-C14F-4616-B5CA-52D05746034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71398-99CE-463C-AC35-B993907B6CAB}" type="datetimeFigureOut">
              <a:rPr lang="ar-SA" smtClean="0"/>
              <a:t>25/07/33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461A9-C14F-4616-B5CA-52D05746034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71398-99CE-463C-AC35-B993907B6CAB}" type="datetimeFigureOut">
              <a:rPr lang="ar-SA" smtClean="0"/>
              <a:t>25/07/33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461A9-C14F-4616-B5CA-52D057460340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71398-99CE-463C-AC35-B993907B6CAB}" type="datetimeFigureOut">
              <a:rPr lang="ar-SA" smtClean="0"/>
              <a:t>25/07/33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461A9-C14F-4616-B5CA-52D05746034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71398-99CE-463C-AC35-B993907B6CAB}" type="datetimeFigureOut">
              <a:rPr lang="ar-SA" smtClean="0"/>
              <a:t>25/07/33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461A9-C14F-4616-B5CA-52D05746034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71398-99CE-463C-AC35-B993907B6CAB}" type="datetimeFigureOut">
              <a:rPr lang="ar-SA" smtClean="0"/>
              <a:t>25/07/33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461A9-C14F-4616-B5CA-52D05746034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71398-99CE-463C-AC35-B993907B6CAB}" type="datetimeFigureOut">
              <a:rPr lang="ar-SA" smtClean="0"/>
              <a:t>25/07/33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461A9-C14F-4616-B5CA-52D057460340}" type="slidenum">
              <a:rPr lang="ar-SA" smtClean="0"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71398-99CE-463C-AC35-B993907B6CAB}" type="datetimeFigureOut">
              <a:rPr lang="ar-SA" smtClean="0"/>
              <a:t>25/07/33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461A9-C14F-4616-B5CA-52D05746034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071398-99CE-463C-AC35-B993907B6CAB}" type="datetimeFigureOut">
              <a:rPr lang="ar-SA" smtClean="0"/>
              <a:t>25/07/33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6461A9-C14F-4616-B5CA-52D057460340}" type="slidenum">
              <a:rPr lang="ar-SA" smtClean="0"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1071398-99CE-463C-AC35-B993907B6CAB}" type="datetimeFigureOut">
              <a:rPr lang="ar-SA" smtClean="0"/>
              <a:t>25/07/33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86461A9-C14F-4616-B5CA-52D057460340}" type="slidenum">
              <a:rPr lang="ar-SA" smtClean="0"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428860" y="285728"/>
            <a:ext cx="4714908" cy="111283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ar-SA" sz="7200" dirty="0" smtClean="0"/>
              <a:t>عائلتي</a:t>
            </a:r>
            <a:endParaRPr lang="ar-SA" sz="7200" dirty="0"/>
          </a:p>
        </p:txBody>
      </p:sp>
      <p:pic>
        <p:nvPicPr>
          <p:cNvPr id="5" name="Picture 4" descr="SCAN02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196670"/>
            <a:ext cx="6215106" cy="4661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CAN0240"/>
          <p:cNvPicPr>
            <a:picLocks noChangeAspect="1" noChangeArrowheads="1"/>
          </p:cNvPicPr>
          <p:nvPr/>
        </p:nvPicPr>
        <p:blipFill>
          <a:blip r:embed="rId2" cstate="print"/>
          <a:srcRect b="5208"/>
          <a:stretch>
            <a:fillRect/>
          </a:stretch>
        </p:blipFill>
        <p:spPr bwMode="auto">
          <a:xfrm>
            <a:off x="2214546" y="0"/>
            <a:ext cx="3671888" cy="6500834"/>
          </a:xfrm>
          <a:prstGeom prst="rect">
            <a:avLst/>
          </a:prstGeom>
          <a:noFill/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6000760" y="5357826"/>
            <a:ext cx="2214578" cy="11128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أب</a:t>
            </a:r>
            <a:endParaRPr kumimoji="0" lang="ar-SA" sz="7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msotw9_temp0"/>
          <p:cNvPicPr>
            <a:picLocks noChangeAspect="1" noChangeArrowheads="1"/>
          </p:cNvPicPr>
          <p:nvPr/>
        </p:nvPicPr>
        <p:blipFill>
          <a:blip r:embed="rId2" cstate="print"/>
          <a:srcRect t="8888" r="64507" b="11111"/>
          <a:stretch>
            <a:fillRect/>
          </a:stretch>
        </p:blipFill>
        <p:spPr bwMode="auto">
          <a:xfrm>
            <a:off x="3143240" y="571480"/>
            <a:ext cx="2392670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6357950" y="5286388"/>
            <a:ext cx="2214578" cy="11128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أم</a:t>
            </a:r>
            <a:endParaRPr kumimoji="0" lang="ar-SA" sz="7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CAN0242"/>
          <p:cNvPicPr>
            <a:picLocks noChangeAspect="1" noChangeArrowheads="1"/>
          </p:cNvPicPr>
          <p:nvPr/>
        </p:nvPicPr>
        <p:blipFill>
          <a:blip r:embed="rId2" cstate="print"/>
          <a:srcRect b="7051"/>
          <a:stretch>
            <a:fillRect/>
          </a:stretch>
        </p:blipFill>
        <p:spPr bwMode="auto">
          <a:xfrm rot="183652">
            <a:off x="2357422" y="285728"/>
            <a:ext cx="3240087" cy="6215082"/>
          </a:xfrm>
          <a:prstGeom prst="rect">
            <a:avLst/>
          </a:prstGeom>
          <a:noFill/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6357950" y="5286388"/>
            <a:ext cx="2214578" cy="11128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أخ</a:t>
            </a:r>
            <a:endParaRPr kumimoji="0" lang="ar-SA" sz="7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CAN0243"/>
          <p:cNvPicPr>
            <a:picLocks noChangeAspect="1" noChangeArrowheads="1"/>
          </p:cNvPicPr>
          <p:nvPr/>
        </p:nvPicPr>
        <p:blipFill>
          <a:blip r:embed="rId2" cstate="print"/>
          <a:srcRect b="6250"/>
          <a:stretch>
            <a:fillRect/>
          </a:stretch>
        </p:blipFill>
        <p:spPr bwMode="auto">
          <a:xfrm>
            <a:off x="2124075" y="0"/>
            <a:ext cx="3527425" cy="6429396"/>
          </a:xfrm>
          <a:prstGeom prst="rect">
            <a:avLst/>
          </a:prstGeom>
          <a:noFill/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6357950" y="5286388"/>
            <a:ext cx="2214578" cy="11128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أخت</a:t>
            </a:r>
            <a:endParaRPr kumimoji="0" lang="ar-SA" sz="7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SCAN0244"/>
          <p:cNvPicPr>
            <a:picLocks noChangeAspect="1" noChangeArrowheads="1"/>
          </p:cNvPicPr>
          <p:nvPr/>
        </p:nvPicPr>
        <p:blipFill>
          <a:blip r:embed="rId2" cstate="print"/>
          <a:srcRect t="11881" b="4950"/>
          <a:stretch>
            <a:fillRect/>
          </a:stretch>
        </p:blipFill>
        <p:spPr bwMode="auto">
          <a:xfrm rot="193701">
            <a:off x="1221886" y="377745"/>
            <a:ext cx="4330281" cy="6271441"/>
          </a:xfrm>
          <a:prstGeom prst="rect">
            <a:avLst/>
          </a:prstGeom>
          <a:noFill/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6357950" y="5286388"/>
            <a:ext cx="2214578" cy="11128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جد</a:t>
            </a:r>
            <a:endParaRPr kumimoji="0" lang="ar-SA" sz="7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SCAN0245"/>
          <p:cNvPicPr>
            <a:picLocks noChangeAspect="1" noChangeArrowheads="1"/>
          </p:cNvPicPr>
          <p:nvPr/>
        </p:nvPicPr>
        <p:blipFill>
          <a:blip r:embed="rId2" cstate="print"/>
          <a:srcRect b="5208"/>
          <a:stretch>
            <a:fillRect/>
          </a:stretch>
        </p:blipFill>
        <p:spPr bwMode="auto">
          <a:xfrm>
            <a:off x="1714480" y="0"/>
            <a:ext cx="4032250" cy="6500834"/>
          </a:xfrm>
          <a:prstGeom prst="rect">
            <a:avLst/>
          </a:prstGeom>
          <a:noFill/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6357950" y="5286388"/>
            <a:ext cx="2214578" cy="11128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جدة</a:t>
            </a:r>
            <a:endParaRPr kumimoji="0" lang="ar-SA" sz="7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</TotalTime>
  <Words>7</Words>
  <Application>Microsoft Office PowerPoint</Application>
  <PresentationFormat>عرض على الشاشة (3:4)‏</PresentationFormat>
  <Paragraphs>7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انقلاب</vt:lpstr>
      <vt:lpstr>عائلتي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عائلتي</dc:title>
  <dc:creator>TOSHIBA</dc:creator>
  <cp:lastModifiedBy>TOSHIBA</cp:lastModifiedBy>
  <cp:revision>1</cp:revision>
  <dcterms:created xsi:type="dcterms:W3CDTF">2012-06-14T19:32:59Z</dcterms:created>
  <dcterms:modified xsi:type="dcterms:W3CDTF">2012-06-14T20:08:01Z</dcterms:modified>
</cp:coreProperties>
</file>