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16/12/1436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‹#›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microsoft.com/office/2007/relationships/hdphoto" Target="../media/hdphoto8.wdp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11" Type="http://schemas.microsoft.com/office/2007/relationships/hdphoto" Target="../media/hdphoto11.wdp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0.png"/><Relationship Id="rId18" Type="http://schemas.microsoft.com/office/2007/relationships/hdphoto" Target="../media/hdphoto16.wdp"/><Relationship Id="rId3" Type="http://schemas.openxmlformats.org/officeDocument/2006/relationships/image" Target="../media/image2.jpg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3.png"/><Relationship Id="rId20" Type="http://schemas.microsoft.com/office/2007/relationships/hdphoto" Target="../media/hdphoto17.wdp"/><Relationship Id="rId1" Type="http://schemas.openxmlformats.org/officeDocument/2006/relationships/tags" Target="../tags/tag5.xml"/><Relationship Id="rId6" Type="http://schemas.microsoft.com/office/2007/relationships/hdphoto" Target="../media/hdphoto12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microsoft.com/office/2007/relationships/hdphoto" Target="../media/hdphoto14.wdp"/><Relationship Id="rId19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20.wdp"/><Relationship Id="rId18" Type="http://schemas.openxmlformats.org/officeDocument/2006/relationships/image" Target="../media/image55.png"/><Relationship Id="rId3" Type="http://schemas.openxmlformats.org/officeDocument/2006/relationships/image" Target="../media/image2.jpg"/><Relationship Id="rId7" Type="http://schemas.microsoft.com/office/2007/relationships/hdphoto" Target="../media/hdphoto19.wdp"/><Relationship Id="rId12" Type="http://schemas.openxmlformats.org/officeDocument/2006/relationships/image" Target="../media/image52.png"/><Relationship Id="rId17" Type="http://schemas.microsoft.com/office/2007/relationships/hdphoto" Target="../media/hdphoto22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4.png"/><Relationship Id="rId1" Type="http://schemas.openxmlformats.org/officeDocument/2006/relationships/tags" Target="../tags/tag6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microsoft.com/office/2007/relationships/hdphoto" Target="../media/hdphoto18.wdp"/><Relationship Id="rId15" Type="http://schemas.microsoft.com/office/2007/relationships/hdphoto" Target="../media/hdphoto21.wdp"/><Relationship Id="rId10" Type="http://schemas.openxmlformats.org/officeDocument/2006/relationships/image" Target="../media/image50.png"/><Relationship Id="rId19" Type="http://schemas.microsoft.com/office/2007/relationships/hdphoto" Target="../media/hdphoto23.wdp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jpg"/><Relationship Id="rId7" Type="http://schemas.openxmlformats.org/officeDocument/2006/relationships/image" Target="../media/image58.png"/><Relationship Id="rId12" Type="http://schemas.microsoft.com/office/2007/relationships/hdphoto" Target="../media/hdphoto2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microsoft.com/office/2007/relationships/hdphoto" Target="../media/hdphoto24.wdp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2.jp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63.png"/><Relationship Id="rId5" Type="http://schemas.microsoft.com/office/2007/relationships/hdphoto" Target="../media/hdphoto27.wdp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3" Type="http://schemas.openxmlformats.org/officeDocument/2006/relationships/image" Target="../media/image2.jpg"/><Relationship Id="rId7" Type="http://schemas.microsoft.com/office/2007/relationships/hdphoto" Target="../media/hdphoto30.wdp"/><Relationship Id="rId12" Type="http://schemas.microsoft.com/office/2007/relationships/hdphoto" Target="../media/hdphoto3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microsoft.com/office/2007/relationships/hdphoto" Target="../media/hdphoto29.wdp"/><Relationship Id="rId10" Type="http://schemas.microsoft.com/office/2007/relationships/hdphoto" Target="../media/hdphoto31.wdp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4" Type="http://schemas.microsoft.com/office/2007/relationships/hdphoto" Target="../media/hdphoto3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692696"/>
            <a:ext cx="1609725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876925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10" y="2735212"/>
            <a:ext cx="2543175" cy="3905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152775" cy="16573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3629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2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25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6993"/>
            <a:ext cx="7105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00522"/>
            <a:ext cx="290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52400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31" y="1340768"/>
            <a:ext cx="1533525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40546"/>
            <a:ext cx="67532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65" y="2540546"/>
            <a:ext cx="3524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9" y="4149080"/>
            <a:ext cx="15906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08" y="4509120"/>
            <a:ext cx="3048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61" y="4978127"/>
            <a:ext cx="2781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59177"/>
            <a:ext cx="838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71334"/>
            <a:ext cx="2319908" cy="154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07614"/>
            <a:ext cx="3024336" cy="7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7222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5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4766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80" y="1442889"/>
            <a:ext cx="4124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5" y="2090589"/>
            <a:ext cx="37338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17" y="3147864"/>
            <a:ext cx="37338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605372" cy="132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3" y="1880617"/>
            <a:ext cx="2447925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5" y="3429000"/>
            <a:ext cx="2383800" cy="210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93" y="4264348"/>
            <a:ext cx="2422574" cy="214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1335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75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705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6" y="1391072"/>
            <a:ext cx="37433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6" y="2428875"/>
            <a:ext cx="36671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6" y="476672"/>
            <a:ext cx="2232248" cy="213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7" y="2612693"/>
            <a:ext cx="1610745" cy="160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408906" y="4213464"/>
            <a:ext cx="2924175" cy="2085975"/>
            <a:chOff x="408906" y="4213464"/>
            <a:chExt cx="2924175" cy="2085975"/>
          </a:xfrm>
        </p:grpSpPr>
        <p:pic>
          <p:nvPicPr>
            <p:cNvPr id="10258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06" y="4213464"/>
              <a:ext cx="2924175" cy="2085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429172"/>
              <a:ext cx="1576586" cy="1600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8933"/>
            <a:ext cx="2704132" cy="282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7952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75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75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467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67" y="826418"/>
            <a:ext cx="69818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295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55" y="2708920"/>
            <a:ext cx="4048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92" y="3429000"/>
            <a:ext cx="40576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4" y="4077072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683568" y="1484784"/>
            <a:ext cx="2376264" cy="2005499"/>
            <a:chOff x="683568" y="1596459"/>
            <a:chExt cx="2376264" cy="2005499"/>
          </a:xfrm>
        </p:grpSpPr>
        <p:pic>
          <p:nvPicPr>
            <p:cNvPr id="54280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596459"/>
              <a:ext cx="2376264" cy="20054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299" y="3270895"/>
              <a:ext cx="1440160" cy="126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مجموعة 2"/>
          <p:cNvGrpSpPr/>
          <p:nvPr/>
        </p:nvGrpSpPr>
        <p:grpSpPr>
          <a:xfrm>
            <a:off x="898650" y="3869775"/>
            <a:ext cx="1976809" cy="1587115"/>
            <a:chOff x="898650" y="3981450"/>
            <a:chExt cx="1976809" cy="1587115"/>
          </a:xfrm>
        </p:grpSpPr>
        <p:pic>
          <p:nvPicPr>
            <p:cNvPr id="54282" name="Picture 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650" y="3981450"/>
              <a:ext cx="1976809" cy="15871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422" y="4869160"/>
              <a:ext cx="1456556" cy="1747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95" y="4869730"/>
            <a:ext cx="4095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4546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924944"/>
            <a:ext cx="3629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181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341"/>
            <a:ext cx="27432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53778"/>
            <a:ext cx="23050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7432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1259632" y="2916188"/>
            <a:ext cx="2107334" cy="1684586"/>
            <a:chOff x="1259632" y="2916188"/>
            <a:chExt cx="2107334" cy="1684586"/>
          </a:xfrm>
        </p:grpSpPr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916188"/>
              <a:ext cx="2107334" cy="1684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382896"/>
              <a:ext cx="1423987" cy="217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94" y="3758481"/>
            <a:ext cx="21431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91835"/>
            <a:ext cx="38671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18" y="4567981"/>
            <a:ext cx="3714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656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7147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1050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3156"/>
            <a:ext cx="37147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311467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653653" y="3212976"/>
            <a:ext cx="3028950" cy="2867025"/>
            <a:chOff x="653653" y="3212976"/>
            <a:chExt cx="3028950" cy="2867025"/>
          </a:xfrm>
        </p:grpSpPr>
        <p:pic>
          <p:nvPicPr>
            <p:cNvPr id="5632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3" y="3212976"/>
              <a:ext cx="3028950" cy="2867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3" y="5013176"/>
              <a:ext cx="2257425" cy="209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16903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771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574"/>
            <a:ext cx="3048000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4324"/>
            <a:ext cx="3743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0480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3004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5408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6920"/>
            <a:ext cx="2076648" cy="5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75322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6810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01" y="5085184"/>
            <a:ext cx="292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51" y="5733256"/>
            <a:ext cx="4581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5324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سمة Office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EngHussein1988</cp:lastModifiedBy>
  <cp:revision>196</cp:revision>
  <dcterms:created xsi:type="dcterms:W3CDTF">2015-08-11T08:14:47Z</dcterms:created>
  <dcterms:modified xsi:type="dcterms:W3CDTF">2015-09-29T15:10:22Z</dcterms:modified>
</cp:coreProperties>
</file>