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2"/>
  </p:notesMasterIdLst>
  <p:sldIdLst>
    <p:sldId id="301" r:id="rId2"/>
    <p:sldId id="325" r:id="rId3"/>
    <p:sldId id="303" r:id="rId4"/>
    <p:sldId id="326" r:id="rId5"/>
    <p:sldId id="308" r:id="rId6"/>
    <p:sldId id="299" r:id="rId7"/>
    <p:sldId id="320" r:id="rId8"/>
    <p:sldId id="327" r:id="rId9"/>
    <p:sldId id="298" r:id="rId10"/>
    <p:sldId id="307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25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AC7586-E18A-44B0-B4E3-E4C4920FB36B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351607-A237-4FBD-94E7-2BFFE8A9DAD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29/12/37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235"/>
            <a:ext cx="7416824" cy="652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r>
              <a:rPr lang="ar-S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وصلى الله على نبينا محمد وعلى آله وصحبه.</a:t>
            </a:r>
          </a:p>
          <a:p>
            <a:pPr>
              <a:buNone/>
            </a:pPr>
            <a:endParaRPr lang="ar-SA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  <a:p>
            <a:pPr algn="l">
              <a:buNone/>
            </a:pPr>
            <a:r>
              <a:rPr lang="ar-S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الاستاذ صالح الحارثي </a:t>
            </a:r>
            <a:endParaRPr lang="ar-SA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0" fill="hold">
                                          <p:stCondLst>
                                            <p:cond delay="2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0" decel="50000" autoRev="1" fill="hold">
                                          <p:stCondLst>
                                            <p:cond delay="2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29808" y="980728"/>
            <a:ext cx="310668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 smtClean="0"/>
              <a:t>مهارات </a:t>
            </a:r>
            <a:r>
              <a:rPr lang="ar-SA" dirty="0" err="1" smtClean="0"/>
              <a:t>الدرس :</a:t>
            </a:r>
            <a:endParaRPr lang="ar-SA" dirty="0"/>
          </a:p>
        </p:txBody>
      </p:sp>
      <p:pic>
        <p:nvPicPr>
          <p:cNvPr id="2050" name="Picture 2" descr="نتيجة بحث الصور عن طفل يفك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5524500" cy="3752851"/>
          </a:xfrm>
          <a:prstGeom prst="rect">
            <a:avLst/>
          </a:prstGeom>
          <a:noFill/>
        </p:spPr>
      </p:pic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71600" y="332656"/>
          <a:ext cx="4632960" cy="2062764"/>
        </p:xfrm>
        <a:graphic>
          <a:graphicData uri="http://schemas.openxmlformats.org/drawingml/2006/table">
            <a:tbl>
              <a:tblPr rtl="1"/>
              <a:tblGrid>
                <a:gridCol w="4632960"/>
              </a:tblGrid>
              <a:tr h="29107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Arial"/>
                        </a:rPr>
                        <a:t>ترتيب مراحل دورة حياة حيوان ما من خلال الصور</a:t>
                      </a:r>
                      <a:endParaRPr lang="en-US" sz="20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963" marR="24963" marT="24963" marB="24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7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Arial"/>
                        </a:rPr>
                        <a:t>المقارنة بين دورة حياة حيوانين مختلفين من خلال الصور</a:t>
                      </a:r>
                      <a:endParaRPr lang="en-US" sz="20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963" marR="24963" marT="24963" marB="24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907704" y="144016"/>
            <a:ext cx="6048672" cy="306896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ar-SA" sz="57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دورة الحياة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ar-SA" sz="57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يرقة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ar-SA" sz="57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شرنقة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endParaRPr lang="ar-SA" sz="57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8675" name="Picture 3" descr="نتيجة بحث الصور عن طفل يفك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93415"/>
            <a:ext cx="6624736" cy="3419961"/>
          </a:xfrm>
          <a:prstGeom prst="rect">
            <a:avLst/>
          </a:prstGeom>
          <a:noFill/>
        </p:spPr>
      </p:pic>
      <p:sp>
        <p:nvSpPr>
          <p:cNvPr id="6" name="شكل بيضاوي 5"/>
          <p:cNvSpPr/>
          <p:nvPr/>
        </p:nvSpPr>
        <p:spPr>
          <a:xfrm>
            <a:off x="1691680" y="3429000"/>
            <a:ext cx="2376264" cy="18722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مفردات الدرس</a:t>
            </a:r>
            <a:endParaRPr lang="ar-S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دورة الحياة 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تبين كيف يبدأ الحيوان حياته وينمو ويكبر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600200"/>
            <a:ext cx="7905750" cy="46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3275856" y="764704"/>
            <a:ext cx="2664296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PT Bold Heading" pitchFamily="2" charset="-78"/>
              </a:rPr>
              <a:t>كيف</a:t>
            </a:r>
            <a:r>
              <a:rPr kumimoji="0" lang="ar-SA" sz="4400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PT Bold Heading" pitchFamily="2" charset="-78"/>
              </a:rPr>
              <a:t> تختلف دورة حياة</a:t>
            </a:r>
            <a:endParaRPr kumimoji="0" lang="ar-SA" sz="4400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25602" name="Picture 2" descr="نتيجة بحث الصور عن طالب يفك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546" y="3088762"/>
            <a:ext cx="3948762" cy="3652606"/>
          </a:xfrm>
          <a:prstGeom prst="rect">
            <a:avLst/>
          </a:prstGeom>
          <a:noFill/>
        </p:spPr>
      </p:pic>
      <p:sp>
        <p:nvSpPr>
          <p:cNvPr id="11" name="عنوان 1"/>
          <p:cNvSpPr txBox="1">
            <a:spLocks/>
          </p:cNvSpPr>
          <p:nvPr/>
        </p:nvSpPr>
        <p:spPr>
          <a:xfrm>
            <a:off x="6228184" y="116632"/>
            <a:ext cx="2915816" cy="792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PT Bold Heading" pitchFamily="2" charset="-78"/>
              </a:rPr>
              <a:t>الماعز</a:t>
            </a: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3131840" y="1916832"/>
            <a:ext cx="3312368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PT Bold Heading" pitchFamily="2" charset="-78"/>
              </a:rPr>
              <a:t>عن دورة حياة</a:t>
            </a: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251520" y="404664"/>
            <a:ext cx="2880320" cy="792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PT Bold Heading" pitchFamily="2" charset="-78"/>
              </a:rPr>
              <a:t>الدجاج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959659"/>
            <a:ext cx="1870075" cy="19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5" descr="نتيجة بحث الصور عن دجاج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5607" name="Picture 7" descr="نتيجة بحث الصور عن دجا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14400"/>
            <a:ext cx="2404863" cy="189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82047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744416" cy="259228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جنين الانسان يستغرق 9 اشهر لينمو ويُولد</a:t>
            </a:r>
            <a:endParaRPr lang="ar-S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4036" name="Picture 4" descr="نتيجة بحث الصور عن جنين الإنسا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810125" cy="2809876"/>
          </a:xfrm>
          <a:prstGeom prst="rect">
            <a:avLst/>
          </a:prstGeom>
          <a:noFill/>
        </p:spPr>
      </p:pic>
      <p:pic>
        <p:nvPicPr>
          <p:cNvPr id="44040" name="Picture 8" descr="نتيجة بحث الصور عن صغير الماع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809721" cy="3312368"/>
          </a:xfrm>
          <a:prstGeom prst="rect">
            <a:avLst/>
          </a:prstGeom>
          <a:noFill/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4572000" y="3573016"/>
            <a:ext cx="4032448" cy="302433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جنين الماعز</a:t>
            </a:r>
            <a:r>
              <a:rPr kumimoji="0" lang="ar-SA" sz="44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يستغرق  6 اشهر ويُولد</a:t>
            </a:r>
            <a:endParaRPr kumimoji="0" lang="ar-SA" sz="4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74053"/>
            <a:ext cx="2137718" cy="353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782613"/>
            <a:ext cx="173672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0649"/>
            <a:ext cx="16002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60648"/>
            <a:ext cx="1989137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610892"/>
            <a:ext cx="3137455" cy="298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عنوان 1"/>
          <p:cNvSpPr txBox="1">
            <a:spLocks/>
          </p:cNvSpPr>
          <p:nvPr/>
        </p:nvSpPr>
        <p:spPr>
          <a:xfrm>
            <a:off x="6228184" y="44624"/>
            <a:ext cx="2880320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PT Bold Heading" pitchFamily="2" charset="-78"/>
              </a:rPr>
              <a:t>دورة حياة الفراشة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73</Words>
  <Application>Microsoft Office PowerPoint</Application>
  <PresentationFormat>عرض على الشاشة (3:4)‏</PresentationFormat>
  <Paragraphs>18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مهارات الدرس :</vt:lpstr>
      <vt:lpstr>الشريحة 3</vt:lpstr>
      <vt:lpstr>دورة الحياة تبين كيف يبدأ الحيوان حياته وينمو ويكبر</vt:lpstr>
      <vt:lpstr>الشريحة 5</vt:lpstr>
      <vt:lpstr>الشريحة 6</vt:lpstr>
      <vt:lpstr>الشريحة 7</vt:lpstr>
      <vt:lpstr>جنين الانسان يستغرق 9 اشهر لينمو ويُولد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www</cp:lastModifiedBy>
  <cp:revision>119</cp:revision>
  <dcterms:created xsi:type="dcterms:W3CDTF">2010-09-26T15:29:41Z</dcterms:created>
  <dcterms:modified xsi:type="dcterms:W3CDTF">2016-10-01T12:13:55Z</dcterms:modified>
</cp:coreProperties>
</file>