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308" r:id="rId3"/>
    <p:sldId id="309" r:id="rId4"/>
    <p:sldId id="310" r:id="rId5"/>
    <p:sldId id="311" r:id="rId6"/>
    <p:sldId id="312" r:id="rId7"/>
    <p:sldId id="313" r:id="rId8"/>
    <p:sldId id="31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95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32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2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22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12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14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0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87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6402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5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6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6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microsoft.com/office/2007/relationships/hdphoto" Target="../media/hdphoto103.wdp"/><Relationship Id="rId12" Type="http://schemas.openxmlformats.org/officeDocument/2006/relationships/image" Target="../media/image4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microsoft.com/office/2007/relationships/hdphoto" Target="../media/hdphoto102.wdp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microsoft.com/office/2007/relationships/hdphoto" Target="../media/hdphoto104.wdp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2.wdp"/><Relationship Id="rId18" Type="http://schemas.openxmlformats.org/officeDocument/2006/relationships/image" Target="../media/image22.png"/><Relationship Id="rId26" Type="http://schemas.microsoft.com/office/2007/relationships/hdphoto" Target="../media/hdphoto111.wdp"/><Relationship Id="rId3" Type="http://schemas.openxmlformats.org/officeDocument/2006/relationships/image" Target="../media/image2.jpeg"/><Relationship Id="rId21" Type="http://schemas.openxmlformats.org/officeDocument/2006/relationships/image" Target="../media/image24.png"/><Relationship Id="rId7" Type="http://schemas.microsoft.com/office/2007/relationships/hdphoto" Target="../media/hdphoto106.wdp"/><Relationship Id="rId12" Type="http://schemas.openxmlformats.org/officeDocument/2006/relationships/image" Target="../media/image4.png"/><Relationship Id="rId17" Type="http://schemas.openxmlformats.org/officeDocument/2006/relationships/image" Target="../media/image21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0.png"/><Relationship Id="rId20" Type="http://schemas.microsoft.com/office/2007/relationships/hdphoto" Target="../media/hdphoto108.wdp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24" Type="http://schemas.microsoft.com/office/2007/relationships/hdphoto" Target="../media/hdphoto110.wdp"/><Relationship Id="rId5" Type="http://schemas.microsoft.com/office/2007/relationships/hdphoto" Target="../media/hdphoto105.wdp"/><Relationship Id="rId15" Type="http://schemas.openxmlformats.org/officeDocument/2006/relationships/image" Target="../media/image19.png"/><Relationship Id="rId23" Type="http://schemas.openxmlformats.org/officeDocument/2006/relationships/image" Target="../media/image25.png"/><Relationship Id="rId28" Type="http://schemas.microsoft.com/office/2007/relationships/hdphoto" Target="../media/hdphoto112.wdp"/><Relationship Id="rId10" Type="http://schemas.openxmlformats.org/officeDocument/2006/relationships/image" Target="../media/image3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microsoft.com/office/2007/relationships/hdphoto" Target="../media/hdphoto107.wdp"/><Relationship Id="rId14" Type="http://schemas.openxmlformats.org/officeDocument/2006/relationships/image" Target="../media/image5.png"/><Relationship Id="rId22" Type="http://schemas.microsoft.com/office/2007/relationships/hdphoto" Target="../media/hdphoto109.wdp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png"/><Relationship Id="rId18" Type="http://schemas.microsoft.com/office/2007/relationships/hdphoto" Target="../media/hdphoto113.wdp"/><Relationship Id="rId3" Type="http://schemas.openxmlformats.org/officeDocument/2006/relationships/image" Target="../media/image2.jpeg"/><Relationship Id="rId21" Type="http://schemas.openxmlformats.org/officeDocument/2006/relationships/image" Target="../media/image39.png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5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15.wdp"/><Relationship Id="rId18" Type="http://schemas.microsoft.com/office/2007/relationships/hdphoto" Target="../media/hdphoto117.wdp"/><Relationship Id="rId3" Type="http://schemas.openxmlformats.org/officeDocument/2006/relationships/image" Target="../media/image2.jpeg"/><Relationship Id="rId21" Type="http://schemas.openxmlformats.org/officeDocument/2006/relationships/image" Target="../media/image47.png"/><Relationship Id="rId7" Type="http://schemas.microsoft.com/office/2007/relationships/hdphoto" Target="../media/hdphoto2.wdp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4.png"/><Relationship Id="rId20" Type="http://schemas.microsoft.com/office/2007/relationships/hdphoto" Target="../media/hdphoto118.wdp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microsoft.com/office/2007/relationships/hdphoto" Target="../media/hdphoto114.wdp"/><Relationship Id="rId24" Type="http://schemas.openxmlformats.org/officeDocument/2006/relationships/image" Target="../media/image49.png"/><Relationship Id="rId5" Type="http://schemas.microsoft.com/office/2007/relationships/hdphoto" Target="../media/hdphoto1.wdp"/><Relationship Id="rId15" Type="http://schemas.microsoft.com/office/2007/relationships/hdphoto" Target="../media/hdphoto116.wdp"/><Relationship Id="rId23" Type="http://schemas.openxmlformats.org/officeDocument/2006/relationships/image" Target="../media/image48.emf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Relationship Id="rId22" Type="http://schemas.microsoft.com/office/2007/relationships/hdphoto" Target="../media/hdphoto11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21.wdp"/><Relationship Id="rId18" Type="http://schemas.openxmlformats.org/officeDocument/2006/relationships/image" Target="../media/image5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54.png"/><Relationship Id="rId17" Type="http://schemas.microsoft.com/office/2007/relationships/hdphoto" Target="../media/hdphoto123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6.png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microsoft.com/office/2007/relationships/hdphoto" Target="../media/hdphoto120.wdp"/><Relationship Id="rId5" Type="http://schemas.microsoft.com/office/2007/relationships/hdphoto" Target="../media/hdphoto1.wdp"/><Relationship Id="rId15" Type="http://schemas.microsoft.com/office/2007/relationships/hdphoto" Target="../media/hdphoto122.wdp"/><Relationship Id="rId10" Type="http://schemas.openxmlformats.org/officeDocument/2006/relationships/image" Target="../media/image53.png"/><Relationship Id="rId19" Type="http://schemas.microsoft.com/office/2007/relationships/hdphoto" Target="../media/hdphoto124.wdp"/><Relationship Id="rId4" Type="http://schemas.openxmlformats.org/officeDocument/2006/relationships/image" Target="../media/image3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07" y="548680"/>
            <a:ext cx="3282624" cy="873488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07931"/>
            <a:ext cx="4296997" cy="929842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88" y="2923978"/>
            <a:ext cx="4212468" cy="64807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72" y="3778481"/>
            <a:ext cx="3390900" cy="23812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751515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96" y="2693268"/>
            <a:ext cx="53149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86" y="1109092"/>
            <a:ext cx="68103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21" y="1109092"/>
            <a:ext cx="4286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5036"/>
            <a:ext cx="1695450" cy="37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31" y="2189212"/>
            <a:ext cx="1781175" cy="37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3755"/>
            <a:ext cx="2038350" cy="2066925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638856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12" y="1498552"/>
            <a:ext cx="46672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51" y="2155777"/>
            <a:ext cx="44100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32" y="3546427"/>
            <a:ext cx="838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95" y="449238"/>
            <a:ext cx="1819275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33" y="980728"/>
            <a:ext cx="1933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511303" y="980728"/>
            <a:ext cx="2499345" cy="2698922"/>
            <a:chOff x="511303" y="980728"/>
            <a:chExt cx="2499345" cy="2698922"/>
          </a:xfrm>
        </p:grpSpPr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28" y="980728"/>
              <a:ext cx="2108872" cy="24724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3" name="Picture 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03" y="3453199"/>
              <a:ext cx="2499345" cy="226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7" y="3883331"/>
            <a:ext cx="7086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59" y="3883331"/>
            <a:ext cx="381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="" xmlns:a14="http://schemas.microsoft.com/office/drawing/2010/main">
                  <a14:imgLayer r:embed="rId2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62" y="4869160"/>
            <a:ext cx="3848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="" xmlns:a14="http://schemas.microsoft.com/office/drawing/2010/main">
                  <a14:imgLayer r:embed="rId2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4" y="4845341"/>
            <a:ext cx="371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="" xmlns:a14="http://schemas.microsoft.com/office/drawing/2010/main">
                  <a14:imgLayer r:embed="rId2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2" y="4865340"/>
            <a:ext cx="321945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882225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56" y="4636765"/>
            <a:ext cx="43053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94" y="908720"/>
            <a:ext cx="3171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61" y="1213520"/>
            <a:ext cx="72104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86" y="1213520"/>
            <a:ext cx="3714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61" y="2556545"/>
            <a:ext cx="32099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39" y="2636912"/>
            <a:ext cx="390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683568" y="2264004"/>
            <a:ext cx="3502918" cy="1813068"/>
            <a:chOff x="683568" y="2264004"/>
            <a:chExt cx="3502918" cy="1813068"/>
          </a:xfrm>
        </p:grpSpPr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64004"/>
              <a:ext cx="3502918" cy="18130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49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="" xmlns:a14="http://schemas.microsoft.com/office/drawing/2010/main">
                    <a14:imgLayer r:embed="rId1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861" y="3789040"/>
              <a:ext cx="2057400" cy="190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36" y="3446140"/>
            <a:ext cx="32480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54" y="3979540"/>
            <a:ext cx="45053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252923"/>
            <a:ext cx="2808312" cy="198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200743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2766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61640"/>
            <a:ext cx="3390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0767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240557"/>
            <a:ext cx="3714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54" y="2348880"/>
            <a:ext cx="2381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04" y="2862262"/>
            <a:ext cx="40386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4149079"/>
            <a:ext cx="36195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877" y="4177653"/>
            <a:ext cx="381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8" y="586754"/>
            <a:ext cx="300037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7" y="2815605"/>
            <a:ext cx="315277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14048595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75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75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75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75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5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427"/>
            <a:ext cx="3076575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42515" cy="3672408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205409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62" y="332656"/>
            <a:ext cx="27051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62" y="1268760"/>
            <a:ext cx="7505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89" y="1844824"/>
            <a:ext cx="1590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06" y="1844824"/>
            <a:ext cx="390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07" y="2708920"/>
            <a:ext cx="395287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94" y="5085184"/>
            <a:ext cx="2924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637921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سمة Office</vt:lpstr>
      <vt:lpstr>واجهة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M.Lotfy</dc:creator>
  <cp:lastModifiedBy>Abdelhafid Touil</cp:lastModifiedBy>
  <cp:revision>160</cp:revision>
  <dcterms:created xsi:type="dcterms:W3CDTF">2015-08-11T08:14:47Z</dcterms:created>
  <dcterms:modified xsi:type="dcterms:W3CDTF">2018-05-12T10:37:16Z</dcterms:modified>
</cp:coreProperties>
</file>