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3" r:id="rId2"/>
    <p:sldId id="264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0" d="100"/>
          <a:sy n="50" d="100"/>
        </p:scale>
        <p:origin x="2232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24E7EBE-D154-4AFF-BA1A-9B881CF00BFA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47D1150-CB9B-4E7A-9DD6-0DA95F5F0B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884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3DE2-F838-40B4-B5F3-2CC7AB60366A}" type="slidenum">
              <a:rPr lang="ar-SA" smtClean="0"/>
              <a:t>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92853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ar-S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24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0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28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250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073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3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661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419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44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52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28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/>
              <a:t>Click to edit Master text styles</a:t>
            </a:r>
          </a:p>
          <a:p>
            <a:pPr lvl="1"/>
            <a:r>
              <a:rPr lang="ar-SA"/>
              <a:t>Second level</a:t>
            </a:r>
          </a:p>
          <a:p>
            <a:pPr lvl="2"/>
            <a:r>
              <a:rPr lang="ar-SA"/>
              <a:t>Third level</a:t>
            </a:r>
          </a:p>
          <a:p>
            <a:pPr lvl="3"/>
            <a:r>
              <a:rPr lang="ar-SA"/>
              <a:t>Fourth level</a:t>
            </a:r>
          </a:p>
          <a:p>
            <a:pPr lvl="4"/>
            <a:r>
              <a:rPr lang="ar-S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51FD8-2359-3B4E-9FA2-88033483331E}" type="datetimeFigureOut">
              <a:rPr lang="en-US" smtClean="0"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4284-EFD4-8647-A11F-76B4BB9DE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274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207168" y="2120203"/>
            <a:ext cx="6519066" cy="218509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775895" y="2138479"/>
            <a:ext cx="935133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الأول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5334167" y="4448767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الثاني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207170" y="4422624"/>
            <a:ext cx="6519066" cy="214010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ربع نص 23"/>
          <p:cNvSpPr txBox="1"/>
          <p:nvPr/>
        </p:nvSpPr>
        <p:spPr>
          <a:xfrm>
            <a:off x="5311132" y="6600825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الثالث 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207170" y="6629400"/>
            <a:ext cx="6519066" cy="240030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  <a:p>
            <a:pPr algn="ctr"/>
            <a:endParaRPr lang="ar-SA" dirty="0"/>
          </a:p>
        </p:txBody>
      </p:sp>
      <p:grpSp>
        <p:nvGrpSpPr>
          <p:cNvPr id="2" name="مجموعة 1"/>
          <p:cNvGrpSpPr/>
          <p:nvPr/>
        </p:nvGrpSpPr>
        <p:grpSpPr>
          <a:xfrm>
            <a:off x="57075" y="91600"/>
            <a:ext cx="7329261" cy="1947608"/>
            <a:chOff x="57075" y="91600"/>
            <a:chExt cx="7329261" cy="2354179"/>
          </a:xfrm>
        </p:grpSpPr>
        <p:pic>
          <p:nvPicPr>
            <p:cNvPr id="2060" name="Picture 12" descr="نتيجة بحث الصور عن الرياضيات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441" b="34061"/>
            <a:stretch/>
          </p:blipFill>
          <p:spPr bwMode="auto">
            <a:xfrm>
              <a:off x="1481870" y="629334"/>
              <a:ext cx="4251289" cy="684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نتيجة بحث الصور عن ‪train clipart‬‏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497" y="493647"/>
              <a:ext cx="3073652" cy="1536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نتيجة بحث الصور عن ‪train clipart‬‏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97"/>
            <a:stretch/>
          </p:blipFill>
          <p:spPr bwMode="auto">
            <a:xfrm>
              <a:off x="3258768" y="536473"/>
              <a:ext cx="1700321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 descr="نتيجة بحث الصور عن ‪train clipart‬‏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97"/>
            <a:stretch/>
          </p:blipFill>
          <p:spPr bwMode="auto">
            <a:xfrm>
              <a:off x="4961638" y="526811"/>
              <a:ext cx="1700321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مستطيل 2"/>
            <p:cNvSpPr/>
            <p:nvPr/>
          </p:nvSpPr>
          <p:spPr>
            <a:xfrm>
              <a:off x="3193431" y="1240901"/>
              <a:ext cx="34099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-SA" sz="3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۱   ۲   ۳  ٤  ٥   ٦</a:t>
              </a:r>
              <a:endParaRPr lang="ar-SA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مستطيل 4"/>
            <p:cNvSpPr/>
            <p:nvPr/>
          </p:nvSpPr>
          <p:spPr>
            <a:xfrm>
              <a:off x="1401644" y="1240900"/>
              <a:ext cx="173316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ar-SA" sz="360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٧   ۸   ۹</a:t>
              </a:r>
              <a:endParaRPr lang="ar-SA" sz="3600" b="1" dirty="0">
                <a:solidFill>
                  <a:prstClr val="white"/>
                </a:solidFill>
              </a:endParaRPr>
            </a:p>
          </p:txBody>
        </p:sp>
        <p:sp>
          <p:nvSpPr>
            <p:cNvPr id="19" name="مربع نص 18"/>
            <p:cNvSpPr txBox="1"/>
            <p:nvPr/>
          </p:nvSpPr>
          <p:spPr>
            <a:xfrm>
              <a:off x="579955" y="2110955"/>
              <a:ext cx="6806381" cy="33482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b="1" dirty="0"/>
                <a:t>اسم الطالبة </a:t>
              </a:r>
              <a:r>
                <a:rPr lang="ar-SA" sz="900" b="1" dirty="0"/>
                <a:t>.......................................................</a:t>
              </a:r>
              <a:r>
                <a:rPr lang="ar-SA" sz="1200" b="1" dirty="0"/>
                <a:t> المدرسة</a:t>
              </a:r>
              <a:r>
                <a:rPr lang="ar-SA" sz="900" b="1" dirty="0"/>
                <a:t>..: .....................................................</a:t>
              </a:r>
              <a:r>
                <a:rPr lang="ar-SA" sz="1200" b="1" dirty="0"/>
                <a:t>الصف الثانـــي</a:t>
              </a:r>
              <a:r>
                <a:rPr lang="ar-SA" sz="900" b="1" dirty="0"/>
                <a:t> </a:t>
              </a:r>
              <a:r>
                <a:rPr lang="ar-SA" sz="1200" b="1" dirty="0"/>
                <a:t>الابتدائي</a:t>
              </a:r>
              <a:endParaRPr lang="ar-SA" sz="900" b="1" dirty="0"/>
            </a:p>
          </p:txBody>
        </p:sp>
        <p:sp>
          <p:nvSpPr>
            <p:cNvPr id="30" name="مربع نص 29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r>
                <a:rPr lang="ar-SA" sz="700" dirty="0"/>
                <a:t>المملكة العربية السعودية</a:t>
              </a:r>
            </a:p>
            <a:p>
              <a:r>
                <a:rPr lang="ar-SA" sz="700" dirty="0"/>
                <a:t>وزارة التعليم الشرقية</a:t>
              </a:r>
            </a:p>
            <a:p>
              <a:r>
                <a:rPr lang="ar-SA" sz="700" dirty="0"/>
                <a:t>مكتب التربية والتعليم بمحافظة الجبيل</a:t>
              </a:r>
            </a:p>
            <a:p>
              <a:r>
                <a:rPr lang="ar-SA" sz="700" dirty="0"/>
                <a:t>قسم الصفوف الأولية</a:t>
              </a:r>
            </a:p>
          </p:txBody>
        </p:sp>
        <p:pic>
          <p:nvPicPr>
            <p:cNvPr id="31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مستطيل مستدير الزوايا 31"/>
            <p:cNvSpPr/>
            <p:nvPr/>
          </p:nvSpPr>
          <p:spPr>
            <a:xfrm>
              <a:off x="1384520" y="225827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نموذج  رقم (3)</a:t>
              </a: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الاختبار الدوري للصف الثانــــي مادة الرياضيات  الفترة</a:t>
              </a:r>
              <a:r>
                <a:rPr lang="ar-SA" sz="1400" dirty="0">
                  <a:solidFill>
                    <a:schemeClr val="tx1"/>
                  </a:solidFill>
                </a:rPr>
                <a:t> </a:t>
              </a:r>
              <a:r>
                <a:rPr lang="ar-SA" sz="1400" b="1" dirty="0">
                  <a:solidFill>
                    <a:schemeClr val="tx1"/>
                  </a:solidFill>
                </a:rPr>
                <a:t>الأولى</a:t>
              </a:r>
            </a:p>
          </p:txBody>
        </p:sp>
        <p:sp>
          <p:nvSpPr>
            <p:cNvPr id="33" name="مستطيل مستدير الزوايا 32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aphicFrame>
        <p:nvGraphicFramePr>
          <p:cNvPr id="27" name="جدول 26"/>
          <p:cNvGraphicFramePr>
            <a:graphicFrameLocks noGrp="1"/>
          </p:cNvGraphicFramePr>
          <p:nvPr>
            <p:extLst/>
          </p:nvPr>
        </p:nvGraphicFramePr>
        <p:xfrm>
          <a:off x="218398" y="2135380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 القيمة المنزلية لرقم في عدد ضمن (100).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8" name="جدول 27"/>
          <p:cNvGraphicFramePr>
            <a:graphicFrameLocks noGrp="1"/>
          </p:cNvGraphicFramePr>
          <p:nvPr>
            <p:extLst/>
          </p:nvPr>
        </p:nvGraphicFramePr>
        <p:xfrm>
          <a:off x="227864" y="4422103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إتباع الخطوات الأربع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9" name="جدول 28"/>
          <p:cNvGraphicFramePr>
            <a:graphicFrameLocks noGrp="1"/>
          </p:cNvGraphicFramePr>
          <p:nvPr>
            <p:extLst/>
          </p:nvPr>
        </p:nvGraphicFramePr>
        <p:xfrm>
          <a:off x="222187" y="6642895"/>
          <a:ext cx="3014705" cy="883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ترتيب الأعداد ضمن (100)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3203648" y="2467362"/>
            <a:ext cx="3429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ar-SA" dirty="0"/>
              <a:t>أحيطي القيمة المنزلية للرقم الذي تحته خط :</a:t>
            </a:r>
          </a:p>
          <a:p>
            <a:pPr algn="r"/>
            <a:r>
              <a:rPr lang="ar-SA" dirty="0"/>
              <a:t> </a:t>
            </a:r>
          </a:p>
          <a:p>
            <a:pPr algn="r"/>
            <a:endParaRPr lang="ar-SA" dirty="0"/>
          </a:p>
          <a:p>
            <a:pPr algn="r"/>
            <a:endParaRPr lang="ar-SA" dirty="0"/>
          </a:p>
          <a:p>
            <a:pPr algn="r"/>
            <a:endParaRPr lang="ar-SA" dirty="0"/>
          </a:p>
          <a:p>
            <a:pPr algn="r"/>
            <a:r>
              <a:rPr lang="ar-SA" dirty="0"/>
              <a:t> 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3154399" y="4730453"/>
            <a:ext cx="34876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1200" b="1" dirty="0"/>
              <a:t>قطفت خديجة  7 زهرات  من زهرالبابونج , </a:t>
            </a:r>
          </a:p>
          <a:p>
            <a:pPr algn="r"/>
            <a:r>
              <a:rPr lang="ar-SA" sz="1200" b="1" dirty="0"/>
              <a:t>وقطفت أختها  9 زهرات منها  ,</a:t>
            </a:r>
          </a:p>
          <a:p>
            <a:pPr algn="r"/>
            <a:r>
              <a:rPr lang="ar-SA" sz="1200" b="1" dirty="0"/>
              <a:t>كم زهرة قطفت الأختان ؟</a:t>
            </a:r>
          </a:p>
          <a:p>
            <a:pPr algn="r"/>
            <a:r>
              <a:rPr lang="ar-SA" sz="1200" b="1" dirty="0"/>
              <a:t>الفهم :</a:t>
            </a:r>
            <a:r>
              <a:rPr lang="ar-SA" sz="1200" b="1" u="sng" dirty="0"/>
              <a:t>المعطيات</a:t>
            </a:r>
            <a:r>
              <a:rPr lang="ar-SA" sz="1200" b="1" dirty="0"/>
              <a:t>:قطفت خديجة .......زهرات  ,</a:t>
            </a:r>
          </a:p>
          <a:p>
            <a:pPr algn="r"/>
            <a:r>
              <a:rPr lang="ar-SA" sz="1200" b="1" dirty="0"/>
              <a:t>وقطفت أختها ......زهرات  .</a:t>
            </a:r>
          </a:p>
          <a:p>
            <a:pPr algn="r"/>
            <a:r>
              <a:rPr lang="ar-SA" sz="1200" b="1" u="sng" dirty="0"/>
              <a:t>المطلوب</a:t>
            </a:r>
            <a:r>
              <a:rPr lang="ar-SA" sz="1200" b="1" dirty="0"/>
              <a:t>: كم ..........................................؟</a:t>
            </a:r>
          </a:p>
          <a:p>
            <a:pPr algn="r"/>
            <a:r>
              <a:rPr lang="ar-SA" sz="1200" b="1" dirty="0"/>
              <a:t> التخطيط :استخدام عملية ...........</a:t>
            </a:r>
          </a:p>
          <a:p>
            <a:pPr algn="r"/>
            <a:r>
              <a:rPr lang="ar-SA" sz="1200" b="1" dirty="0"/>
              <a:t>الحل :</a:t>
            </a:r>
          </a:p>
          <a:p>
            <a:pPr algn="r"/>
            <a:r>
              <a:rPr lang="ar-SA" sz="1200" b="1" dirty="0"/>
              <a:t>.............  .   ............... =.............زهرة </a:t>
            </a:r>
          </a:p>
          <a:p>
            <a:pPr algn="r"/>
            <a:endParaRPr lang="ar-SA" sz="1200" b="1" dirty="0"/>
          </a:p>
        </p:txBody>
      </p:sp>
      <p:sp>
        <p:nvSpPr>
          <p:cNvPr id="9" name="مستطيل 8"/>
          <p:cNvSpPr/>
          <p:nvPr/>
        </p:nvSpPr>
        <p:spPr>
          <a:xfrm>
            <a:off x="3285773" y="6864159"/>
            <a:ext cx="3429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1200" b="1" dirty="0"/>
              <a:t>أستعمل خط الأعداد ، وأكتب الأعداد المناسبة :.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452" y="7141158"/>
            <a:ext cx="3229507" cy="59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1542084" y="7912472"/>
            <a:ext cx="1781257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ar-SA" sz="1600" b="1" dirty="0"/>
              <a:t>18 ، ........... ، 16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4108928" y="8466894"/>
            <a:ext cx="1553631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ar-SA" sz="1600" dirty="0"/>
              <a:t>19، ........... ، 21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4658254" y="7912472"/>
            <a:ext cx="178125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ar-SA" dirty="0"/>
              <a:t>10 ، .......... ،  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519" y="3259110"/>
            <a:ext cx="1330105" cy="830583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3429000" y="3522019"/>
            <a:ext cx="1530089" cy="4004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>
                <a:solidFill>
                  <a:schemeClr val="tx1"/>
                </a:solidFill>
              </a:rPr>
              <a:t> </a:t>
            </a:r>
            <a:r>
              <a:rPr lang="ar-SA" b="1" u="sng" dirty="0">
                <a:solidFill>
                  <a:schemeClr val="tx1"/>
                </a:solidFill>
              </a:rPr>
              <a:t>1</a:t>
            </a:r>
            <a:r>
              <a:rPr lang="ar-SA" b="1" dirty="0">
                <a:solidFill>
                  <a:schemeClr val="tx1"/>
                </a:solidFill>
              </a:rPr>
              <a:t>5 (1 أو 10)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3420485" y="2915884"/>
            <a:ext cx="1538604" cy="4004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>
                <a:solidFill>
                  <a:schemeClr val="tx1"/>
                </a:solidFill>
              </a:rPr>
              <a:t>9</a:t>
            </a:r>
            <a:r>
              <a:rPr lang="ar-SA" b="1" u="sng" dirty="0">
                <a:solidFill>
                  <a:schemeClr val="tx1"/>
                </a:solidFill>
              </a:rPr>
              <a:t>4</a:t>
            </a:r>
            <a:r>
              <a:rPr lang="ar-SA" b="1" dirty="0">
                <a:solidFill>
                  <a:schemeClr val="tx1"/>
                </a:solidFill>
              </a:rPr>
              <a:t> (4 أو40 )  </a:t>
            </a:r>
            <a:endParaRPr lang="ar-SA" b="1" u="sng" dirty="0">
              <a:solidFill>
                <a:schemeClr val="tx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114972" y="2926623"/>
            <a:ext cx="1504524" cy="4004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u="sng" dirty="0">
                <a:solidFill>
                  <a:schemeClr val="tx1"/>
                </a:solidFill>
              </a:rPr>
              <a:t>8</a:t>
            </a:r>
            <a:r>
              <a:rPr lang="ar-SA" b="1" dirty="0">
                <a:solidFill>
                  <a:schemeClr val="tx1"/>
                </a:solidFill>
              </a:rPr>
              <a:t>3  ( 8 أو 80)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5128124" y="3522019"/>
            <a:ext cx="1504524" cy="4004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>
                <a:solidFill>
                  <a:schemeClr val="tx1"/>
                </a:solidFill>
              </a:rPr>
              <a:t> </a:t>
            </a:r>
            <a:r>
              <a:rPr lang="ar-SA" b="1" dirty="0">
                <a:solidFill>
                  <a:schemeClr val="tx1"/>
                </a:solidFill>
              </a:rPr>
              <a:t>2</a:t>
            </a:r>
            <a:r>
              <a:rPr lang="ar-SA" b="1" u="sng" dirty="0">
                <a:solidFill>
                  <a:schemeClr val="tx1"/>
                </a:solidFill>
              </a:rPr>
              <a:t>6</a:t>
            </a:r>
            <a:r>
              <a:rPr lang="ar-SA" b="1" dirty="0">
                <a:solidFill>
                  <a:schemeClr val="tx1"/>
                </a:solidFill>
              </a:rPr>
              <a:t> ( 6  أو60)</a:t>
            </a:r>
          </a:p>
        </p:txBody>
      </p:sp>
      <p:sp>
        <p:nvSpPr>
          <p:cNvPr id="36" name="مستطيل 12"/>
          <p:cNvSpPr/>
          <p:nvPr/>
        </p:nvSpPr>
        <p:spPr>
          <a:xfrm>
            <a:off x="1080758" y="8466894"/>
            <a:ext cx="1781257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ar-SA" sz="1600" b="1" dirty="0"/>
              <a:t>13 ، ........... ، 15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571" y="5508458"/>
            <a:ext cx="1933575" cy="96702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656990" y="6242326"/>
            <a:ext cx="309616" cy="2151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1" name="صورة 4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614" y="591993"/>
            <a:ext cx="852700" cy="63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25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مستطيل 17"/>
          <p:cNvSpPr/>
          <p:nvPr/>
        </p:nvSpPr>
        <p:spPr>
          <a:xfrm>
            <a:off x="207170" y="150309"/>
            <a:ext cx="6519066" cy="305961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306065" y="158053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الرابع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5306064" y="3299695"/>
            <a:ext cx="139989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الخامس </a:t>
            </a:r>
            <a:r>
              <a:rPr lang="ar-SA" sz="1200" b="1" u="sng" dirty="0"/>
              <a:t>: </a:t>
            </a:r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199342" y="3299695"/>
            <a:ext cx="6519066" cy="492038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1237964" y="8400235"/>
            <a:ext cx="65347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/>
              <a:t>تمنياتي لك بالتوفيق                                                          معلمة المادة : </a:t>
            </a:r>
          </a:p>
        </p:txBody>
      </p:sp>
      <p:graphicFrame>
        <p:nvGraphicFramePr>
          <p:cNvPr id="27" name="جدول 26"/>
          <p:cNvGraphicFramePr>
            <a:graphicFrameLocks noGrp="1"/>
          </p:cNvGraphicFramePr>
          <p:nvPr>
            <p:extLst/>
          </p:nvPr>
        </p:nvGraphicFramePr>
        <p:xfrm>
          <a:off x="228125" y="158053"/>
          <a:ext cx="301470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91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14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تحديد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الأنماط ووصفها وتكوينها بالعد القفزي على لوحة المئة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8" name="جدول 27"/>
          <p:cNvGraphicFramePr>
            <a:graphicFrameLocks noGrp="1"/>
          </p:cNvGraphicFramePr>
          <p:nvPr>
            <p:extLst/>
          </p:nvPr>
        </p:nvGraphicFramePr>
        <p:xfrm>
          <a:off x="199342" y="3299695"/>
          <a:ext cx="3023755" cy="1005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06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38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تكوين مجموعة حقائق الجمع والطرح المترابطة واستعمالها في جمل الجمع والطرح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3371849" y="507969"/>
            <a:ext cx="333411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1400" dirty="0"/>
              <a:t>أكملي النمط التالي :</a:t>
            </a:r>
          </a:p>
          <a:p>
            <a:pPr algn="r"/>
            <a:r>
              <a:rPr lang="ar-SA" sz="1400" dirty="0"/>
              <a:t>    </a:t>
            </a:r>
          </a:p>
          <a:p>
            <a:pPr algn="r"/>
            <a:r>
              <a:rPr lang="ar-SA" sz="1400" dirty="0"/>
              <a:t>   5  ,    10  ,  15 ,......... ,  ..........</a:t>
            </a:r>
          </a:p>
          <a:p>
            <a:pPr algn="r"/>
            <a:endParaRPr lang="ar-SA" sz="1400" dirty="0"/>
          </a:p>
          <a:p>
            <a:pPr algn="r"/>
            <a:endParaRPr lang="ar-SA" sz="1400" dirty="0"/>
          </a:p>
          <a:p>
            <a:pPr algn="r"/>
            <a:r>
              <a:rPr lang="ar-SA" sz="1400" dirty="0"/>
              <a:t>   16  ,   20  , .........,   28  ,  .........</a:t>
            </a:r>
          </a:p>
          <a:p>
            <a:pPr algn="r"/>
            <a:r>
              <a:rPr lang="ar-SA" sz="1400" dirty="0"/>
              <a:t>     </a:t>
            </a:r>
          </a:p>
          <a:p>
            <a:pPr marL="342900" indent="-342900" algn="r">
              <a:buAutoNum type="arabicPlain" startAt="5"/>
            </a:pPr>
            <a:endParaRPr lang="ar-SA" sz="1400" dirty="0"/>
          </a:p>
          <a:p>
            <a:pPr marL="342900" indent="-342900" algn="r">
              <a:buAutoNum type="arabicPlain" startAt="5"/>
            </a:pPr>
            <a:endParaRPr lang="ar-SA" sz="1400" dirty="0"/>
          </a:p>
          <a:p>
            <a:pPr marL="342900" indent="-342900" algn="r">
              <a:buAutoNum type="arabicPlain" startAt="5"/>
            </a:pPr>
            <a:endParaRPr lang="ar-SA" sz="1400" dirty="0"/>
          </a:p>
          <a:p>
            <a:pPr marL="342900" indent="-342900" algn="r">
              <a:buAutoNum type="arabicPlain" startAt="5"/>
            </a:pPr>
            <a:endParaRPr lang="ar-SA" sz="1400" dirty="0"/>
          </a:p>
          <a:p>
            <a:pPr marL="342900" indent="-342900" algn="r">
              <a:buAutoNum type="arabicPlain" startAt="5"/>
            </a:pPr>
            <a:endParaRPr lang="ar-SA" sz="1400" dirty="0"/>
          </a:p>
          <a:p>
            <a:pPr marL="342900" indent="-342900" algn="r">
              <a:buAutoNum type="arabicPlain" startAt="5"/>
            </a:pPr>
            <a:endParaRPr lang="ar-SA" sz="1400" dirty="0"/>
          </a:p>
          <a:p>
            <a:pPr algn="r"/>
            <a:endParaRPr lang="ar-SA" sz="1400" dirty="0"/>
          </a:p>
        </p:txBody>
      </p:sp>
      <p:sp>
        <p:nvSpPr>
          <p:cNvPr id="5" name="مستطيل 4"/>
          <p:cNvSpPr/>
          <p:nvPr/>
        </p:nvSpPr>
        <p:spPr>
          <a:xfrm>
            <a:off x="4796387" y="3582528"/>
            <a:ext cx="17764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dirty="0"/>
              <a:t>أكمل الحقائق المترابطة الآتية : 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064" y="4301359"/>
            <a:ext cx="1066800" cy="100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422792" y="4106258"/>
            <a:ext cx="1757912" cy="352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>
                <a:solidFill>
                  <a:schemeClr val="tx1"/>
                </a:solidFill>
              </a:rPr>
              <a:t>  .....+......=.....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422792" y="4529201"/>
            <a:ext cx="1757912" cy="352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dirty="0">
                <a:solidFill>
                  <a:schemeClr val="tx1"/>
                </a:solidFill>
              </a:rPr>
              <a:t>.....+......=.....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422792" y="4986331"/>
            <a:ext cx="1757912" cy="352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dirty="0">
                <a:solidFill>
                  <a:schemeClr val="tx1"/>
                </a:solidFill>
              </a:rPr>
              <a:t>..... .....=.....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422792" y="5387003"/>
            <a:ext cx="1757912" cy="352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/>
              <a:t>  </a:t>
            </a:r>
            <a:r>
              <a:rPr lang="ar-SA" dirty="0">
                <a:solidFill>
                  <a:schemeClr val="tx1"/>
                </a:solidFill>
              </a:rPr>
              <a:t>.....  .....=.....</a:t>
            </a:r>
          </a:p>
        </p:txBody>
      </p:sp>
      <p:sp>
        <p:nvSpPr>
          <p:cNvPr id="8" name="Minus 7"/>
          <p:cNvSpPr/>
          <p:nvPr/>
        </p:nvSpPr>
        <p:spPr>
          <a:xfrm>
            <a:off x="4505325" y="5114235"/>
            <a:ext cx="161925" cy="48309"/>
          </a:xfrm>
          <a:prstGeom prst="mathMinu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" name="Minus 19"/>
          <p:cNvSpPr/>
          <p:nvPr/>
        </p:nvSpPr>
        <p:spPr>
          <a:xfrm>
            <a:off x="4505325" y="5503154"/>
            <a:ext cx="161925" cy="48309"/>
          </a:xfrm>
          <a:prstGeom prst="mathMinu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8981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402</Words>
  <Application>Microsoft Office PowerPoint</Application>
  <PresentationFormat>عرض على الشاشة (3:4)‏</PresentationFormat>
  <Paragraphs>135</Paragraphs>
  <Slides>2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8" baseType="lpstr">
      <vt:lpstr>arial</vt:lpstr>
      <vt:lpstr>arial</vt:lpstr>
      <vt:lpstr>Calibri</vt:lpstr>
      <vt:lpstr>Times New Roman</vt:lpstr>
      <vt:lpstr>Wingdings</vt:lpstr>
      <vt:lpstr>Office Theme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Abeer Al-qahtani</dc:creator>
  <cp:lastModifiedBy>win</cp:lastModifiedBy>
  <cp:revision>43</cp:revision>
  <dcterms:created xsi:type="dcterms:W3CDTF">2016-10-26T19:34:46Z</dcterms:created>
  <dcterms:modified xsi:type="dcterms:W3CDTF">2016-12-15T11:15:23Z</dcterms:modified>
</cp:coreProperties>
</file>