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59" r:id="rId7"/>
    <p:sldId id="260" r:id="rId8"/>
    <p:sldId id="261" r:id="rId9"/>
    <p:sldId id="262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5BA0-91BA-4E7C-BA76-9B8875E81255}" type="datetimeFigureOut">
              <a:rPr lang="en-US" smtClean="0"/>
              <a:pPr/>
              <a:t>11/29/2015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8DA54-4C80-45ED-AF60-231EA1830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5BA0-91BA-4E7C-BA76-9B8875E81255}" type="datetimeFigureOut">
              <a:rPr lang="en-US" smtClean="0"/>
              <a:pPr/>
              <a:t>11/29/2015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8DA54-4C80-45ED-AF60-231EA1830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5BA0-91BA-4E7C-BA76-9B8875E81255}" type="datetimeFigureOut">
              <a:rPr lang="en-US" smtClean="0"/>
              <a:pPr/>
              <a:t>11/29/2015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8DA54-4C80-45ED-AF60-231EA1830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5BA0-91BA-4E7C-BA76-9B8875E81255}" type="datetimeFigureOut">
              <a:rPr lang="en-US" smtClean="0"/>
              <a:pPr/>
              <a:t>11/29/2015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8DA54-4C80-45ED-AF60-231EA1830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5BA0-91BA-4E7C-BA76-9B8875E81255}" type="datetimeFigureOut">
              <a:rPr lang="en-US" smtClean="0"/>
              <a:pPr/>
              <a:t>11/29/2015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8DA54-4C80-45ED-AF60-231EA1830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5BA0-91BA-4E7C-BA76-9B8875E81255}" type="datetimeFigureOut">
              <a:rPr lang="en-US" smtClean="0"/>
              <a:pPr/>
              <a:t>11/29/2015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8DA54-4C80-45ED-AF60-231EA1830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5BA0-91BA-4E7C-BA76-9B8875E81255}" type="datetimeFigureOut">
              <a:rPr lang="en-US" smtClean="0"/>
              <a:pPr/>
              <a:t>11/29/2015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8DA54-4C80-45ED-AF60-231EA1830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5BA0-91BA-4E7C-BA76-9B8875E81255}" type="datetimeFigureOut">
              <a:rPr lang="en-US" smtClean="0"/>
              <a:pPr/>
              <a:t>11/29/2015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8DA54-4C80-45ED-AF60-231EA1830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5BA0-91BA-4E7C-BA76-9B8875E81255}" type="datetimeFigureOut">
              <a:rPr lang="en-US" smtClean="0"/>
              <a:pPr/>
              <a:t>11/29/2015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8DA54-4C80-45ED-AF60-231EA1830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5BA0-91BA-4E7C-BA76-9B8875E81255}" type="datetimeFigureOut">
              <a:rPr lang="en-US" smtClean="0"/>
              <a:pPr/>
              <a:t>11/29/2015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8DA54-4C80-45ED-AF60-231EA1830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5BA0-91BA-4E7C-BA76-9B8875E81255}" type="datetimeFigureOut">
              <a:rPr lang="en-US" smtClean="0"/>
              <a:pPr/>
              <a:t>11/29/2015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8DA54-4C80-45ED-AF60-231EA1830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05BA0-91BA-4E7C-BA76-9B8875E81255}" type="datetimeFigureOut">
              <a:rPr lang="en-US" smtClean="0"/>
              <a:pPr/>
              <a:t>11/29/2015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8DA54-4C80-45ED-AF60-231EA1830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625" y="2819400"/>
            <a:ext cx="75247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ربع نص 2"/>
          <p:cNvSpPr txBox="1"/>
          <p:nvPr/>
        </p:nvSpPr>
        <p:spPr>
          <a:xfrm>
            <a:off x="762000" y="4495800"/>
            <a:ext cx="3838604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3200" dirty="0" smtClean="0"/>
              <a:t>إعداد المعلمة: هند العديني</a:t>
            </a:r>
            <a:endParaRPr lang="en-US" sz="3200" dirty="0"/>
          </a:p>
        </p:txBody>
      </p:sp>
      <p:pic>
        <p:nvPicPr>
          <p:cNvPr id="4" name="صورة 3" descr="اللهم-عل-منا-ما-ينفعنا-و-انفعنا-بما-عل-متنا-و-ز-د-نا-علما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04800"/>
            <a:ext cx="5286412" cy="135732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762000"/>
            <a:ext cx="8001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0"/>
            <a:ext cx="8686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1" y="0"/>
            <a:ext cx="8610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381000" y="1371600"/>
            <a:ext cx="83058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ستطيل 3"/>
          <p:cNvSpPr/>
          <p:nvPr/>
        </p:nvSpPr>
        <p:spPr>
          <a:xfrm>
            <a:off x="1905000" y="2667000"/>
            <a:ext cx="47244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1828800" y="3733800"/>
            <a:ext cx="6705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381000" y="4267200"/>
            <a:ext cx="8305800" cy="128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1981200" y="5638800"/>
            <a:ext cx="6705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1981200" y="6400800"/>
            <a:ext cx="6705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4800"/>
            <a:ext cx="20955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1538" y="3000374"/>
            <a:ext cx="78914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صورة 2" descr="ساعة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4" name="شكل بيضاوي 3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مربع نص 4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  دقائق</a:t>
            </a:r>
            <a:r>
              <a:rPr lang="en-US" b="1" dirty="0" smtClean="0">
                <a:solidFill>
                  <a:srgbClr val="C00000"/>
                </a:solidFill>
              </a:rPr>
              <a:t>5</a:t>
            </a:r>
            <a:endParaRPr lang="ar-SA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0"/>
            <a:ext cx="2857488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3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752600"/>
            <a:ext cx="8915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مستدير الزوايا 2"/>
          <p:cNvSpPr/>
          <p:nvPr/>
        </p:nvSpPr>
        <p:spPr>
          <a:xfrm>
            <a:off x="3733056" y="76200"/>
            <a:ext cx="1296144" cy="52772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فردي</a:t>
            </a:r>
            <a:endParaRPr lang="ar-SA" sz="3600" dirty="0"/>
          </a:p>
        </p:txBody>
      </p:sp>
      <p:pic>
        <p:nvPicPr>
          <p:cNvPr id="4" name="صورة 3" descr="ساعة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5" name="شكل بيضاوي 4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مربع نص 5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  دقائق</a:t>
            </a:r>
            <a:r>
              <a:rPr lang="en-US" b="1" dirty="0" smtClean="0">
                <a:solidFill>
                  <a:srgbClr val="C00000"/>
                </a:solidFill>
              </a:rPr>
              <a:t>15</a:t>
            </a:r>
            <a:endParaRPr lang="ar-SA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9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89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3810000" y="381000"/>
            <a:ext cx="1118592" cy="57606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فردي</a:t>
            </a:r>
            <a:endParaRPr lang="ar-SA" sz="2400" b="1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7162800" y="304800"/>
            <a:ext cx="1423392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التقويم</a:t>
            </a:r>
            <a:endParaRPr lang="ar-SA" sz="2400" b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124200" y="1752600"/>
            <a:ext cx="51700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استعملي التمثيل البياني لإيجاد جميع عوامل دالة كثيرة الحدود </a:t>
            </a:r>
            <a:endParaRPr kumimoji="0" lang="ar-S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362200"/>
            <a:ext cx="31051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685800"/>
            <a:ext cx="2438400" cy="165735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2438400"/>
            <a:ext cx="2486025" cy="368617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7650" y="3352800"/>
            <a:ext cx="2571750" cy="3071812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  <p:sp>
        <p:nvSpPr>
          <p:cNvPr id="5" name="وسيلة شرح على شكل سحابة 4"/>
          <p:cNvSpPr/>
          <p:nvPr/>
        </p:nvSpPr>
        <p:spPr>
          <a:xfrm>
            <a:off x="2286000" y="381000"/>
            <a:ext cx="3643338" cy="96983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عددي طرق قسمة كثيرات الحدود؟</a:t>
            </a:r>
            <a:endParaRPr lang="en-US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وسيلة شرح على شكل سحابة 5"/>
          <p:cNvSpPr/>
          <p:nvPr/>
        </p:nvSpPr>
        <p:spPr>
          <a:xfrm>
            <a:off x="2133600" y="1371600"/>
            <a:ext cx="3643338" cy="96983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كيف يمكن إيجاد قيمة دالة عند عدد معين ؟</a:t>
            </a:r>
            <a:endParaRPr lang="en-US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وسيلة شرح على شكل سحابة 6"/>
          <p:cNvSpPr/>
          <p:nvPr/>
        </p:nvSpPr>
        <p:spPr>
          <a:xfrm>
            <a:off x="2438400" y="2362200"/>
            <a:ext cx="3643338" cy="96983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كيف يمكن تحليل كثيرات الحدود؟</a:t>
            </a:r>
            <a:endParaRPr lang="en-US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09600"/>
            <a:ext cx="7677150" cy="329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وسيلة شرح على شكل سحابة 2"/>
          <p:cNvSpPr/>
          <p:nvPr/>
        </p:nvSpPr>
        <p:spPr>
          <a:xfrm>
            <a:off x="5500662" y="4267200"/>
            <a:ext cx="3643338" cy="142703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ما</a:t>
            </a:r>
            <a:r>
              <a:rPr lang="en-US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ar-SA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قيمة </a:t>
            </a:r>
            <a:r>
              <a:rPr lang="en-US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x</a:t>
            </a:r>
            <a:r>
              <a:rPr lang="ar-SA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إذا رغبت بمعرفة الأرباح المتوقعة عام </a:t>
            </a:r>
            <a:r>
              <a:rPr lang="en-US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1419</a:t>
            </a:r>
            <a:r>
              <a:rPr lang="ar-SA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؟</a:t>
            </a:r>
            <a:endParaRPr lang="en-US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242862" y="4724400"/>
            <a:ext cx="3643338" cy="142703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كيف يمكنك توقع الأرباح عام </a:t>
            </a:r>
            <a:r>
              <a:rPr lang="en-US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1438</a:t>
            </a:r>
            <a:r>
              <a:rPr lang="ar-SA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؟</a:t>
            </a:r>
            <a:endParaRPr lang="en-US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81000" y="2667000"/>
            <a:ext cx="821436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وسيلة شرح على شكل سحابة 5"/>
          <p:cNvSpPr/>
          <p:nvPr/>
        </p:nvSpPr>
        <p:spPr>
          <a:xfrm>
            <a:off x="2895600" y="5105400"/>
            <a:ext cx="3643338" cy="142703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استخدمي القسمة التركيبية لتوقع الأرباح عام </a:t>
            </a:r>
            <a:r>
              <a:rPr lang="en-US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1438</a:t>
            </a:r>
            <a:r>
              <a:rPr lang="ar-SA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؟</a:t>
            </a:r>
            <a:endParaRPr lang="en-US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38300"/>
            <a:ext cx="8305799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ستطيل 3"/>
          <p:cNvSpPr/>
          <p:nvPr/>
        </p:nvSpPr>
        <p:spPr>
          <a:xfrm>
            <a:off x="381000" y="3733800"/>
            <a:ext cx="79248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533400" y="4572000"/>
            <a:ext cx="79248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4800600" y="5943600"/>
            <a:ext cx="3657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2438400"/>
            <a:ext cx="77819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صورة 2" descr="ساعة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4" name="شكل بيضاوي 3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مربع نص 4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  دقائق</a:t>
            </a:r>
            <a:r>
              <a:rPr lang="en-US" b="1" dirty="0" smtClean="0">
                <a:solidFill>
                  <a:srgbClr val="C00000"/>
                </a:solidFill>
              </a:rPr>
              <a:t>5</a:t>
            </a:r>
            <a:endParaRPr lang="ar-SA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0"/>
            <a:ext cx="2857488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3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8458200" cy="624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ستطيل 3"/>
          <p:cNvSpPr/>
          <p:nvPr/>
        </p:nvSpPr>
        <p:spPr>
          <a:xfrm>
            <a:off x="4800600" y="1143000"/>
            <a:ext cx="4023360" cy="2667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396240" y="838200"/>
            <a:ext cx="4023360" cy="2667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3825240" y="3352800"/>
            <a:ext cx="4861560" cy="2667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777240" y="6019800"/>
            <a:ext cx="783336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914400"/>
            <a:ext cx="777240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382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1386840" y="1447800"/>
            <a:ext cx="699516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ستطيل 3"/>
          <p:cNvSpPr/>
          <p:nvPr/>
        </p:nvSpPr>
        <p:spPr>
          <a:xfrm>
            <a:off x="1219200" y="1828800"/>
            <a:ext cx="714756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5638800" y="2667000"/>
            <a:ext cx="274320" cy="365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6202680" y="2240280"/>
            <a:ext cx="274320" cy="274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6172200" y="2667000"/>
            <a:ext cx="274320" cy="274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6659880" y="2240280"/>
            <a:ext cx="274320" cy="274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ستطيل 8"/>
          <p:cNvSpPr/>
          <p:nvPr/>
        </p:nvSpPr>
        <p:spPr>
          <a:xfrm>
            <a:off x="6705600" y="2621280"/>
            <a:ext cx="274320" cy="274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ستطيل 9"/>
          <p:cNvSpPr/>
          <p:nvPr/>
        </p:nvSpPr>
        <p:spPr>
          <a:xfrm>
            <a:off x="7178040" y="2286000"/>
            <a:ext cx="365760" cy="274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مستطيل 10"/>
          <p:cNvSpPr/>
          <p:nvPr/>
        </p:nvSpPr>
        <p:spPr>
          <a:xfrm>
            <a:off x="7162800" y="2621280"/>
            <a:ext cx="365760" cy="274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مستطيل 11"/>
          <p:cNvSpPr/>
          <p:nvPr/>
        </p:nvSpPr>
        <p:spPr>
          <a:xfrm>
            <a:off x="7772400" y="2286000"/>
            <a:ext cx="365760" cy="274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مستطيل 12"/>
          <p:cNvSpPr/>
          <p:nvPr/>
        </p:nvSpPr>
        <p:spPr>
          <a:xfrm>
            <a:off x="7620000" y="2621280"/>
            <a:ext cx="533400" cy="274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مستطيل 13"/>
          <p:cNvSpPr/>
          <p:nvPr/>
        </p:nvSpPr>
        <p:spPr>
          <a:xfrm>
            <a:off x="1219200" y="3048000"/>
            <a:ext cx="714756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مستطيل 14"/>
          <p:cNvSpPr/>
          <p:nvPr/>
        </p:nvSpPr>
        <p:spPr>
          <a:xfrm>
            <a:off x="1219200" y="3886200"/>
            <a:ext cx="714756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مستطيل 15"/>
          <p:cNvSpPr/>
          <p:nvPr/>
        </p:nvSpPr>
        <p:spPr>
          <a:xfrm>
            <a:off x="1219200" y="4648200"/>
            <a:ext cx="714756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مستطيل 16"/>
          <p:cNvSpPr/>
          <p:nvPr/>
        </p:nvSpPr>
        <p:spPr>
          <a:xfrm>
            <a:off x="1295400" y="5181600"/>
            <a:ext cx="714756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مستطيل 17"/>
          <p:cNvSpPr/>
          <p:nvPr/>
        </p:nvSpPr>
        <p:spPr>
          <a:xfrm>
            <a:off x="1295400" y="5715000"/>
            <a:ext cx="714756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مستطيل 18"/>
          <p:cNvSpPr/>
          <p:nvPr/>
        </p:nvSpPr>
        <p:spPr>
          <a:xfrm>
            <a:off x="533400" y="6172200"/>
            <a:ext cx="7772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2895600"/>
            <a:ext cx="5738812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صورة 1" descr="http://www.ghassan-ktait.com/data/15/imagesCABVVHO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304800"/>
            <a:ext cx="1763688" cy="1428750"/>
          </a:xfrm>
          <a:prstGeom prst="rect">
            <a:avLst/>
          </a:prstGeom>
          <a:noFill/>
        </p:spPr>
      </p:pic>
      <p:sp>
        <p:nvSpPr>
          <p:cNvPr id="4" name="مستطيل مستدير الزوايا 3"/>
          <p:cNvSpPr/>
          <p:nvPr/>
        </p:nvSpPr>
        <p:spPr>
          <a:xfrm>
            <a:off x="3047976" y="214290"/>
            <a:ext cx="3429024" cy="6429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2400" b="1" dirty="0" smtClean="0"/>
          </a:p>
          <a:p>
            <a:pPr algn="ctr"/>
            <a:r>
              <a:rPr lang="ar-SA" sz="2400" b="1" dirty="0" err="1" smtClean="0"/>
              <a:t>استراتيجية</a:t>
            </a:r>
            <a:r>
              <a:rPr lang="ar-SA" sz="2400" b="1" dirty="0" smtClean="0"/>
              <a:t> </a:t>
            </a:r>
            <a:r>
              <a:rPr lang="ar-SA" sz="2400" b="1" dirty="0" err="1" smtClean="0"/>
              <a:t>الجيكسو</a:t>
            </a:r>
            <a:endParaRPr lang="en-US" sz="2400" dirty="0" smtClean="0"/>
          </a:p>
          <a:p>
            <a:pPr algn="ctr"/>
            <a:endParaRPr lang="en-US" sz="2400" dirty="0"/>
          </a:p>
        </p:txBody>
      </p:sp>
      <p:pic>
        <p:nvPicPr>
          <p:cNvPr id="5" name="صورة 4" descr="ساعة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6" name="شكل بيضاوي 5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ربع نص 6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  دقائق</a:t>
            </a:r>
            <a:r>
              <a:rPr lang="en-US" b="1" dirty="0" smtClean="0">
                <a:solidFill>
                  <a:srgbClr val="C00000"/>
                </a:solidFill>
              </a:rPr>
              <a:t>8</a:t>
            </a:r>
            <a:endParaRPr lang="ar-SA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48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7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8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82</Words>
  <Application>Microsoft Office PowerPoint</Application>
  <PresentationFormat>عرض على الشاشة (3:4)‏</PresentationFormat>
  <Paragraphs>21</Paragraphs>
  <Slides>15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TOSHIBA</dc:creator>
  <cp:lastModifiedBy>TOSHIBA</cp:lastModifiedBy>
  <cp:revision>24</cp:revision>
  <dcterms:created xsi:type="dcterms:W3CDTF">2015-11-29T11:51:19Z</dcterms:created>
  <dcterms:modified xsi:type="dcterms:W3CDTF">2015-11-29T22:08:28Z</dcterms:modified>
</cp:coreProperties>
</file>