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78" r:id="rId2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6F9"/>
    <a:srgbClr val="FED2F6"/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46F890A9-2807-4EBB-B81D-B2AA78EC7F39}" styleName="نمط داكن 2 - تمييز 5/تميي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نمط متوسط 4 - تميي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نمط ذو نسُق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33" autoAdjust="0"/>
    <p:restoredTop sz="94660"/>
  </p:normalViewPr>
  <p:slideViewPr>
    <p:cSldViewPr snapToGrid="0">
      <p:cViewPr varScale="1">
        <p:scale>
          <a:sx n="50" d="100"/>
          <a:sy n="50" d="100"/>
        </p:scale>
        <p:origin x="220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481BF34-6EF2-49F7-96CD-4345E56D2795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B18C419-F885-4E2F-9AB4-90AFFB99A5B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321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73607" y="2407027"/>
            <a:ext cx="6519066" cy="224755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554998" y="6852643"/>
            <a:ext cx="4157488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الثالث</a:t>
            </a:r>
            <a:r>
              <a:rPr kumimoji="0" lang="ar-SA" sz="12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 في ساحة حديقة الحيوانات 18 أسد , فإذا دخلت 8 أسود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إلى أقفاصها , فكم أسداً بقي في ساحة الحديقة 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الفهم :المعطيات : في ساحة حديقة الحيوانات ......أسد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إذا</a:t>
            </a: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 دخلت .......إلى أقفاصها.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baseline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المطلوب</a:t>
            </a: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:  كم .......................................؟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  التخطيط : لحل المسألة استخدم ...............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baseline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الحل</a:t>
            </a: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: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               .............            ............. = ................           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1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 panose="020B0604020202020204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986005" y="2441569"/>
            <a:ext cx="281492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الأول</a:t>
            </a:r>
            <a:r>
              <a:rPr kumimoji="0" lang="ar-SA" sz="14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: أوجدي ناتج الطرح   :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256462" y="6794730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42042" y="4688915"/>
            <a:ext cx="2801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الثاني : أوجدي ناتج الطرح ثم تحققي من صحة الطرح باستعمال الجمع :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57788" y="4636436"/>
            <a:ext cx="6519065" cy="213287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99342" y="8887842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انتهت الأسئلة   تمنياتي لك بالتوفيق                                                                            اسم المعلمة :</a:t>
            </a:r>
          </a:p>
        </p:txBody>
      </p:sp>
      <p:graphicFrame>
        <p:nvGraphicFramePr>
          <p:cNvPr id="12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183890"/>
              </p:ext>
            </p:extLst>
          </p:nvPr>
        </p:nvGraphicFramePr>
        <p:xfrm>
          <a:off x="256462" y="6825681"/>
          <a:ext cx="3014705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92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12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</a:t>
                      </a:r>
                      <a:r>
                        <a:rPr lang="ar-SA" sz="800" b="1" dirty="0" err="1">
                          <a:solidFill>
                            <a:schemeClr val="tx1"/>
                          </a:solidFill>
                        </a:rPr>
                        <a:t>اتباع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 الخطوات الأربع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4" name="مجموعة 13"/>
          <p:cNvGrpSpPr/>
          <p:nvPr/>
        </p:nvGrpSpPr>
        <p:grpSpPr>
          <a:xfrm>
            <a:off x="-171524" y="195306"/>
            <a:ext cx="7146862" cy="2228613"/>
            <a:chOff x="-203041" y="91600"/>
            <a:chExt cx="7146862" cy="2228613"/>
          </a:xfrm>
        </p:grpSpPr>
        <p:sp>
          <p:nvSpPr>
            <p:cNvPr id="15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اسم الطالبة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المدرسة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الصف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</a:t>
              </a:r>
            </a:p>
          </p:txBody>
        </p:sp>
        <p:sp>
          <p:nvSpPr>
            <p:cNvPr id="16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المملكة العربية السعودية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وزارة التعليم 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مكتب التربية والتعليم بمحافظة الجبيل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قسم الصفوف الأولية</a:t>
              </a:r>
            </a:p>
          </p:txBody>
        </p:sp>
        <p:pic>
          <p:nvPicPr>
            <p:cNvPr id="17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مستدير الزوايا 17"/>
            <p:cNvSpPr/>
            <p:nvPr/>
          </p:nvSpPr>
          <p:spPr>
            <a:xfrm>
              <a:off x="1392348" y="114036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نموذج (7)</a:t>
              </a: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الاختبار الدوري للصف الثاني مادة الرياضيات  الفترة الثانية</a:t>
              </a:r>
              <a:r>
                <a:rPr kumimoji="0" lang="ar-SA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9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20" name="Picture 2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3600" b="1" i="0" u="none" strike="noStrike" kern="1200" cap="none" spc="0" normalizeH="0" baseline="0" noProof="0" dirty="0">
                  <a:ln w="0"/>
                  <a:gradFill flip="none" rotWithShape="1">
                    <a:gsLst>
                      <a:gs pos="72843">
                        <a:srgbClr val="ED7D31">
                          <a:lumMod val="75000"/>
                        </a:srgbClr>
                      </a:gs>
                      <a:gs pos="71687">
                        <a:prstClr val="black"/>
                      </a:gs>
                      <a:gs pos="69375">
                        <a:srgbClr val="ED7D31">
                          <a:lumMod val="20000"/>
                          <a:lumOff val="80000"/>
                        </a:srgb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rgbClr val="70AD47">
                          <a:lumMod val="60000"/>
                          <a:lumOff val="40000"/>
                        </a:srgbClr>
                      </a:gs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5B9BD5">
                          <a:lumMod val="45000"/>
                          <a:lumOff val="55000"/>
                        </a:srgbClr>
                      </a:gs>
                      <a:gs pos="83000">
                        <a:srgbClr val="5B9BD5">
                          <a:lumMod val="45000"/>
                          <a:lumOff val="55000"/>
                        </a:srgbClr>
                      </a:gs>
                      <a:gs pos="100000">
                        <a:srgbClr val="5B9BD5">
                          <a:lumMod val="30000"/>
                          <a:lumOff val="70000"/>
                        </a:srgb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libri"/>
                  <a:ea typeface="+mn-ea"/>
                  <a:cs typeface="Bold Italic Art" panose="02010400000000000000" pitchFamily="2" charset="-78"/>
                </a:rPr>
                <a:t>الرياضيات</a:t>
              </a:r>
            </a:p>
          </p:txBody>
        </p:sp>
      </p:grpSp>
      <p:sp>
        <p:nvSpPr>
          <p:cNvPr id="52" name="مخطط انسيابي: معالجة متعاقبة 105"/>
          <p:cNvSpPr/>
          <p:nvPr/>
        </p:nvSpPr>
        <p:spPr>
          <a:xfrm>
            <a:off x="4221988" y="2911387"/>
            <a:ext cx="1032704" cy="1233069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77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45</a:t>
            </a: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مخطط انسيابي: معالجة متعاقبة 106"/>
          <p:cNvSpPr/>
          <p:nvPr/>
        </p:nvSpPr>
        <p:spPr>
          <a:xfrm>
            <a:off x="5684288" y="2921183"/>
            <a:ext cx="1016042" cy="1227785"/>
          </a:xfrm>
          <a:prstGeom prst="flowChartAlternate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52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2" name="Rectangle 1"/>
          <p:cNvSpPr/>
          <p:nvPr/>
        </p:nvSpPr>
        <p:spPr>
          <a:xfrm>
            <a:off x="4976588" y="8364391"/>
            <a:ext cx="366329" cy="2450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Minus Sign 2"/>
          <p:cNvSpPr/>
          <p:nvPr/>
        </p:nvSpPr>
        <p:spPr>
          <a:xfrm flipV="1">
            <a:off x="5717878" y="3817025"/>
            <a:ext cx="1016042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Minus Sign 25"/>
          <p:cNvSpPr/>
          <p:nvPr/>
        </p:nvSpPr>
        <p:spPr>
          <a:xfrm>
            <a:off x="4267114" y="3793333"/>
            <a:ext cx="1032705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Minus Sign 26"/>
          <p:cNvSpPr/>
          <p:nvPr/>
        </p:nvSpPr>
        <p:spPr>
          <a:xfrm flipH="1" flipV="1">
            <a:off x="6389555" y="3516391"/>
            <a:ext cx="20116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Minus Sign 28"/>
          <p:cNvSpPr/>
          <p:nvPr/>
        </p:nvSpPr>
        <p:spPr>
          <a:xfrm flipH="1" flipV="1">
            <a:off x="4851452" y="3470672"/>
            <a:ext cx="25603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48" name="جدول 11"/>
          <p:cNvGraphicFramePr>
            <a:graphicFrameLocks noGrp="1"/>
          </p:cNvGraphicFramePr>
          <p:nvPr>
            <p:extLst/>
          </p:nvPr>
        </p:nvGraphicFramePr>
        <p:xfrm>
          <a:off x="294590" y="2416811"/>
          <a:ext cx="3497803" cy="121421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7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44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61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120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466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2425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طرح عددين مكزن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كل كنهما من من ثلاثة أرقام على الأكثر بإعادة التجميع وبدونه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9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580389"/>
              </p:ext>
            </p:extLst>
          </p:nvPr>
        </p:nvGraphicFramePr>
        <p:xfrm>
          <a:off x="257411" y="4623004"/>
          <a:ext cx="3689954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835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8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41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83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40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2164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التحقق من صحة ناتج الطرح باستخدام الجمع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Rectangle: Rounded Corners 30"/>
          <p:cNvSpPr/>
          <p:nvPr/>
        </p:nvSpPr>
        <p:spPr>
          <a:xfrm>
            <a:off x="5606752" y="5396851"/>
            <a:ext cx="1106097" cy="113557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90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38</a:t>
            </a:r>
          </a:p>
        </p:txBody>
      </p:sp>
      <p:sp>
        <p:nvSpPr>
          <p:cNvPr id="50" name="Rectangle: Rounded Corners 49"/>
          <p:cNvSpPr/>
          <p:nvPr/>
        </p:nvSpPr>
        <p:spPr>
          <a:xfrm>
            <a:off x="4107652" y="5408905"/>
            <a:ext cx="1189838" cy="1130013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التحقق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Minus Sign 32"/>
          <p:cNvSpPr/>
          <p:nvPr/>
        </p:nvSpPr>
        <p:spPr>
          <a:xfrm>
            <a:off x="5666876" y="6250858"/>
            <a:ext cx="948754" cy="6360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Minus Sign 33"/>
          <p:cNvSpPr/>
          <p:nvPr/>
        </p:nvSpPr>
        <p:spPr>
          <a:xfrm flipV="1">
            <a:off x="6345525" y="5938302"/>
            <a:ext cx="219456" cy="594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433" y="8065714"/>
            <a:ext cx="1545734" cy="751344"/>
          </a:xfrm>
          <a:prstGeom prst="rect">
            <a:avLst/>
          </a:prstGeom>
        </p:spPr>
      </p:pic>
      <p:pic>
        <p:nvPicPr>
          <p:cNvPr id="35" name="صورة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593" y="782578"/>
            <a:ext cx="1011024" cy="7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494208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246</Words>
  <Application>Microsoft Office PowerPoint</Application>
  <PresentationFormat>عرض على الشاشة (3:4)‏</PresentationFormat>
  <Paragraphs>79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8" baseType="lpstr">
      <vt:lpstr>Arial</vt:lpstr>
      <vt:lpstr>Bold Italic Art</vt:lpstr>
      <vt:lpstr>Calibri</vt:lpstr>
      <vt:lpstr>Calibri Light</vt:lpstr>
      <vt:lpstr>Times New Roman</vt:lpstr>
      <vt:lpstr>Wingdings</vt:lpstr>
      <vt:lpstr>نسق Office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106</cp:revision>
  <dcterms:created xsi:type="dcterms:W3CDTF">2016-10-19T21:09:54Z</dcterms:created>
  <dcterms:modified xsi:type="dcterms:W3CDTF">2016-12-15T11:37:21Z</dcterms:modified>
</cp:coreProperties>
</file>