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308" r:id="rId2"/>
    <p:sldId id="309" r:id="rId3"/>
    <p:sldId id="301" r:id="rId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4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46881-5A84-4FB5-ADB0-4201563A2786}" type="datetimeFigureOut">
              <a:rPr lang="ar-SA" smtClean="0"/>
              <a:pPr/>
              <a:t>09/01/1440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71578-EF30-403D-80AE-F74553985351}" type="slidenum">
              <a:rPr lang="ar-SA" smtClean="0"/>
              <a:pPr/>
              <a:t>‹N°›</a:t>
            </a:fld>
            <a:endParaRPr lang="ar-SA"/>
          </a:p>
        </p:txBody>
      </p:sp>
      <p:pic>
        <p:nvPicPr>
          <p:cNvPr id="7" name="صورة 6" descr="ujy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90500" cap="sq">
            <a:solidFill>
              <a:schemeClr val="accent3">
                <a:lumMod val="40000"/>
                <a:lumOff val="60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9" name="مربع نص 7"/>
          <p:cNvSpPr txBox="1"/>
          <p:nvPr userDrawn="1"/>
        </p:nvSpPr>
        <p:spPr>
          <a:xfrm>
            <a:off x="-123570" y="6575167"/>
            <a:ext cx="874846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dirty="0" smtClean="0">
                <a:solidFill>
                  <a:srgbClr val="0000CC"/>
                </a:solidFill>
              </a:rPr>
              <a:t>إعداد وتنفيذ</a:t>
            </a:r>
            <a:r>
              <a:rPr lang="ar-SA" baseline="0" dirty="0" smtClean="0">
                <a:solidFill>
                  <a:srgbClr val="0000CC"/>
                </a:solidFill>
              </a:rPr>
              <a:t> الأستاذ / سند السلمي  مؤسس منتدى المبدع للرياضيات</a:t>
            </a:r>
            <a:r>
              <a:rPr lang="en-US" baseline="0" dirty="0" smtClean="0">
                <a:solidFill>
                  <a:srgbClr val="0000CC"/>
                </a:solidFill>
              </a:rPr>
              <a:t>http://www.jmathe.net/fourm/</a:t>
            </a:r>
            <a:endParaRPr lang="ar-SA" dirty="0">
              <a:solidFill>
                <a:srgbClr val="0000CC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5" Type="http://schemas.openxmlformats.org/officeDocument/2006/relationships/image" Target="../media/image6.jpeg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82" name="Picture 2"/>
          <p:cNvPicPr>
            <a:picLocks noChangeAspect="1" noChangeArrowheads="1"/>
          </p:cNvPicPr>
          <p:nvPr/>
        </p:nvPicPr>
        <p:blipFill>
          <a:blip r:embed="rId2" cstate="print"/>
          <a:srcRect l="26869" r="26472"/>
          <a:stretch>
            <a:fillRect/>
          </a:stretch>
        </p:blipFill>
        <p:spPr bwMode="auto">
          <a:xfrm>
            <a:off x="85383" y="120533"/>
            <a:ext cx="8928992" cy="6476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رابط مستقيم 5"/>
          <p:cNvCxnSpPr/>
          <p:nvPr/>
        </p:nvCxnSpPr>
        <p:spPr>
          <a:xfrm rot="10800000" flipV="1">
            <a:off x="1174177" y="5269541"/>
            <a:ext cx="216024" cy="144016"/>
          </a:xfrm>
          <a:prstGeom prst="line">
            <a:avLst/>
          </a:prstGeom>
          <a:ln w="635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" name="رابط مستقيم 6"/>
          <p:cNvCxnSpPr/>
          <p:nvPr/>
        </p:nvCxnSpPr>
        <p:spPr>
          <a:xfrm rot="10800000" flipV="1">
            <a:off x="1700354" y="5260867"/>
            <a:ext cx="216024" cy="144016"/>
          </a:xfrm>
          <a:prstGeom prst="line">
            <a:avLst/>
          </a:prstGeom>
          <a:ln w="635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8" name="مربع نص 7"/>
          <p:cNvSpPr txBox="1"/>
          <p:nvPr/>
        </p:nvSpPr>
        <p:spPr>
          <a:xfrm>
            <a:off x="6299960" y="5036774"/>
            <a:ext cx="42750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2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6786578" y="5026623"/>
            <a:ext cx="48615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15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6484549" y="5433643"/>
            <a:ext cx="36004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6948264" y="5424097"/>
            <a:ext cx="36004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8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3887488" y="5433643"/>
            <a:ext cx="2880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2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4337756" y="5420196"/>
            <a:ext cx="36004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3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1217859" y="5005677"/>
            <a:ext cx="194463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3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1387648" y="5023327"/>
            <a:ext cx="583390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11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16" name="مربع نص 15"/>
          <p:cNvSpPr txBox="1"/>
          <p:nvPr/>
        </p:nvSpPr>
        <p:spPr>
          <a:xfrm>
            <a:off x="1196298" y="5420196"/>
            <a:ext cx="2880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2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1669559" y="5424097"/>
            <a:ext cx="288032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5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18" name="سهم إلى اليسار 17">
            <a:hlinkClick r:id="rId3" action="ppaction://hlinksldjump"/>
          </p:cNvPr>
          <p:cNvSpPr/>
          <p:nvPr/>
        </p:nvSpPr>
        <p:spPr>
          <a:xfrm>
            <a:off x="179512" y="980728"/>
            <a:ext cx="936104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/>
              <a:t>تعزيز</a:t>
            </a:r>
            <a:endParaRPr lang="ar-SA" dirty="0"/>
          </a:p>
        </p:txBody>
      </p:sp>
      <p:sp>
        <p:nvSpPr>
          <p:cNvPr id="21" name="سهم إلى اليسار 20">
            <a:hlinkClick r:id="rId3" action="ppaction://hlinksldjump"/>
          </p:cNvPr>
          <p:cNvSpPr/>
          <p:nvPr/>
        </p:nvSpPr>
        <p:spPr>
          <a:xfrm>
            <a:off x="179512" y="4365104"/>
            <a:ext cx="936104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/>
              <a:t>تعزيز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906" name="Picture 2"/>
          <p:cNvPicPr>
            <a:picLocks noChangeAspect="1" noChangeArrowheads="1"/>
          </p:cNvPicPr>
          <p:nvPr/>
        </p:nvPicPr>
        <p:blipFill>
          <a:blip r:embed="rId2" cstate="print"/>
          <a:srcRect l="26278" r="26472"/>
          <a:stretch>
            <a:fillRect/>
          </a:stretch>
        </p:blipFill>
        <p:spPr bwMode="auto">
          <a:xfrm>
            <a:off x="53788" y="119919"/>
            <a:ext cx="8964488" cy="6477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رابط مستقيم 3"/>
          <p:cNvCxnSpPr/>
          <p:nvPr/>
        </p:nvCxnSpPr>
        <p:spPr>
          <a:xfrm rot="10800000" flipV="1">
            <a:off x="6209964" y="1502132"/>
            <a:ext cx="216024" cy="144016"/>
          </a:xfrm>
          <a:prstGeom prst="line">
            <a:avLst/>
          </a:prstGeom>
          <a:ln w="635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5" name="رابط مستقيم 4"/>
          <p:cNvCxnSpPr/>
          <p:nvPr/>
        </p:nvCxnSpPr>
        <p:spPr>
          <a:xfrm rot="10800000" flipV="1">
            <a:off x="6709247" y="1513621"/>
            <a:ext cx="216024" cy="144016"/>
          </a:xfrm>
          <a:prstGeom prst="line">
            <a:avLst/>
          </a:prstGeom>
          <a:ln w="635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6" name="مربع نص 5"/>
          <p:cNvSpPr txBox="1"/>
          <p:nvPr/>
        </p:nvSpPr>
        <p:spPr>
          <a:xfrm>
            <a:off x="6248399" y="1274306"/>
            <a:ext cx="186263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4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6541167" y="1278207"/>
            <a:ext cx="46565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10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6167680" y="1669944"/>
            <a:ext cx="36004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70C0"/>
                </a:solidFill>
              </a:rPr>
              <a:t>2</a:t>
            </a:r>
            <a:endParaRPr lang="ar-SA" sz="3200" b="1" dirty="0">
              <a:solidFill>
                <a:srgbClr val="0070C0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6655459" y="1669944"/>
            <a:ext cx="36004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70C0"/>
                </a:solidFill>
              </a:rPr>
              <a:t>6</a:t>
            </a:r>
            <a:endParaRPr lang="ar-SA" sz="3200" b="1" dirty="0">
              <a:solidFill>
                <a:srgbClr val="0070C0"/>
              </a:solidFill>
            </a:endParaRPr>
          </a:p>
        </p:txBody>
      </p:sp>
      <p:cxnSp>
        <p:nvCxnSpPr>
          <p:cNvPr id="10" name="رابط مستقيم 9"/>
          <p:cNvCxnSpPr/>
          <p:nvPr/>
        </p:nvCxnSpPr>
        <p:spPr>
          <a:xfrm rot="10800000" flipV="1">
            <a:off x="3590782" y="1506905"/>
            <a:ext cx="216024" cy="144016"/>
          </a:xfrm>
          <a:prstGeom prst="line">
            <a:avLst/>
          </a:prstGeom>
          <a:ln w="635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1" name="رابط مستقيم 10"/>
          <p:cNvCxnSpPr/>
          <p:nvPr/>
        </p:nvCxnSpPr>
        <p:spPr>
          <a:xfrm rot="10800000" flipV="1">
            <a:off x="4076618" y="1498231"/>
            <a:ext cx="216024" cy="144016"/>
          </a:xfrm>
          <a:prstGeom prst="line">
            <a:avLst/>
          </a:prstGeom>
          <a:ln w="635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2" name="مربع نص 11"/>
          <p:cNvSpPr txBox="1"/>
          <p:nvPr/>
        </p:nvSpPr>
        <p:spPr>
          <a:xfrm>
            <a:off x="3588876" y="1279079"/>
            <a:ext cx="186263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7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3921985" y="1282980"/>
            <a:ext cx="46565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12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3491880" y="1669944"/>
            <a:ext cx="36004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70C0"/>
                </a:solidFill>
              </a:rPr>
              <a:t>4</a:t>
            </a:r>
            <a:endParaRPr lang="ar-SA" sz="3200" b="1" dirty="0">
              <a:solidFill>
                <a:srgbClr val="0070C0"/>
              </a:solidFill>
            </a:endParaRPr>
          </a:p>
        </p:txBody>
      </p:sp>
      <p:sp>
        <p:nvSpPr>
          <p:cNvPr id="15" name="مربع نص 14"/>
          <p:cNvSpPr txBox="1"/>
          <p:nvPr/>
        </p:nvSpPr>
        <p:spPr>
          <a:xfrm>
            <a:off x="4009383" y="1674323"/>
            <a:ext cx="36004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70C0"/>
                </a:solidFill>
              </a:rPr>
              <a:t>5</a:t>
            </a:r>
            <a:endParaRPr lang="ar-SA" sz="3200" b="1" dirty="0">
              <a:solidFill>
                <a:srgbClr val="0070C0"/>
              </a:solidFill>
            </a:endParaRPr>
          </a:p>
        </p:txBody>
      </p:sp>
      <p:cxnSp>
        <p:nvCxnSpPr>
          <p:cNvPr id="16" name="رابط مستقيم 15"/>
          <p:cNvCxnSpPr/>
          <p:nvPr/>
        </p:nvCxnSpPr>
        <p:spPr>
          <a:xfrm rot="10800000" flipV="1">
            <a:off x="926486" y="1506905"/>
            <a:ext cx="216024" cy="144016"/>
          </a:xfrm>
          <a:prstGeom prst="line">
            <a:avLst/>
          </a:prstGeom>
          <a:ln w="635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7" name="رابط مستقيم 16"/>
          <p:cNvCxnSpPr/>
          <p:nvPr/>
        </p:nvCxnSpPr>
        <p:spPr>
          <a:xfrm rot="10800000" flipV="1">
            <a:off x="1412322" y="1511678"/>
            <a:ext cx="216024" cy="144016"/>
          </a:xfrm>
          <a:prstGeom prst="line">
            <a:avLst/>
          </a:prstGeom>
          <a:ln w="635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8" name="مربع نص 17"/>
          <p:cNvSpPr txBox="1"/>
          <p:nvPr/>
        </p:nvSpPr>
        <p:spPr>
          <a:xfrm>
            <a:off x="924580" y="1279079"/>
            <a:ext cx="186263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2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19" name="مربع نص 18"/>
          <p:cNvSpPr txBox="1"/>
          <p:nvPr/>
        </p:nvSpPr>
        <p:spPr>
          <a:xfrm>
            <a:off x="1257689" y="1282980"/>
            <a:ext cx="46565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17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20" name="مربع نص 19"/>
          <p:cNvSpPr txBox="1"/>
          <p:nvPr/>
        </p:nvSpPr>
        <p:spPr>
          <a:xfrm>
            <a:off x="881372" y="1633982"/>
            <a:ext cx="36004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70C0"/>
                </a:solidFill>
              </a:rPr>
              <a:t>0</a:t>
            </a:r>
            <a:endParaRPr lang="ar-SA" sz="3200" b="1" dirty="0">
              <a:solidFill>
                <a:srgbClr val="0070C0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1371981" y="1674323"/>
            <a:ext cx="36004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70C0"/>
                </a:solidFill>
              </a:rPr>
              <a:t>8</a:t>
            </a:r>
            <a:endParaRPr lang="ar-SA" sz="3200" b="1" dirty="0">
              <a:solidFill>
                <a:srgbClr val="0070C0"/>
              </a:solidFill>
            </a:endParaRPr>
          </a:p>
        </p:txBody>
      </p:sp>
      <p:cxnSp>
        <p:nvCxnSpPr>
          <p:cNvPr id="22" name="رابط مستقيم 21"/>
          <p:cNvCxnSpPr/>
          <p:nvPr/>
        </p:nvCxnSpPr>
        <p:spPr>
          <a:xfrm rot="10800000" flipV="1">
            <a:off x="6169623" y="2295092"/>
            <a:ext cx="216024" cy="144016"/>
          </a:xfrm>
          <a:prstGeom prst="line">
            <a:avLst/>
          </a:prstGeom>
          <a:ln w="635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/>
          <p:nvPr/>
        </p:nvCxnSpPr>
        <p:spPr>
          <a:xfrm rot="10800000" flipV="1">
            <a:off x="6682353" y="2299439"/>
            <a:ext cx="216024" cy="144016"/>
          </a:xfrm>
          <a:prstGeom prst="line">
            <a:avLst/>
          </a:prstGeom>
          <a:ln w="635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4" name="مربع نص 23"/>
          <p:cNvSpPr txBox="1"/>
          <p:nvPr/>
        </p:nvSpPr>
        <p:spPr>
          <a:xfrm>
            <a:off x="6221505" y="2080713"/>
            <a:ext cx="186263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1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6500826" y="2071167"/>
            <a:ext cx="46565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16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6124509" y="2493768"/>
            <a:ext cx="36004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CC0099"/>
                </a:solidFill>
              </a:rPr>
              <a:t>0</a:t>
            </a:r>
            <a:endParaRPr lang="ar-SA" sz="3200" b="1" dirty="0">
              <a:solidFill>
                <a:srgbClr val="CC0099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6588224" y="2484222"/>
            <a:ext cx="36004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CC0099"/>
                </a:solidFill>
              </a:rPr>
              <a:t>7</a:t>
            </a:r>
            <a:endParaRPr lang="ar-SA" sz="3200" b="1" dirty="0">
              <a:solidFill>
                <a:srgbClr val="CC0099"/>
              </a:solidFill>
            </a:endParaRPr>
          </a:p>
        </p:txBody>
      </p:sp>
      <p:cxnSp>
        <p:nvCxnSpPr>
          <p:cNvPr id="28" name="رابط مستقيم 27"/>
          <p:cNvCxnSpPr/>
          <p:nvPr/>
        </p:nvCxnSpPr>
        <p:spPr>
          <a:xfrm rot="10800000" flipV="1">
            <a:off x="3532221" y="2281645"/>
            <a:ext cx="216024" cy="144016"/>
          </a:xfrm>
          <a:prstGeom prst="line">
            <a:avLst/>
          </a:prstGeom>
          <a:ln w="635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9" name="رابط مستقيم 28"/>
          <p:cNvCxnSpPr/>
          <p:nvPr/>
        </p:nvCxnSpPr>
        <p:spPr>
          <a:xfrm rot="10800000" flipV="1">
            <a:off x="4044951" y="2299865"/>
            <a:ext cx="216024" cy="144016"/>
          </a:xfrm>
          <a:prstGeom prst="line">
            <a:avLst/>
          </a:prstGeom>
          <a:ln w="635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0" name="مربع نص 29"/>
          <p:cNvSpPr txBox="1"/>
          <p:nvPr/>
        </p:nvSpPr>
        <p:spPr>
          <a:xfrm>
            <a:off x="3557209" y="2080713"/>
            <a:ext cx="186263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6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31" name="مربع نص 30"/>
          <p:cNvSpPr txBox="1"/>
          <p:nvPr/>
        </p:nvSpPr>
        <p:spPr>
          <a:xfrm>
            <a:off x="3876871" y="2071167"/>
            <a:ext cx="46565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14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3460213" y="2493768"/>
            <a:ext cx="36004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CC0099"/>
                </a:solidFill>
              </a:rPr>
              <a:t>5</a:t>
            </a:r>
            <a:endParaRPr lang="ar-SA" sz="3200" b="1" dirty="0">
              <a:solidFill>
                <a:srgbClr val="CC0099"/>
              </a:solidFill>
            </a:endParaRPr>
          </a:p>
        </p:txBody>
      </p:sp>
      <p:sp>
        <p:nvSpPr>
          <p:cNvPr id="33" name="مربع نص 32"/>
          <p:cNvSpPr txBox="1"/>
          <p:nvPr/>
        </p:nvSpPr>
        <p:spPr>
          <a:xfrm>
            <a:off x="3923928" y="2484222"/>
            <a:ext cx="36004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CC0099"/>
                </a:solidFill>
              </a:rPr>
              <a:t>6</a:t>
            </a:r>
            <a:endParaRPr lang="ar-SA" sz="3200" b="1" dirty="0">
              <a:solidFill>
                <a:srgbClr val="CC0099"/>
              </a:solidFill>
            </a:endParaRPr>
          </a:p>
        </p:txBody>
      </p:sp>
      <p:sp>
        <p:nvSpPr>
          <p:cNvPr id="38" name="مربع نص 37"/>
          <p:cNvSpPr txBox="1"/>
          <p:nvPr/>
        </p:nvSpPr>
        <p:spPr>
          <a:xfrm>
            <a:off x="796383" y="2478920"/>
            <a:ext cx="36004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CC0099"/>
                </a:solidFill>
              </a:rPr>
              <a:t>2</a:t>
            </a:r>
            <a:endParaRPr lang="ar-SA" sz="3200" b="1" dirty="0">
              <a:solidFill>
                <a:srgbClr val="CC0099"/>
              </a:solidFill>
            </a:endParaRPr>
          </a:p>
        </p:txBody>
      </p:sp>
      <p:sp>
        <p:nvSpPr>
          <p:cNvPr id="39" name="مربع نص 38"/>
          <p:cNvSpPr txBox="1"/>
          <p:nvPr/>
        </p:nvSpPr>
        <p:spPr>
          <a:xfrm>
            <a:off x="1363684" y="2492367"/>
            <a:ext cx="36004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CC0099"/>
                </a:solidFill>
              </a:rPr>
              <a:t>3</a:t>
            </a:r>
            <a:endParaRPr lang="ar-SA" sz="3200" b="1" dirty="0">
              <a:solidFill>
                <a:srgbClr val="CC0099"/>
              </a:solidFill>
            </a:endParaRPr>
          </a:p>
        </p:txBody>
      </p:sp>
      <p:sp>
        <p:nvSpPr>
          <p:cNvPr id="45" name="مربع نص 44"/>
          <p:cNvSpPr txBox="1"/>
          <p:nvPr/>
        </p:nvSpPr>
        <p:spPr>
          <a:xfrm>
            <a:off x="6429388" y="3143248"/>
            <a:ext cx="8800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B050"/>
                </a:solidFill>
              </a:rPr>
              <a:t>15</a:t>
            </a:r>
            <a:endParaRPr lang="ar-SA" sz="3200" b="1" dirty="0">
              <a:solidFill>
                <a:srgbClr val="00B050"/>
              </a:solidFill>
            </a:endParaRPr>
          </a:p>
        </p:txBody>
      </p:sp>
      <p:cxnSp>
        <p:nvCxnSpPr>
          <p:cNvPr id="60" name="رابط مستقيم 59"/>
          <p:cNvCxnSpPr/>
          <p:nvPr/>
        </p:nvCxnSpPr>
        <p:spPr>
          <a:xfrm rot="10800000" flipV="1">
            <a:off x="4093966" y="2894149"/>
            <a:ext cx="216024" cy="144016"/>
          </a:xfrm>
          <a:prstGeom prst="line">
            <a:avLst/>
          </a:prstGeom>
          <a:ln w="635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1" name="رابط مستقيم 60"/>
          <p:cNvCxnSpPr/>
          <p:nvPr/>
        </p:nvCxnSpPr>
        <p:spPr>
          <a:xfrm rot="10800000" flipV="1">
            <a:off x="4337756" y="2924731"/>
            <a:ext cx="216024" cy="144016"/>
          </a:xfrm>
          <a:prstGeom prst="line">
            <a:avLst/>
          </a:prstGeom>
          <a:ln w="635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62" name="مربع نص 61"/>
          <p:cNvSpPr txBox="1"/>
          <p:nvPr/>
        </p:nvSpPr>
        <p:spPr>
          <a:xfrm>
            <a:off x="4050400" y="2754961"/>
            <a:ext cx="186263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2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63" name="مربع نص 62"/>
          <p:cNvSpPr txBox="1"/>
          <p:nvPr/>
        </p:nvSpPr>
        <p:spPr>
          <a:xfrm>
            <a:off x="4156229" y="2710565"/>
            <a:ext cx="46565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 smtClean="0">
                <a:solidFill>
                  <a:srgbClr val="FF0000"/>
                </a:solidFill>
              </a:rPr>
              <a:t>14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57" name="سهم إلى اليسار 56">
            <a:hlinkClick r:id="rId3" action="ppaction://hlinksldjump"/>
          </p:cNvPr>
          <p:cNvSpPr/>
          <p:nvPr/>
        </p:nvSpPr>
        <p:spPr>
          <a:xfrm>
            <a:off x="179512" y="260648"/>
            <a:ext cx="936104" cy="50405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dirty="0" smtClean="0"/>
              <a:t>تعزيز</a:t>
            </a:r>
            <a:endParaRPr lang="ar-SA" dirty="0"/>
          </a:p>
        </p:txBody>
      </p:sp>
      <p:sp>
        <p:nvSpPr>
          <p:cNvPr id="58" name="مربع نص 57"/>
          <p:cNvSpPr txBox="1"/>
          <p:nvPr/>
        </p:nvSpPr>
        <p:spPr>
          <a:xfrm>
            <a:off x="3786182" y="3143248"/>
            <a:ext cx="8800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B050"/>
                </a:solidFill>
              </a:rPr>
              <a:t>18</a:t>
            </a:r>
            <a:endParaRPr lang="ar-SA" sz="3200" b="1" dirty="0">
              <a:solidFill>
                <a:srgbClr val="00B050"/>
              </a:solidFill>
            </a:endParaRPr>
          </a:p>
        </p:txBody>
      </p:sp>
      <p:sp>
        <p:nvSpPr>
          <p:cNvPr id="59" name="مربع نص 58"/>
          <p:cNvSpPr txBox="1"/>
          <p:nvPr/>
        </p:nvSpPr>
        <p:spPr>
          <a:xfrm>
            <a:off x="1125326" y="3143248"/>
            <a:ext cx="880056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00B050"/>
                </a:solidFill>
              </a:rPr>
              <a:t>11</a:t>
            </a:r>
            <a:endParaRPr lang="ar-SA" sz="32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2" grpId="0"/>
      <p:bldP spid="13" grpId="0"/>
      <p:bldP spid="14" grpId="0"/>
      <p:bldP spid="15" grpId="0"/>
      <p:bldP spid="18" grpId="0"/>
      <p:bldP spid="19" grpId="0"/>
      <p:bldP spid="20" grpId="0"/>
      <p:bldP spid="21" grpId="0"/>
      <p:bldP spid="24" grpId="0"/>
      <p:bldP spid="25" grpId="0"/>
      <p:bldP spid="26" grpId="0"/>
      <p:bldP spid="27" grpId="0"/>
      <p:bldP spid="30" grpId="0"/>
      <p:bldP spid="31" grpId="0"/>
      <p:bldP spid="32" grpId="0"/>
      <p:bldP spid="33" grpId="0"/>
      <p:bldP spid="38" grpId="0"/>
      <p:bldP spid="39" grpId="0"/>
      <p:bldP spid="45" grpId="0"/>
      <p:bldP spid="62" grpId="0"/>
      <p:bldP spid="63" grpId="0"/>
      <p:bldP spid="58" grpId="0"/>
      <p:bldP spid="5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2222fac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313" y="-315913"/>
            <a:ext cx="3784600" cy="3816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5" descr="بارك الله نجوم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468313" y="2565400"/>
            <a:ext cx="10548938" cy="248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AutoShape 6" descr="نسيج زهري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3851275" y="5732463"/>
            <a:ext cx="1512888" cy="576262"/>
          </a:xfrm>
          <a:prstGeom prst="actionButtonBlank">
            <a:avLst/>
          </a:prstGeom>
          <a:blipFill dpi="0" rotWithShape="1">
            <a:blip r:embed="rId5" cstate="print"/>
            <a:srcRect/>
            <a:tile tx="0" ty="0" sx="100000" sy="100000" flip="none" algn="tl"/>
          </a:blip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ar-SA" sz="2400">
                <a:solidFill>
                  <a:srgbClr val="FF3300"/>
                </a:solidFill>
                <a:cs typeface="SKR HEAD1" pitchFamily="2" charset="-78"/>
              </a:rPr>
              <a:t>الـعَودة من هنا</a:t>
            </a:r>
            <a:endParaRPr lang="en-US" sz="2400">
              <a:solidFill>
                <a:srgbClr val="FF3300"/>
              </a:solidFill>
              <a:cs typeface="SKR HEAD1" pitchFamily="2" charset="-78"/>
            </a:endParaRPr>
          </a:p>
        </p:txBody>
      </p:sp>
      <p:pic>
        <p:nvPicPr>
          <p:cNvPr id="8197" name="Picture 7" descr="hit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95738" y="5013325"/>
            <a:ext cx="11906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  <p:sndAc>
      <p:stSnd>
        <p:snd r:embed="rId2" name="أحسنت بارك الله فيك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43</Words>
  <Application>Microsoft Office PowerPoint</Application>
  <PresentationFormat>Affichage à l'écran (4:3)</PresentationFormat>
  <Paragraphs>41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سمة Office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FL</dc:creator>
  <cp:lastModifiedBy>Abdelhafid Touil</cp:lastModifiedBy>
  <cp:revision>81</cp:revision>
  <dcterms:created xsi:type="dcterms:W3CDTF">2010-08-28T14:33:54Z</dcterms:created>
  <dcterms:modified xsi:type="dcterms:W3CDTF">2018-09-19T20:38:54Z</dcterms:modified>
</cp:coreProperties>
</file>