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280" r:id="rId4"/>
    <p:sldId id="331" r:id="rId5"/>
    <p:sldId id="324" r:id="rId6"/>
    <p:sldId id="325" r:id="rId7"/>
    <p:sldId id="334" r:id="rId8"/>
    <p:sldId id="335" r:id="rId9"/>
    <p:sldId id="329" r:id="rId10"/>
    <p:sldId id="333" r:id="rId11"/>
    <p:sldId id="312" r:id="rId12"/>
    <p:sldId id="336" r:id="rId13"/>
    <p:sldId id="337" r:id="rId14"/>
    <p:sldId id="288" r:id="rId15"/>
    <p:sldId id="289" r:id="rId16"/>
    <p:sldId id="290" r:id="rId17"/>
    <p:sldId id="330" r:id="rId18"/>
    <p:sldId id="33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380"/>
    <p:restoredTop sz="88988" autoAdjust="0"/>
  </p:normalViewPr>
  <p:slideViewPr>
    <p:cSldViewPr>
      <p:cViewPr>
        <p:scale>
          <a:sx n="50" d="100"/>
          <a:sy n="50" d="100"/>
        </p:scale>
        <p:origin x="-235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DD4332-1003-4602-8D24-886D5A78636F}" type="datetimeFigureOut">
              <a:rPr lang="ar-SA" smtClean="0"/>
              <a:t>16/04/34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F84FC0-165E-4B78-B330-2FAC176D3E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14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93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72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100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04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73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55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72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34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94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76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092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7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77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557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165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4FC0-165E-4B78-B330-2FAC176D3E5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18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  <p:sndAc>
      <p:stSnd>
        <p:snd r:embed="rId13" name="hamm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71472" y="2857496"/>
            <a:ext cx="79966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علامات الساعة</a:t>
            </a:r>
          </a:p>
        </p:txBody>
      </p:sp>
      <p:pic>
        <p:nvPicPr>
          <p:cNvPr id="3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بور بوينت فقه سادس ف2 كتاب نشاط\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320479" cy="20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ouquet-of-hibiscus-and-rectangular-label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9708" y="548680"/>
            <a:ext cx="6345972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3"/>
          <p:cNvSpPr txBox="1"/>
          <p:nvPr/>
        </p:nvSpPr>
        <p:spPr>
          <a:xfrm>
            <a:off x="2857488" y="917090"/>
            <a:ext cx="3429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ثمرة معرفة المسلم </a:t>
            </a:r>
            <a:r>
              <a:rPr lang="ar-SA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بأشراط</a:t>
            </a:r>
            <a:r>
              <a:rPr lang="ar-S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الساعة 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3" y="1835056"/>
            <a:ext cx="867876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إذا عرف المسلم أشراط الساعة فإن ذلك يقوي إيمانه ويبعثه على الاستعداد للقاء الله بالعمل الصالح ولذلك سأل رجل النبي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AGA Arabesque"/>
              </a:rPr>
              <a:t>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متى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الساعة ؟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AGA Arabesque"/>
              </a:rPr>
              <a:t>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له </a:t>
            </a:r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( وما أعددت لها ؟ 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285860"/>
            <a:ext cx="388194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/>
          <p:nvPr/>
        </p:nvSpPr>
        <p:spPr>
          <a:xfrm>
            <a:off x="3214678" y="2857496"/>
            <a:ext cx="228601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أفكر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00108"/>
            <a:ext cx="857256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/>
              <a:t>يقول تعالى : (يَسْأَلُونَكَ عَنِ السَّاعَةِ أَيَّانَ مُرْسَاهَا {42} فِيمَ أَنتَ مِن ذِكْرَاهَا {43} إِلَى رَبِّكَ مُنتَهَاهَا {44} إِنَّمَا أَنتَ مُنذِرُ مَن يَخْشَاهَا {45})</a:t>
            </a:r>
          </a:p>
          <a:p>
            <a:r>
              <a:rPr lang="ar-SA" sz="3600" b="1" dirty="0" smtClean="0">
                <a:solidFill>
                  <a:schemeClr val="tx1"/>
                </a:solidFill>
              </a:rPr>
              <a:t>أستخرج من الآية فائدة حول موضوع الدرس</a:t>
            </a:r>
            <a:endParaRPr lang="ar-EG" sz="3600" b="1" dirty="0" smtClean="0">
              <a:solidFill>
                <a:schemeClr val="tx1"/>
              </a:solidFill>
            </a:endParaRPr>
          </a:p>
          <a:p>
            <a:r>
              <a:rPr lang="ar-EG" sz="3600" b="1" dirty="0" smtClean="0">
                <a:solidFill>
                  <a:schemeClr val="bg1"/>
                </a:solidFill>
              </a:rPr>
              <a:t>....................................................................................................................................</a:t>
            </a:r>
            <a:endParaRPr lang="ar-SA" sz="3600" b="1" dirty="0" smtClean="0">
              <a:solidFill>
                <a:schemeClr val="bg1"/>
              </a:solidFill>
            </a:endParaRPr>
          </a:p>
          <a:p>
            <a:endParaRPr lang="ar-SA" sz="3600" b="1" dirty="0" smtClean="0">
              <a:solidFill>
                <a:schemeClr val="bg1"/>
              </a:solidFill>
            </a:endParaRPr>
          </a:p>
          <a:p>
            <a:endParaRPr lang="ar-SA" sz="3600" b="1" dirty="0" smtClean="0">
              <a:solidFill>
                <a:schemeClr val="bg1"/>
              </a:solidFill>
            </a:endParaRPr>
          </a:p>
          <a:p>
            <a:endParaRPr lang="ar-SA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05081" y="3429000"/>
            <a:ext cx="87153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5400" b="1" dirty="0" smtClean="0"/>
              <a:t>لا يعلم وقت الساعة إلا الله تعالى وحده </a:t>
            </a:r>
            <a:endParaRPr lang="ar-SA" sz="5400" b="1" dirty="0"/>
          </a:p>
        </p:txBody>
      </p:sp>
      <p:sp>
        <p:nvSpPr>
          <p:cNvPr id="5" name="مستطيل 4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71104"/>
            <a:ext cx="5193421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7286663" cy="857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500034" y="1643050"/>
            <a:ext cx="81439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400" b="1" dirty="0" smtClean="0">
                <a:solidFill>
                  <a:srgbClr val="FF0000"/>
                </a:solidFill>
              </a:rPr>
              <a:t>المراد بالساعة: هو يوم القيامة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434426" cy="857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251520" y="1785926"/>
            <a:ext cx="8321008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قلة العلم </a:t>
            </a:r>
            <a:r>
              <a:rPr lang="ar-SA" sz="4000" b="1" dirty="0" smtClean="0"/>
              <a:t>، </a:t>
            </a:r>
            <a:r>
              <a:rPr lang="ar-SA" sz="4000" b="1" dirty="0" smtClean="0">
                <a:solidFill>
                  <a:srgbClr val="0070C0"/>
                </a:solidFill>
              </a:rPr>
              <a:t>وظهور </a:t>
            </a:r>
            <a:r>
              <a:rPr lang="ar-SA" sz="4000" b="1" dirty="0" smtClean="0">
                <a:solidFill>
                  <a:srgbClr val="0070C0"/>
                </a:solidFill>
              </a:rPr>
              <a:t>الجهل</a:t>
            </a:r>
            <a:r>
              <a:rPr lang="ar-SA" sz="4000" b="1" dirty="0" smtClean="0"/>
              <a:t> وكثرة الزلازل </a:t>
            </a:r>
            <a:endParaRPr lang="ar-SA" sz="4000" b="1" dirty="0" smtClean="0"/>
          </a:p>
          <a:p>
            <a:pPr>
              <a:lnSpc>
                <a:spcPct val="150000"/>
              </a:lnSpc>
            </a:pPr>
            <a:r>
              <a:rPr lang="ar-SA" sz="4000" b="1" dirty="0" smtClean="0">
                <a:solidFill>
                  <a:srgbClr val="0000FF"/>
                </a:solidFill>
              </a:rPr>
              <a:t>وقطيعة </a:t>
            </a:r>
            <a:r>
              <a:rPr lang="ar-SA" sz="4000" b="1" dirty="0" smtClean="0">
                <a:solidFill>
                  <a:srgbClr val="0000FF"/>
                </a:solidFill>
              </a:rPr>
              <a:t>الرحم </a:t>
            </a:r>
            <a:r>
              <a:rPr lang="ar-SA" sz="4000" b="1" dirty="0" smtClean="0"/>
              <a:t>وكثرة موت </a:t>
            </a:r>
            <a:r>
              <a:rPr lang="ar-SA" sz="4000" b="1" dirty="0" smtClean="0"/>
              <a:t>الفجأة، </a:t>
            </a:r>
            <a:r>
              <a:rPr lang="ar-SA" sz="4000" b="1" dirty="0" smtClean="0">
                <a:solidFill>
                  <a:srgbClr val="FF0000"/>
                </a:solidFill>
              </a:rPr>
              <a:t>وكثرة </a:t>
            </a:r>
            <a:r>
              <a:rPr lang="ar-SA" sz="4000" b="1" dirty="0" smtClean="0">
                <a:solidFill>
                  <a:srgbClr val="FF0000"/>
                </a:solidFill>
              </a:rPr>
              <a:t>النساء</a:t>
            </a:r>
            <a:r>
              <a:rPr lang="ar-SA" sz="4000" b="1" dirty="0" smtClean="0"/>
              <a:t>، </a:t>
            </a:r>
          </a:p>
          <a:p>
            <a:pPr>
              <a:lnSpc>
                <a:spcPct val="150000"/>
              </a:lnSpc>
            </a:pPr>
            <a:r>
              <a:rPr lang="ar-SA" sz="4000" b="1" dirty="0" smtClean="0"/>
              <a:t>وقلة الرجال ، </a:t>
            </a:r>
            <a:r>
              <a:rPr lang="ar-SA" sz="4000" b="1" dirty="0" smtClean="0">
                <a:solidFill>
                  <a:srgbClr val="C00000"/>
                </a:solidFill>
              </a:rPr>
              <a:t>وتطاول العراة رعاء الشاء بالبنيان </a:t>
            </a:r>
            <a:r>
              <a:rPr lang="ar-SA" sz="4000" b="1" dirty="0" smtClean="0">
                <a:solidFill>
                  <a:srgbClr val="FF0000"/>
                </a:solidFill>
              </a:rPr>
              <a:t>وتضييع الأمانة </a:t>
            </a:r>
            <a:r>
              <a:rPr lang="ar-SA" sz="4000" b="1" dirty="0" smtClean="0"/>
              <a:t>وغير ذلك </a:t>
            </a:r>
            <a:endParaRPr lang="ar-EG" sz="4000" b="1" dirty="0" smtClean="0"/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04"/>
            <a:ext cx="8215349" cy="857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2"/>
          <p:cNvSpPr/>
          <p:nvPr/>
        </p:nvSpPr>
        <p:spPr>
          <a:xfrm>
            <a:off x="319382" y="1571612"/>
            <a:ext cx="8501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/>
              <a:t>قال صلى الله عليه وسلم : ( إنها لن تقوم حتى ترون قبلها عشر آيات فذكر الدخان والدجال والدابة وطلوع الشمس من مغربها ونزول عيسى ابن مريم – عليه السلام – ويأجوج ومأجوج وثلاثة خسوف خسف بالمشرق وخسف بالمغرب وخسف بجزيرة العرب وآخر ذلك نار تخرج من اليمن تطرد الناس إلى محشرهم )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بور بوينت فقه سادس ف2 كتاب نشاط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127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71149"/>
      </p:ext>
    </p:extLst>
  </p:cSld>
  <p:clrMapOvr>
    <a:masterClrMapping/>
  </p:clrMapOvr>
  <p:transition>
    <p:randomBar dir="vert"/>
    <p:sndAc>
      <p:stSnd>
        <p:snd r:embed="rId2" name="hamm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2643174" y="2357430"/>
            <a:ext cx="3929090" cy="186204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EG" sz="11500" b="1" dirty="0" smtClean="0"/>
              <a:t>تمهيد</a:t>
            </a:r>
            <a:endParaRPr lang="ar-SA" sz="11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480" y="1002208"/>
            <a:ext cx="839298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مر بك في الصف الخامس حديث جبريل – عليه الصلاة والسلام – حين سأل النبي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AGA Arabesque"/>
              </a:rPr>
              <a:t>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الإسلام والإيمان والإحسان ثم سأله متى الساعة ؟ فقال النبي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AGA Arabesque"/>
              </a:rPr>
              <a:t>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المسئول عنها بأعلم من السائل ) فقال أخبرني عن أشراطها فأخبره النبي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AGA Arabesque"/>
              </a:rPr>
              <a:t>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 </a:t>
            </a:r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أشراطها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291356"/>
            <a:ext cx="85725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5400" b="1" dirty="0" smtClean="0"/>
              <a:t>- المراد بالساعة : هي يوم القيامة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buae.com/up/frames/i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428868"/>
            <a:ext cx="62865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/>
          <p:cNvSpPr txBox="1"/>
          <p:nvPr/>
        </p:nvSpPr>
        <p:spPr>
          <a:xfrm>
            <a:off x="2214546" y="3005736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علامات الساعة نوعان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142984"/>
            <a:ext cx="8429691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أ- علامات صغرى وهي كثيرة منها :</a:t>
            </a:r>
            <a:endParaRPr lang="en-US" sz="4400" dirty="0" smtClean="0"/>
          </a:p>
          <a:p>
            <a:r>
              <a:rPr lang="ar-SA" sz="4400" b="1" dirty="0" smtClean="0"/>
              <a:t>قلة العلم وظهور الجهل وكثرة الزلازل وقطيعة الرحم وكثرة موت </a:t>
            </a:r>
            <a:r>
              <a:rPr lang="ar-SA" sz="4400" b="1" dirty="0" err="1" smtClean="0"/>
              <a:t>الفجأة</a:t>
            </a:r>
            <a:r>
              <a:rPr lang="ar-SA" sz="4400" b="1" dirty="0" smtClean="0"/>
              <a:t> وكثرة النساء وقلة الرجال وتطاول العراة </a:t>
            </a:r>
            <a:r>
              <a:rPr lang="ar-SA" sz="4400" b="1" dirty="0" err="1" smtClean="0"/>
              <a:t>رعاء</a:t>
            </a:r>
            <a:r>
              <a:rPr lang="ar-SA" sz="4400" b="1" dirty="0" smtClean="0"/>
              <a:t> </a:t>
            </a:r>
            <a:r>
              <a:rPr lang="ar-SA" sz="4400" b="1" dirty="0" err="1" smtClean="0"/>
              <a:t>الشاء</a:t>
            </a:r>
            <a:r>
              <a:rPr lang="ar-SA" sz="4400" b="1" dirty="0" smtClean="0"/>
              <a:t> بالبنيان وتضييع الأمانة وغير ذلك </a:t>
            </a:r>
            <a:endParaRPr lang="ar-EG" sz="44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14356"/>
            <a:ext cx="8429691" cy="550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ومن الأدلة على بعض علامات الساعة الصغرى :</a:t>
            </a:r>
            <a:endParaRPr lang="en-US" sz="4400" dirty="0" smtClean="0"/>
          </a:p>
          <a:p>
            <a:r>
              <a:rPr lang="ar-SA" sz="4400" b="1" dirty="0" smtClean="0"/>
              <a:t>1- أن تلد الأمة ربتها : فقد قال صلى الله عليه وسلم لما سئل عن الساعة ؟ قال : ( ما </a:t>
            </a:r>
            <a:r>
              <a:rPr lang="ar-SA" sz="4400" b="1" dirty="0" err="1" smtClean="0"/>
              <a:t>المسؤول</a:t>
            </a:r>
            <a:r>
              <a:rPr lang="ar-SA" sz="4400" b="1" dirty="0" smtClean="0"/>
              <a:t> عنها بأعلم من السائل وسأخبرك عن </a:t>
            </a:r>
            <a:r>
              <a:rPr lang="ar-SA" sz="4400" b="1" dirty="0" err="1" smtClean="0"/>
              <a:t>أشراطها</a:t>
            </a:r>
            <a:r>
              <a:rPr lang="ar-SA" sz="4400" b="1" dirty="0" smtClean="0"/>
              <a:t> إذا ولدت الأمة ربها )</a:t>
            </a:r>
            <a:endParaRPr lang="en-US" sz="4400" dirty="0" smtClean="0"/>
          </a:p>
          <a:p>
            <a:r>
              <a:rPr lang="ar-SA" sz="4400" b="1" dirty="0" smtClean="0"/>
              <a:t>وذلك مثل أن يكثر العقوق في الأولاد فيعامل الولد أمه معاملة السيد لأمته من </a:t>
            </a:r>
            <a:r>
              <a:rPr lang="ar-SA" sz="4400" b="1" dirty="0" err="1" smtClean="0"/>
              <a:t>الإهانة</a:t>
            </a:r>
            <a:endParaRPr lang="en-US" sz="4400" dirty="0"/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142984"/>
            <a:ext cx="8429691" cy="34778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2- تقارب الزمان : قال صلى الله عليه وسلم : ( لا تقوم الساعة حتى يتقارب الزمان فتكون السنة كالشهر ويكون الشهر كالجمعة وتكون الجمعة كاليوم ... )</a:t>
            </a:r>
            <a:endParaRPr lang="en-US" sz="4400" dirty="0" smtClean="0"/>
          </a:p>
          <a:p>
            <a:r>
              <a:rPr lang="ar-SA" sz="4400" b="1" dirty="0" smtClean="0"/>
              <a:t>والمراد بتقارب الزمان : سرعة مرور الأيام</a:t>
            </a:r>
            <a:endParaRPr lang="en-US" sz="4400" dirty="0"/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84010"/>
            <a:ext cx="8429691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200" b="1" dirty="0" smtClean="0"/>
              <a:t>ب- علامات كبرى :</a:t>
            </a:r>
            <a:endParaRPr lang="en-US" sz="3200" dirty="0" smtClean="0"/>
          </a:p>
          <a:p>
            <a:r>
              <a:rPr lang="ar-SA" sz="3200" b="1" dirty="0" smtClean="0"/>
              <a:t>وهي علامات تكون قرب قيام الساعة وتكون بعدها نهاية الدنيا وقد جاء في حديث حذيفة بن أسيد رضي الله عنه قال : اطلع النبي صلى الله عليه وسلم علينا ونحن نتذاكر فقال : ( ما تذاكرون ؟ ) قالوا نذكر الساعة قال صلى الله عليه وسلم : ( إنها لن تقوم حتى ترون قبلها عشر آيات فذكر الدخان والدجال والدابة وطلوع الشمس من مغربها ونزول عيسى ابن مريم – عليه الصلاة والسلام – ويأجوج ومأجوج وثلاثة خسوف خسف بالمشرق وخسف بالمغرب وخسف بجزيرة العرب وآخر ذلك نار تخرج من اليمن تطرد الناس إلى محشرهم )</a:t>
            </a:r>
            <a:endParaRPr lang="en-US" sz="3200" dirty="0"/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829</Words>
  <Application>Microsoft Office PowerPoint</Application>
  <PresentationFormat>عرض على الشاشة (3:4)‏</PresentationFormat>
  <Paragraphs>78</Paragraphs>
  <Slides>18</Slides>
  <Notes>17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الأستاذ أبو يوسف منتدى التربية والتعليم بالمدينة </cp:lastModifiedBy>
  <cp:revision>65</cp:revision>
  <dcterms:modified xsi:type="dcterms:W3CDTF">2013-02-25T22:37:06Z</dcterms:modified>
</cp:coreProperties>
</file>