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3"/>
  </p:notesMasterIdLst>
  <p:sldIdLst>
    <p:sldId id="279" r:id="rId2"/>
  </p:sldIdLst>
  <p:sldSz cx="6858000" cy="9144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EFAF6"/>
    <a:srgbClr val="F4D3FD"/>
    <a:srgbClr val="FEE6F9"/>
    <a:srgbClr val="FED2F6"/>
    <a:srgbClr val="ECE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نمط متوسط 2 - تميي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بلا نمط، بلا شبكة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7E9639D4-E3E2-4D34-9284-5A2195B3D0D7}" styleName="النمط الفاتح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46F890A9-2807-4EBB-B81D-B2AA78EC7F39}" styleName="نمط داكن 2 - تمييز 5/تمييز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8799B23B-EC83-4686-B30A-512413B5E67A}" styleName="نمط فاتح 3 - تمييز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F1AB2-1976-4502-BF36-3FF5EA218861}" styleName="نمط متوسط 4 - تمييز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5940675A-B579-460E-94D1-54222C63F5DA}" styleName="بلا نمط، شبكة جدول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505E3EF-67EA-436B-97B2-0124C06EBD24}" styleName="نمط متوسط 4 - تمييز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012ECD-51FC-41F1-AA8D-1B2483CD663E}" styleName="نمط فاتح 2 - تمييز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912C8C85-51F0-491E-9774-3900AFEF0FD7}" styleName="نمط فاتح 2 - تمييز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69C7853C-536D-4A76-A0AE-DD22124D55A5}" styleName="نمط ذو نسُق 1 - تمييز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F5AB1C69-6EDB-4FF4-983F-18BD219EF322}" styleName="نمط متوسط 2 - تمييز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نمط متوسط 2 - تميي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نمط متوسط 2 - تميي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نمط متوسط 2 - تمييز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633" autoAdjust="0"/>
    <p:restoredTop sz="94660"/>
  </p:normalViewPr>
  <p:slideViewPr>
    <p:cSldViewPr snapToGrid="0">
      <p:cViewPr varScale="1">
        <p:scale>
          <a:sx n="50" d="100"/>
          <a:sy n="50" d="100"/>
        </p:scale>
        <p:origin x="2202" y="66"/>
      </p:cViewPr>
      <p:guideLst>
        <p:guide orient="horz" pos="288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fld id="{5481BF34-6EF2-49F7-96CD-4345E56D2795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71713" y="1143000"/>
            <a:ext cx="23145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ar-S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ar-S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fld id="{5B18C419-F885-4E2F-9AB4-90AFFB99A5B8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413210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857250" y="1496484"/>
            <a:ext cx="5143500" cy="3183467"/>
          </a:xfrm>
        </p:spPr>
        <p:txBody>
          <a:bodyPr anchor="b"/>
          <a:lstStyle>
            <a:lvl1pPr algn="ctr"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914161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7929256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2761060" y="649818"/>
            <a:ext cx="831354" cy="10331449"/>
          </a:xfrm>
        </p:spPr>
        <p:txBody>
          <a:bodyPr vert="eaVert"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265212" y="649818"/>
            <a:ext cx="2410122" cy="10331449"/>
          </a:xfrm>
        </p:spPr>
        <p:txBody>
          <a:bodyPr vert="eaVert"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6562882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5405780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67916" y="2279652"/>
            <a:ext cx="5915025" cy="3803649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67916" y="6119285"/>
            <a:ext cx="5915025" cy="2000249"/>
          </a:xfrm>
        </p:spPr>
        <p:txBody>
          <a:bodyPr/>
          <a:lstStyle>
            <a:lvl1pPr marL="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21809486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265212" y="3244851"/>
            <a:ext cx="1620738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1971675" y="3244851"/>
            <a:ext cx="1620739" cy="7736416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21079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486834"/>
            <a:ext cx="5915025" cy="1767417"/>
          </a:xfrm>
        </p:spPr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15676242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4030292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9079772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9719394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مع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3" cy="21336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2915543" y="1316567"/>
            <a:ext cx="3471863" cy="6498167"/>
          </a:xfrm>
        </p:spPr>
        <p:txBody>
          <a:bodyPr/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3" cy="5082117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ar-SA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46854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71488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/>
              <a:t>انقر لتحرير أنماط النص الرئيسي</a:t>
            </a:r>
          </a:p>
          <a:p>
            <a:pPr lvl="1"/>
            <a:r>
              <a:rPr lang="ar-SA"/>
              <a:t>المستوى الثاني</a:t>
            </a:r>
          </a:p>
          <a:p>
            <a:pPr lvl="2"/>
            <a:r>
              <a:rPr lang="ar-SA"/>
              <a:t>المستوى الثالث</a:t>
            </a:r>
          </a:p>
          <a:p>
            <a:pPr lvl="3"/>
            <a:r>
              <a:rPr lang="ar-SA"/>
              <a:t>المستوى الرابع</a:t>
            </a:r>
          </a:p>
          <a:p>
            <a:pPr lvl="4"/>
            <a:r>
              <a:rPr lang="ar-SA"/>
              <a:t>المستوى الخامس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4843463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0DCC59-A1BC-4CB3-A101-0FAC77023900}" type="datetimeFigureOut">
              <a:rPr lang="ar-SA" smtClean="0"/>
              <a:t>16/03/38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2271713" y="8475134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71488" y="8475134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59BA04-567E-4E97-9580-0BDD8D65B449}" type="slidenum">
              <a:rPr lang="ar-SA" smtClean="0"/>
              <a:t>‹#›</a:t>
            </a:fld>
            <a:endParaRPr lang="ar-SA"/>
          </a:p>
        </p:txBody>
      </p:sp>
    </p:spTree>
    <p:extLst>
      <p:ext uri="{BB962C8B-B14F-4D97-AF65-F5344CB8AC3E}">
        <p14:creationId xmlns:p14="http://schemas.microsoft.com/office/powerpoint/2010/main" val="3204545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514350" rtl="1" eaLnBrk="1" latinLnBrk="0" hangingPunct="1">
        <a:lnSpc>
          <a:spcPct val="90000"/>
        </a:lnSpc>
        <a:spcBef>
          <a:spcPct val="0"/>
        </a:spcBef>
        <a:buNone/>
        <a:defRPr sz="247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28588" indent="-128588" algn="r" defTabSz="514350" rtl="1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1575" kern="1200">
          <a:solidFill>
            <a:schemeClr val="tx1"/>
          </a:solidFill>
          <a:latin typeface="+mn-lt"/>
          <a:ea typeface="+mn-ea"/>
          <a:cs typeface="+mn-cs"/>
        </a:defRPr>
      </a:lvl1pPr>
      <a:lvl2pPr marL="3857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429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125" kern="1200">
          <a:solidFill>
            <a:schemeClr val="tx1"/>
          </a:solidFill>
          <a:latin typeface="+mn-lt"/>
          <a:ea typeface="+mn-ea"/>
          <a:cs typeface="+mn-cs"/>
        </a:defRPr>
      </a:lvl3pPr>
      <a:lvl4pPr marL="9001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1572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41446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r" defTabSz="514350" rtl="1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r" defTabSz="514350" rtl="1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مستطيل 3"/>
          <p:cNvSpPr/>
          <p:nvPr/>
        </p:nvSpPr>
        <p:spPr>
          <a:xfrm>
            <a:off x="273607" y="2407027"/>
            <a:ext cx="6519066" cy="2247557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مربع نص 4"/>
          <p:cNvSpPr txBox="1"/>
          <p:nvPr/>
        </p:nvSpPr>
        <p:spPr>
          <a:xfrm>
            <a:off x="3384691" y="2508504"/>
            <a:ext cx="3380889" cy="193899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الأول</a:t>
            </a:r>
            <a:r>
              <a:rPr kumimoji="0" lang="ar-SA" sz="1200" b="1" i="0" u="sng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: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</a:t>
            </a: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في ساحة حديقة الحيوانات 18 أسد , فإذا دخلت 8 أسود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إلى أقفاصها , فكم أسداً بقي في ساحة الحديقة 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الفهم :المعطيات : في ساحة حديقة الحيوانات ......أسد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إذا دخلت .......إلى أقفاصها.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المطلوب :  كم .......................................؟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التخطيط : لحل المسألة استخدم ...............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الحل :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       .............            ............. = ................            </a:t>
            </a: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مربع نص 5"/>
          <p:cNvSpPr txBox="1"/>
          <p:nvPr/>
        </p:nvSpPr>
        <p:spPr>
          <a:xfrm>
            <a:off x="3890030" y="6860563"/>
            <a:ext cx="2814920" cy="30777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الثالث : أوجدي ناتج الطرح   :</a:t>
            </a:r>
          </a:p>
        </p:txBody>
      </p:sp>
      <p:sp>
        <p:nvSpPr>
          <p:cNvPr id="7" name="مستطيل 6"/>
          <p:cNvSpPr/>
          <p:nvPr/>
        </p:nvSpPr>
        <p:spPr>
          <a:xfrm>
            <a:off x="256462" y="6794730"/>
            <a:ext cx="6519066" cy="2046083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3942042" y="4688915"/>
            <a:ext cx="2801751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400" b="1" i="0" u="sng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السؤال الثاني : أوجدي ناتج الطرح ثم تحققي من صحة الطرح باستعمال الجمع :</a:t>
            </a:r>
          </a:p>
        </p:txBody>
      </p:sp>
      <p:sp>
        <p:nvSpPr>
          <p:cNvPr id="9" name="مستطيل 8"/>
          <p:cNvSpPr/>
          <p:nvPr/>
        </p:nvSpPr>
        <p:spPr>
          <a:xfrm>
            <a:off x="257788" y="4636436"/>
            <a:ext cx="6519065" cy="2132871"/>
          </a:xfrm>
          <a:prstGeom prst="rect">
            <a:avLst/>
          </a:prstGeom>
          <a:noFill/>
          <a:ln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10" name="مربع نص 9"/>
          <p:cNvSpPr txBox="1"/>
          <p:nvPr/>
        </p:nvSpPr>
        <p:spPr>
          <a:xfrm>
            <a:off x="100136" y="8831527"/>
            <a:ext cx="6534721" cy="26161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marL="0" marR="0" lvl="0" indent="0" algn="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05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انتهت الأسئلة   تمنياتي لك بالتوفيق                                                                اسم المعلمة :</a:t>
            </a:r>
          </a:p>
        </p:txBody>
      </p:sp>
      <p:graphicFrame>
        <p:nvGraphicFramePr>
          <p:cNvPr id="12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7290228"/>
              </p:ext>
            </p:extLst>
          </p:nvPr>
        </p:nvGraphicFramePr>
        <p:xfrm>
          <a:off x="273607" y="2418142"/>
          <a:ext cx="3014705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8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453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7019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926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612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حل مسائل رياضية باستعمال استراتيجيات ومهارات مناسبة مع </a:t>
                      </a:r>
                      <a:r>
                        <a:rPr lang="ar-SA" sz="800" b="1" dirty="0" err="1">
                          <a:solidFill>
                            <a:schemeClr val="tx1"/>
                          </a:solidFill>
                        </a:rPr>
                        <a:t>اتباع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 الخطوات الأربع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pSp>
        <p:nvGrpSpPr>
          <p:cNvPr id="14" name="مجموعة 13"/>
          <p:cNvGrpSpPr/>
          <p:nvPr/>
        </p:nvGrpSpPr>
        <p:grpSpPr>
          <a:xfrm>
            <a:off x="-171524" y="195306"/>
            <a:ext cx="7146862" cy="2228613"/>
            <a:chOff x="-203041" y="91600"/>
            <a:chExt cx="7146862" cy="2228613"/>
          </a:xfrm>
        </p:grpSpPr>
        <p:sp>
          <p:nvSpPr>
            <p:cNvPr id="15" name="مربع نص 14"/>
            <p:cNvSpPr txBox="1"/>
            <p:nvPr/>
          </p:nvSpPr>
          <p:spPr>
            <a:xfrm>
              <a:off x="-203041" y="2043214"/>
              <a:ext cx="6806381" cy="276999"/>
            </a:xfrm>
            <a:prstGeom prst="rect">
              <a:avLst/>
            </a:prstGeom>
            <a:noFill/>
          </p:spPr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اسم الطالبة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المدرسة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.........................................</a:t>
              </a:r>
              <a:r>
                <a:rPr kumimoji="0" lang="ar-SA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الصف </a:t>
              </a:r>
              <a:r>
                <a:rPr kumimoji="0" lang="ar-SA" sz="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........................</a:t>
              </a:r>
            </a:p>
          </p:txBody>
        </p:sp>
        <p:sp>
          <p:nvSpPr>
            <p:cNvPr id="16" name="مربع نص 15"/>
            <p:cNvSpPr txBox="1"/>
            <p:nvPr/>
          </p:nvSpPr>
          <p:spPr>
            <a:xfrm>
              <a:off x="5427525" y="230264"/>
              <a:ext cx="1306538" cy="578882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square" rtlCol="1">
              <a:spAutoFit/>
            </a:bodyPr>
            <a:lstStyle/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المملكة العربية السعودية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وزارة التعليم 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مكتب التربية والتعليم بمحافظة الجبيل</a:t>
              </a:r>
            </a:p>
            <a:p>
              <a:pPr marL="0" marR="0" lvl="0" indent="0" algn="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7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قسم الصفوف الأولية</a:t>
              </a:r>
            </a:p>
          </p:txBody>
        </p:sp>
        <p:pic>
          <p:nvPicPr>
            <p:cNvPr id="17" name="Picture 6" descr="نتيجة بحث الصور عن شعار وزارة المعارف بدون خلفية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1691" y="245429"/>
              <a:ext cx="955441" cy="5896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8" name="مستطيل مستدير الزوايا 17"/>
            <p:cNvSpPr/>
            <p:nvPr/>
          </p:nvSpPr>
          <p:spPr>
            <a:xfrm>
              <a:off x="1392348" y="114036"/>
              <a:ext cx="4164363" cy="433795"/>
            </a:xfrm>
            <a:prstGeom prst="round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نموذج (8</a:t>
              </a:r>
              <a:r>
                <a:rPr kumimoji="0" lang="ar-SA" sz="1400" b="1" i="0" u="none" strike="noStrike" kern="1200" cap="none" spc="0" normalizeH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  <a:r>
                <a:rPr kumimoji="0" lang="ar-SA" sz="1400" b="1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)</a:t>
              </a:r>
              <a:endParaRPr kumimoji="0" lang="ar-SA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الاختبار الدوري للصف الثاني مادة الرياضيات  الفترة الثانية</a:t>
              </a:r>
              <a:r>
                <a:rPr kumimoji="0" lang="ar-SA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</a:t>
              </a:r>
            </a:p>
          </p:txBody>
        </p:sp>
        <p:sp>
          <p:nvSpPr>
            <p:cNvPr id="19" name="مستطيل مستدير الزوايا 18"/>
            <p:cNvSpPr/>
            <p:nvPr/>
          </p:nvSpPr>
          <p:spPr>
            <a:xfrm>
              <a:off x="57075" y="91600"/>
              <a:ext cx="6743850" cy="1974423"/>
            </a:xfrm>
            <a:prstGeom prst="round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1" anchor="ctr"/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ar-S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endParaRPr>
            </a:p>
          </p:txBody>
        </p:sp>
        <p:pic>
          <p:nvPicPr>
            <p:cNvPr id="20" name="Picture 2" descr="نتيجة بحث الصور عن رياضيات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3073" y="891464"/>
              <a:ext cx="1300672" cy="973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4" descr="نتيجة بحث الصور عن اطارات رياضيات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830">
              <a:off x="1204543" y="642193"/>
              <a:ext cx="4898705" cy="16165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مستطيل 21"/>
            <p:cNvSpPr/>
            <p:nvPr/>
          </p:nvSpPr>
          <p:spPr>
            <a:xfrm rot="901254">
              <a:off x="3750251" y="992977"/>
              <a:ext cx="3193570" cy="64633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marL="0" marR="0" lvl="0" indent="0" algn="ctr" defTabSz="914400" rtl="1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ar-SA" sz="3600" b="1" i="0" u="none" strike="noStrike" kern="1200" cap="none" spc="0" normalizeH="0" baseline="0" noProof="0" dirty="0">
                  <a:ln w="0"/>
                  <a:gradFill flip="none" rotWithShape="1">
                    <a:gsLst>
                      <a:gs pos="72843">
                        <a:srgbClr val="ED7D31">
                          <a:lumMod val="75000"/>
                        </a:srgbClr>
                      </a:gs>
                      <a:gs pos="71687">
                        <a:prstClr val="black"/>
                      </a:gs>
                      <a:gs pos="69375">
                        <a:srgbClr val="ED7D31">
                          <a:lumMod val="20000"/>
                          <a:lumOff val="80000"/>
                        </a:srgbClr>
                      </a:gs>
                      <a:gs pos="47562">
                        <a:srgbClr val="00B0F0"/>
                      </a:gs>
                      <a:gs pos="35000">
                        <a:srgbClr val="FFFF00"/>
                      </a:gs>
                      <a:gs pos="60125">
                        <a:srgbClr val="70AD47">
                          <a:lumMod val="60000"/>
                          <a:lumOff val="40000"/>
                        </a:srgbClr>
                      </a:gs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74000">
                        <a:srgbClr val="5B9BD5">
                          <a:lumMod val="45000"/>
                          <a:lumOff val="55000"/>
                        </a:srgbClr>
                      </a:gs>
                      <a:gs pos="83000">
                        <a:srgbClr val="5B9BD5">
                          <a:lumMod val="45000"/>
                          <a:lumOff val="55000"/>
                        </a:srgbClr>
                      </a:gs>
                      <a:gs pos="100000">
                        <a:srgbClr val="5B9BD5">
                          <a:lumMod val="30000"/>
                          <a:lumOff val="70000"/>
                        </a:srgbClr>
                      </a:gs>
                    </a:gsLst>
                    <a:path path="circle">
                      <a:fillToRect t="100000" r="100000"/>
                    </a:path>
                    <a:tileRect l="-100000" b="-100000"/>
                  </a:gradFill>
                  <a:effectLst>
                    <a:outerShdw blurRad="38100" dist="19050" dir="2700000" algn="tl" rotWithShape="0">
                      <a:prstClr val="black">
                        <a:alpha val="40000"/>
                      </a:prstClr>
                    </a:outerShdw>
                  </a:effectLst>
                  <a:uLnTx/>
                  <a:uFillTx/>
                  <a:latin typeface="Calibri"/>
                  <a:ea typeface="+mn-ea"/>
                  <a:cs typeface="Bold Italic Art" panose="02010400000000000000" pitchFamily="2" charset="-78"/>
                </a:rPr>
                <a:t>الرياضيات</a:t>
              </a:r>
            </a:p>
          </p:txBody>
        </p:sp>
      </p:grpSp>
      <p:sp>
        <p:nvSpPr>
          <p:cNvPr id="52" name="مخطط انسيابي: معالجة متعاقبة 105"/>
          <p:cNvSpPr/>
          <p:nvPr/>
        </p:nvSpPr>
        <p:spPr>
          <a:xfrm>
            <a:off x="4100403" y="7446232"/>
            <a:ext cx="1032704" cy="1233069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77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45</a:t>
            </a:r>
          </a:p>
        </p:txBody>
      </p:sp>
      <p:sp>
        <p:nvSpPr>
          <p:cNvPr id="53" name="مخطط انسيابي: معالجة متعاقبة 106"/>
          <p:cNvSpPr/>
          <p:nvPr/>
        </p:nvSpPr>
        <p:spPr>
          <a:xfrm>
            <a:off x="5618815" y="7450572"/>
            <a:ext cx="1016042" cy="1227785"/>
          </a:xfrm>
          <a:prstGeom prst="flowChartAlternateProcess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52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34</a:t>
            </a:r>
          </a:p>
        </p:txBody>
      </p:sp>
      <p:sp>
        <p:nvSpPr>
          <p:cNvPr id="2" name="Rectangle 1"/>
          <p:cNvSpPr/>
          <p:nvPr/>
        </p:nvSpPr>
        <p:spPr>
          <a:xfrm>
            <a:off x="5399883" y="4022325"/>
            <a:ext cx="366329" cy="24502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Minus Sign 2"/>
          <p:cNvSpPr/>
          <p:nvPr/>
        </p:nvSpPr>
        <p:spPr>
          <a:xfrm flipV="1">
            <a:off x="5651779" y="8303879"/>
            <a:ext cx="1016042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6" name="Minus Sign 25"/>
          <p:cNvSpPr/>
          <p:nvPr/>
        </p:nvSpPr>
        <p:spPr>
          <a:xfrm>
            <a:off x="4100403" y="8288443"/>
            <a:ext cx="1032705" cy="107826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7" name="Minus Sign 26"/>
          <p:cNvSpPr/>
          <p:nvPr/>
        </p:nvSpPr>
        <p:spPr>
          <a:xfrm flipH="1" flipV="1">
            <a:off x="6273184" y="8039908"/>
            <a:ext cx="201167" cy="457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29" name="Minus Sign 28"/>
          <p:cNvSpPr/>
          <p:nvPr/>
        </p:nvSpPr>
        <p:spPr>
          <a:xfrm flipH="1" flipV="1">
            <a:off x="4770781" y="8017045"/>
            <a:ext cx="182881" cy="47419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48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1546950"/>
              </p:ext>
            </p:extLst>
          </p:nvPr>
        </p:nvGraphicFramePr>
        <p:xfrm>
          <a:off x="256462" y="6814944"/>
          <a:ext cx="3497803" cy="1120458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46720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413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144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1616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41205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4665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42425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طرح عددين مكزن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كل كنهما من من ثلاثة أرقام على الأكثر بإعادة التجميع وبدونه </a:t>
                      </a:r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05047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49" name="جدول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6770296"/>
              </p:ext>
            </p:extLst>
          </p:nvPr>
        </p:nvGraphicFramePr>
        <p:xfrm>
          <a:off x="266612" y="4647551"/>
          <a:ext cx="3689954" cy="120706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5835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2818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7410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9839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38404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32164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335280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المعيار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التحقق من صحة ناتج الطرح باستخدام الجمع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رقمه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2986"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57150" indent="-57150" algn="r" rtl="1">
                        <a:buFont typeface="Wingdings" panose="05000000000000000000" pitchFamily="2" charset="2"/>
                        <a:buChar char="q"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غير متقن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57150" indent="57150" algn="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ملاحظة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8801"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 90%إلى أقل من 100%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 rtl="1"/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من80% إلى أقل من 90%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51435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أقل</a:t>
                      </a:r>
                      <a:r>
                        <a:rPr lang="ar-SA" sz="800" b="1" baseline="0" dirty="0">
                          <a:solidFill>
                            <a:schemeClr val="tx1"/>
                          </a:solidFill>
                        </a:rPr>
                        <a:t> من 80</a:t>
                      </a:r>
                      <a:r>
                        <a:rPr lang="ar-SA" sz="800" b="1" dirty="0">
                          <a:solidFill>
                            <a:schemeClr val="tx1"/>
                          </a:solidFill>
                        </a:rPr>
                        <a:t>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 rtl="1"/>
                      <a:endParaRPr lang="ar-SA" sz="8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rtl="1"/>
                      <a:endParaRPr lang="ar-S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sp>
        <p:nvSpPr>
          <p:cNvPr id="31" name="Rectangle: Rounded Corners 30"/>
          <p:cNvSpPr/>
          <p:nvPr/>
        </p:nvSpPr>
        <p:spPr>
          <a:xfrm>
            <a:off x="5606752" y="5396851"/>
            <a:ext cx="1106097" cy="11355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90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38</a:t>
            </a:r>
          </a:p>
        </p:txBody>
      </p:sp>
      <p:sp>
        <p:nvSpPr>
          <p:cNvPr id="50" name="Rectangle: Rounded Corners 49"/>
          <p:cNvSpPr/>
          <p:nvPr/>
        </p:nvSpPr>
        <p:spPr>
          <a:xfrm>
            <a:off x="4107652" y="5408905"/>
            <a:ext cx="1189838" cy="113001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ar-S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Arial" panose="020B0604020202020204" pitchFamily="34" charset="0"/>
              </a:rPr>
              <a:t>التحقق</a:t>
            </a: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3" name="Minus Sign 32"/>
          <p:cNvSpPr/>
          <p:nvPr/>
        </p:nvSpPr>
        <p:spPr>
          <a:xfrm>
            <a:off x="5666876" y="6250858"/>
            <a:ext cx="948754" cy="63603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sp>
        <p:nvSpPr>
          <p:cNvPr id="34" name="Minus Sign 33"/>
          <p:cNvSpPr/>
          <p:nvPr/>
        </p:nvSpPr>
        <p:spPr>
          <a:xfrm flipV="1">
            <a:off x="6345525" y="5938302"/>
            <a:ext cx="219456" cy="59497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ar-SA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7482" y="3683768"/>
            <a:ext cx="1478942" cy="852803"/>
          </a:xfrm>
          <a:prstGeom prst="rect">
            <a:avLst/>
          </a:prstGeom>
        </p:spPr>
      </p:pic>
      <p:pic>
        <p:nvPicPr>
          <p:cNvPr id="35" name="صورة 3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6593" y="803333"/>
            <a:ext cx="1011024" cy="758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241095"/>
      </p:ext>
    </p:extLst>
  </p:cSld>
  <p:clrMapOvr>
    <a:masterClrMapping/>
  </p:clrMapOvr>
</p:sld>
</file>

<file path=ppt/theme/theme1.xml><?xml version="1.0" encoding="utf-8"?>
<a:theme xmlns:a="http://schemas.openxmlformats.org/drawingml/2006/main" name="نسق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1008</TotalTime>
  <Words>246</Words>
  <Application>Microsoft Office PowerPoint</Application>
  <PresentationFormat>عرض على الشاشة (3:4)‏</PresentationFormat>
  <Paragraphs>79</Paragraphs>
  <Slides>1</Slides>
  <Notes>0</Notes>
  <HiddenSlides>0</HiddenSlides>
  <MMClips>0</MMClips>
  <ScaleCrop>false</ScaleCrop>
  <HeadingPairs>
    <vt:vector size="6" baseType="variant">
      <vt:variant>
        <vt:lpstr>الخطوط المستخدمة</vt:lpstr>
      </vt:variant>
      <vt:variant>
        <vt:i4>6</vt:i4>
      </vt:variant>
      <vt:variant>
        <vt:lpstr>نسق</vt:lpstr>
      </vt:variant>
      <vt:variant>
        <vt:i4>1</vt:i4>
      </vt:variant>
      <vt:variant>
        <vt:lpstr>عناوين الشرائح</vt:lpstr>
      </vt:variant>
      <vt:variant>
        <vt:i4>1</vt:i4>
      </vt:variant>
    </vt:vector>
  </HeadingPairs>
  <TitlesOfParts>
    <vt:vector size="8" baseType="lpstr">
      <vt:lpstr>Arial</vt:lpstr>
      <vt:lpstr>Bold Italic Art</vt:lpstr>
      <vt:lpstr>Calibri</vt:lpstr>
      <vt:lpstr>Calibri Light</vt:lpstr>
      <vt:lpstr>Times New Roman</vt:lpstr>
      <vt:lpstr>Wingdings</vt:lpstr>
      <vt:lpstr>نسق Office</vt:lpstr>
      <vt:lpstr>عرض تقديمي في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في PowerPoint</dc:title>
  <dc:creator>خيريه القحطاني</dc:creator>
  <cp:lastModifiedBy>win</cp:lastModifiedBy>
  <cp:revision>108</cp:revision>
  <dcterms:created xsi:type="dcterms:W3CDTF">2016-10-19T21:09:54Z</dcterms:created>
  <dcterms:modified xsi:type="dcterms:W3CDTF">2016-12-15T11:37:32Z</dcterms:modified>
</cp:coreProperties>
</file>