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4" r:id="rId7"/>
    <p:sldId id="265" r:id="rId8"/>
    <p:sldId id="261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2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2931A-1506-495C-B50A-969137E8BF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2931A-1506-495C-B50A-969137E8BF56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12A94-899E-49E7-BB0E-267ED417C5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762000" y="4495800"/>
            <a:ext cx="3838604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SA" sz="3200" dirty="0" smtClean="0"/>
              <a:t>إعداد المعلمة: هند العديني</a:t>
            </a:r>
            <a:endParaRPr lang="en-US" sz="3200" dirty="0"/>
          </a:p>
        </p:txBody>
      </p:sp>
      <p:pic>
        <p:nvPicPr>
          <p:cNvPr id="3" name="صورة 2" descr="اللهم-عل-منا-ما-ينفعنا-و-انفعنا-بما-عل-متنا-و-ز-د-نا-علما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04800"/>
            <a:ext cx="5286412" cy="135732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428868"/>
            <a:ext cx="7381903" cy="1514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358245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 rot="10800000" flipV="1">
            <a:off x="5143504" y="2357431"/>
            <a:ext cx="3509987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" name="مستطيل 7"/>
          <p:cNvSpPr/>
          <p:nvPr/>
        </p:nvSpPr>
        <p:spPr>
          <a:xfrm rot="10800000" flipV="1">
            <a:off x="5214942" y="3000372"/>
            <a:ext cx="3509987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" name="مستطيل 8"/>
          <p:cNvSpPr/>
          <p:nvPr/>
        </p:nvSpPr>
        <p:spPr>
          <a:xfrm rot="10800000" flipV="1">
            <a:off x="5295904" y="3500438"/>
            <a:ext cx="3509987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مستطيل 9"/>
          <p:cNvSpPr/>
          <p:nvPr/>
        </p:nvSpPr>
        <p:spPr>
          <a:xfrm rot="10800000" flipV="1">
            <a:off x="5295904" y="4143379"/>
            <a:ext cx="3509987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مستطيل 10"/>
          <p:cNvSpPr/>
          <p:nvPr/>
        </p:nvSpPr>
        <p:spPr>
          <a:xfrm rot="10800000" flipV="1">
            <a:off x="5295903" y="4786322"/>
            <a:ext cx="3509987" cy="857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مستطيل 11"/>
          <p:cNvSpPr/>
          <p:nvPr/>
        </p:nvSpPr>
        <p:spPr>
          <a:xfrm rot="10800000" flipV="1">
            <a:off x="1285852" y="2357430"/>
            <a:ext cx="3509987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مستطيل 12"/>
          <p:cNvSpPr/>
          <p:nvPr/>
        </p:nvSpPr>
        <p:spPr>
          <a:xfrm rot="10800000" flipV="1">
            <a:off x="1214414" y="2857495"/>
            <a:ext cx="3509987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4" name="مستطيل 13"/>
          <p:cNvSpPr/>
          <p:nvPr/>
        </p:nvSpPr>
        <p:spPr>
          <a:xfrm rot="10800000" flipV="1">
            <a:off x="276195" y="3357561"/>
            <a:ext cx="3509987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5" name="مستطيل 14"/>
          <p:cNvSpPr/>
          <p:nvPr/>
        </p:nvSpPr>
        <p:spPr>
          <a:xfrm rot="10800000" flipV="1">
            <a:off x="-9557" y="4000504"/>
            <a:ext cx="3509987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 rot="10800000" flipV="1">
            <a:off x="214281" y="4857760"/>
            <a:ext cx="3509987" cy="857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285993"/>
            <a:ext cx="7929618" cy="157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صورة 2" descr="ساعة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2" y="-23"/>
            <a:ext cx="1714512" cy="1428759"/>
          </a:xfrm>
          <a:prstGeom prst="rect">
            <a:avLst/>
          </a:prstGeom>
        </p:spPr>
      </p:pic>
      <p:sp>
        <p:nvSpPr>
          <p:cNvPr id="4" name="شكل بيضاوي 3"/>
          <p:cNvSpPr/>
          <p:nvPr/>
        </p:nvSpPr>
        <p:spPr>
          <a:xfrm>
            <a:off x="179512" y="44624"/>
            <a:ext cx="1357322" cy="13573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مربع نص 4"/>
          <p:cNvSpPr txBox="1"/>
          <p:nvPr/>
        </p:nvSpPr>
        <p:spPr>
          <a:xfrm>
            <a:off x="214282" y="71414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l"/>
            <a:r>
              <a:rPr lang="ar-SA" b="1" dirty="0" smtClean="0">
                <a:solidFill>
                  <a:srgbClr val="C00000"/>
                </a:solidFill>
              </a:rPr>
              <a:t>  دقائق</a:t>
            </a:r>
            <a:r>
              <a:rPr lang="en-US" b="1" dirty="0" smtClean="0">
                <a:solidFill>
                  <a:srgbClr val="C00000"/>
                </a:solidFill>
              </a:rPr>
              <a:t>5</a:t>
            </a:r>
            <a:endParaRPr lang="ar-SA" b="1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0"/>
            <a:ext cx="2857488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3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62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57166"/>
            <a:ext cx="5943624" cy="161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1214414" y="785794"/>
            <a:ext cx="1118592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فردي</a:t>
            </a:r>
            <a:endParaRPr lang="ar-SA" sz="24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643306" y="357166"/>
            <a:ext cx="192882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SA" sz="2400" b="1" dirty="0" err="1" smtClean="0">
                <a:solidFill>
                  <a:schemeClr val="bg1"/>
                </a:solidFill>
              </a:rPr>
              <a:t>استراتيجية</a:t>
            </a:r>
            <a:r>
              <a:rPr lang="ar-SA" sz="2400" b="1" dirty="0" smtClean="0">
                <a:solidFill>
                  <a:schemeClr val="bg1"/>
                </a:solidFill>
              </a:rPr>
              <a:t> الأركان الأربعة   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7162800" y="304800"/>
            <a:ext cx="14233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/>
              <a:t>التقويم</a:t>
            </a:r>
            <a:endParaRPr lang="ar-SA" sz="2400" b="1" dirty="0"/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85992"/>
            <a:ext cx="7643866" cy="219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0109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41" y="1357298"/>
            <a:ext cx="8572559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43227" y="5572140"/>
            <a:ext cx="5986491" cy="116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 rot="10800000" flipV="1">
            <a:off x="3348030" y="2643183"/>
            <a:ext cx="558168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ربع نص 5"/>
          <p:cNvSpPr txBox="1"/>
          <p:nvPr/>
        </p:nvSpPr>
        <p:spPr>
          <a:xfrm>
            <a:off x="142844" y="2714620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 = 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071538" y="2714620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 = 8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071670" y="264318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 = 16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 rot="10800000" flipV="1">
            <a:off x="3071802" y="3071810"/>
            <a:ext cx="558168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0" name="مستطيل 9"/>
          <p:cNvSpPr/>
          <p:nvPr/>
        </p:nvSpPr>
        <p:spPr>
          <a:xfrm rot="10800000" flipV="1">
            <a:off x="642910" y="4000503"/>
            <a:ext cx="7010449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مستطيل 10"/>
          <p:cNvSpPr/>
          <p:nvPr/>
        </p:nvSpPr>
        <p:spPr>
          <a:xfrm rot="10800000" flipV="1">
            <a:off x="3295640" y="4786321"/>
            <a:ext cx="406244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مستطيل 11"/>
          <p:cNvSpPr/>
          <p:nvPr/>
        </p:nvSpPr>
        <p:spPr>
          <a:xfrm rot="10800000" flipV="1">
            <a:off x="3286117" y="5572139"/>
            <a:ext cx="4062442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مستطيل 12"/>
          <p:cNvSpPr/>
          <p:nvPr/>
        </p:nvSpPr>
        <p:spPr>
          <a:xfrm rot="10800000" flipV="1">
            <a:off x="5081590" y="6215081"/>
            <a:ext cx="4062442" cy="428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6419881" cy="197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00438"/>
            <a:ext cx="2728925" cy="269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85728"/>
            <a:ext cx="2676538" cy="2071702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714620"/>
            <a:ext cx="2728926" cy="35719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643314"/>
            <a:ext cx="2857520" cy="250033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وسيلة شرح على شكل سحابة 4"/>
          <p:cNvSpPr/>
          <p:nvPr/>
        </p:nvSpPr>
        <p:spPr>
          <a:xfrm>
            <a:off x="928662" y="652442"/>
            <a:ext cx="4795870" cy="127636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عددي خطوات حل معادلة الدرجة الثانية بإكمال المربع؟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وسيلة شرح على شكل سحابة 5"/>
          <p:cNvSpPr/>
          <p:nvPr/>
        </p:nvSpPr>
        <p:spPr>
          <a:xfrm>
            <a:off x="1081062" y="804842"/>
            <a:ext cx="4795870" cy="127636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rtl="1"/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عددي بعض طرق حل معادلات الدرجة الثانية في متغير واحد 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وسيلة شرح على شكل سحابة 2"/>
          <p:cNvSpPr/>
          <p:nvPr/>
        </p:nvSpPr>
        <p:spPr>
          <a:xfrm>
            <a:off x="3571868" y="5072074"/>
            <a:ext cx="4795870" cy="127636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تأثير زيادة قيمة 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في المعادلة على قيمة  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</a:t>
            </a:r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وسيلة شرح على شكل سحابة 3"/>
          <p:cNvSpPr/>
          <p:nvPr/>
        </p:nvSpPr>
        <p:spPr>
          <a:xfrm>
            <a:off x="0" y="5072074"/>
            <a:ext cx="3876700" cy="127636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شكل تمثيل المعادلة  البياني 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وسيلة شرح على شكل سحابة 4"/>
          <p:cNvSpPr/>
          <p:nvPr/>
        </p:nvSpPr>
        <p:spPr>
          <a:xfrm>
            <a:off x="0" y="5143512"/>
            <a:ext cx="3876700" cy="127636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S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ما اتجاه فتحة القطع المكافئ؟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85"/>
            <a:ext cx="8143932" cy="331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71810"/>
            <a:ext cx="2557475" cy="35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57252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flipV="1">
            <a:off x="1028672" y="928670"/>
            <a:ext cx="747241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ستطيل 3"/>
          <p:cNvSpPr/>
          <p:nvPr/>
        </p:nvSpPr>
        <p:spPr>
          <a:xfrm>
            <a:off x="3143240" y="1428736"/>
            <a:ext cx="381952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مستطيل 4"/>
          <p:cNvSpPr/>
          <p:nvPr/>
        </p:nvSpPr>
        <p:spPr>
          <a:xfrm flipV="1">
            <a:off x="1000100" y="2071678"/>
            <a:ext cx="747241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5"/>
          <p:cNvSpPr/>
          <p:nvPr/>
        </p:nvSpPr>
        <p:spPr>
          <a:xfrm flipV="1">
            <a:off x="1181072" y="2428868"/>
            <a:ext cx="747241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6"/>
          <p:cNvSpPr/>
          <p:nvPr/>
        </p:nvSpPr>
        <p:spPr>
          <a:xfrm flipV="1">
            <a:off x="1181072" y="3000372"/>
            <a:ext cx="747241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مستطيل 7"/>
          <p:cNvSpPr/>
          <p:nvPr/>
        </p:nvSpPr>
        <p:spPr>
          <a:xfrm flipV="1">
            <a:off x="428596" y="3429000"/>
            <a:ext cx="792961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8"/>
          <p:cNvSpPr/>
          <p:nvPr/>
        </p:nvSpPr>
        <p:spPr>
          <a:xfrm flipV="1">
            <a:off x="2928926" y="4000504"/>
            <a:ext cx="558168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مستطيل 9"/>
          <p:cNvSpPr/>
          <p:nvPr/>
        </p:nvSpPr>
        <p:spPr>
          <a:xfrm flipV="1">
            <a:off x="2928926" y="4643446"/>
            <a:ext cx="558168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2928926" y="5214950"/>
            <a:ext cx="5581688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ستطيل 11"/>
          <p:cNvSpPr/>
          <p:nvPr/>
        </p:nvSpPr>
        <p:spPr>
          <a:xfrm flipV="1">
            <a:off x="2285984" y="5857892"/>
            <a:ext cx="608175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/>
          <p:cNvSpPr/>
          <p:nvPr/>
        </p:nvSpPr>
        <p:spPr>
          <a:xfrm flipV="1">
            <a:off x="3081326" y="6286520"/>
            <a:ext cx="558168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ستطيل 13"/>
          <p:cNvSpPr/>
          <p:nvPr/>
        </p:nvSpPr>
        <p:spPr>
          <a:xfrm flipV="1">
            <a:off x="3233726" y="6572272"/>
            <a:ext cx="558168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شكل بيضاوي 14"/>
          <p:cNvSpPr/>
          <p:nvPr/>
        </p:nvSpPr>
        <p:spPr>
          <a:xfrm>
            <a:off x="3997686" y="2000240"/>
            <a:ext cx="360000" cy="428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ر</a:t>
            </a:r>
            <a:endParaRPr lang="en-US" dirty="0"/>
          </a:p>
        </p:txBody>
      </p:sp>
      <p:sp>
        <p:nvSpPr>
          <p:cNvPr id="16" name="شكل بيضاوي 15"/>
          <p:cNvSpPr/>
          <p:nvPr/>
        </p:nvSpPr>
        <p:spPr>
          <a:xfrm>
            <a:off x="4572000" y="1928802"/>
            <a:ext cx="502876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ر</a:t>
            </a:r>
            <a:endParaRPr lang="en-US" dirty="0"/>
          </a:p>
        </p:txBody>
      </p:sp>
      <p:sp>
        <p:nvSpPr>
          <p:cNvPr id="17" name="شكل بيضاوي 16"/>
          <p:cNvSpPr/>
          <p:nvPr/>
        </p:nvSpPr>
        <p:spPr>
          <a:xfrm>
            <a:off x="5286380" y="1928802"/>
            <a:ext cx="500066" cy="500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ر</a:t>
            </a:r>
            <a:endParaRPr lang="en-US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214282" y="2357430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 = 1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928662" y="235743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 = -10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2143108" y="2285992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 = -11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7858179" cy="23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786322"/>
            <a:ext cx="807246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ستطيل مستدير الزوايا 3"/>
          <p:cNvSpPr/>
          <p:nvPr/>
        </p:nvSpPr>
        <p:spPr>
          <a:xfrm>
            <a:off x="3000364" y="357166"/>
            <a:ext cx="3643338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err="1" smtClean="0"/>
              <a:t>استراتيجية</a:t>
            </a:r>
            <a:r>
              <a:rPr lang="ar-SA" sz="2800" b="1" dirty="0" smtClean="0"/>
              <a:t>  ضغط المحتوى</a:t>
            </a:r>
            <a:endParaRPr lang="en-US" sz="2800" b="1" dirty="0"/>
          </a:p>
        </p:txBody>
      </p:sp>
      <p:sp>
        <p:nvSpPr>
          <p:cNvPr id="6" name="مستطيل 5"/>
          <p:cNvSpPr/>
          <p:nvPr/>
        </p:nvSpPr>
        <p:spPr>
          <a:xfrm>
            <a:off x="5286380" y="2000240"/>
            <a:ext cx="1928826" cy="7858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/>
              <a:t>المجموعة  </a:t>
            </a:r>
            <a:r>
              <a:rPr lang="en-US" sz="2800" b="1" dirty="0" smtClean="0"/>
              <a:t>1</a:t>
            </a:r>
            <a:endParaRPr lang="en-US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786058"/>
            <a:ext cx="8072461" cy="139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مستطيل 7"/>
          <p:cNvSpPr/>
          <p:nvPr/>
        </p:nvSpPr>
        <p:spPr>
          <a:xfrm>
            <a:off x="642910" y="4429132"/>
            <a:ext cx="2786082" cy="7858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/>
              <a:t>المجموعة  </a:t>
            </a:r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9" name="مستطيل 8"/>
          <p:cNvSpPr/>
          <p:nvPr/>
        </p:nvSpPr>
        <p:spPr>
          <a:xfrm>
            <a:off x="4786314" y="4500570"/>
            <a:ext cx="1928826" cy="7858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/>
              <a:t>المجموعة  </a:t>
            </a:r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3" name="مستطيل 2"/>
          <p:cNvSpPr/>
          <p:nvPr/>
        </p:nvSpPr>
        <p:spPr>
          <a:xfrm>
            <a:off x="1285852" y="2143116"/>
            <a:ext cx="1928826" cy="7858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/>
              <a:t>المجموعة  </a:t>
            </a:r>
            <a:r>
              <a:rPr lang="en-US" sz="2800" b="1" dirty="0" smtClean="0"/>
              <a:t>2</a:t>
            </a:r>
            <a:endParaRPr lang="en-US" sz="2800" b="1" dirty="0"/>
          </a:p>
        </p:txBody>
      </p:sp>
      <p:pic>
        <p:nvPicPr>
          <p:cNvPr id="10" name="صورة 9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323810" cy="1961905"/>
          </a:xfrm>
          <a:prstGeom prst="rect">
            <a:avLst/>
          </a:prstGeom>
        </p:spPr>
      </p:pic>
      <p:sp>
        <p:nvSpPr>
          <p:cNvPr id="11" name="شكل بيضاوي 10"/>
          <p:cNvSpPr/>
          <p:nvPr/>
        </p:nvSpPr>
        <p:spPr>
          <a:xfrm>
            <a:off x="271670" y="57364"/>
            <a:ext cx="1800000" cy="180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مربع نص 11"/>
          <p:cNvSpPr txBox="1"/>
          <p:nvPr/>
        </p:nvSpPr>
        <p:spPr>
          <a:xfrm>
            <a:off x="319920" y="237515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ctr"/>
            <a:r>
              <a:rPr lang="ar-SA" b="1" dirty="0" smtClean="0">
                <a:solidFill>
                  <a:srgbClr val="C00000"/>
                </a:solidFill>
              </a:rPr>
              <a:t>7 دقائق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4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2166932"/>
            <a:ext cx="8215370" cy="1476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مستدير الزوايا 2"/>
          <p:cNvSpPr/>
          <p:nvPr/>
        </p:nvSpPr>
        <p:spPr>
          <a:xfrm>
            <a:off x="3000364" y="357166"/>
            <a:ext cx="3643338" cy="6429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err="1" smtClean="0"/>
              <a:t>استراتيجية</a:t>
            </a:r>
            <a:r>
              <a:rPr lang="ar-SA" sz="2800" b="1" dirty="0" smtClean="0"/>
              <a:t>  ضغط المحتوى</a:t>
            </a:r>
            <a:endParaRPr lang="en-US" sz="2800" b="1" dirty="0"/>
          </a:p>
        </p:txBody>
      </p:sp>
      <p:sp>
        <p:nvSpPr>
          <p:cNvPr id="4" name="مستطيل 3"/>
          <p:cNvSpPr/>
          <p:nvPr/>
        </p:nvSpPr>
        <p:spPr>
          <a:xfrm>
            <a:off x="5286380" y="1500174"/>
            <a:ext cx="1928826" cy="7858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/>
              <a:t>المجموعة  </a:t>
            </a:r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5" name="مستطيل 4"/>
          <p:cNvSpPr/>
          <p:nvPr/>
        </p:nvSpPr>
        <p:spPr>
          <a:xfrm>
            <a:off x="642910" y="3857628"/>
            <a:ext cx="2786082" cy="7858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/>
              <a:t>المجموعة  </a:t>
            </a:r>
            <a:r>
              <a:rPr lang="en-US" sz="2800" b="1" dirty="0" smtClean="0"/>
              <a:t>4</a:t>
            </a:r>
            <a:endParaRPr lang="en-US" sz="2800" b="1" dirty="0"/>
          </a:p>
        </p:txBody>
      </p:sp>
      <p:sp>
        <p:nvSpPr>
          <p:cNvPr id="6" name="مستطيل 5"/>
          <p:cNvSpPr/>
          <p:nvPr/>
        </p:nvSpPr>
        <p:spPr>
          <a:xfrm>
            <a:off x="5429256" y="3786190"/>
            <a:ext cx="1928826" cy="7858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/>
              <a:t>المجموعة  </a:t>
            </a:r>
            <a:r>
              <a:rPr lang="en-US" sz="2800" b="1" dirty="0" smtClean="0"/>
              <a:t>3</a:t>
            </a:r>
            <a:endParaRPr lang="en-US" sz="28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572008"/>
            <a:ext cx="7929618" cy="137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500034" y="1928802"/>
            <a:ext cx="2714644" cy="785818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b="1" dirty="0" smtClean="0"/>
              <a:t>المجموعة  </a:t>
            </a:r>
            <a:r>
              <a:rPr lang="en-US" sz="2800" b="1" dirty="0" smtClean="0"/>
              <a:t>2</a:t>
            </a:r>
            <a:endParaRPr lang="en-US" sz="2800" b="1" dirty="0"/>
          </a:p>
        </p:txBody>
      </p:sp>
      <p:pic>
        <p:nvPicPr>
          <p:cNvPr id="11" name="صورة 10" descr="ساعة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323810" cy="1961905"/>
          </a:xfrm>
          <a:prstGeom prst="rect">
            <a:avLst/>
          </a:prstGeom>
        </p:spPr>
      </p:pic>
      <p:sp>
        <p:nvSpPr>
          <p:cNvPr id="12" name="شكل بيضاوي 11"/>
          <p:cNvSpPr/>
          <p:nvPr/>
        </p:nvSpPr>
        <p:spPr>
          <a:xfrm>
            <a:off x="271670" y="71414"/>
            <a:ext cx="1800000" cy="180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ربع نص 12"/>
          <p:cNvSpPr txBox="1"/>
          <p:nvPr/>
        </p:nvSpPr>
        <p:spPr>
          <a:xfrm>
            <a:off x="319920" y="237515"/>
            <a:ext cx="10715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C00000"/>
                </a:solidFill>
              </a:rPr>
              <a:t>الزمن </a:t>
            </a:r>
          </a:p>
          <a:p>
            <a:pPr algn="ctr"/>
            <a:r>
              <a:rPr lang="ar-SA" b="1" dirty="0" smtClean="0">
                <a:solidFill>
                  <a:srgbClr val="C00000"/>
                </a:solidFill>
              </a:rPr>
              <a:t>7 دقائق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42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1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8786842" cy="300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</TotalTime>
  <Words>108</Words>
  <Application>Microsoft Office PowerPoint</Application>
  <PresentationFormat>عرض على الشاشة (3:4)‏</PresentationFormat>
  <Paragraphs>34</Paragraphs>
  <Slides>17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1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Emachines</dc:creator>
  <cp:lastModifiedBy>TOSHIBA</cp:lastModifiedBy>
  <cp:revision>44</cp:revision>
  <dcterms:created xsi:type="dcterms:W3CDTF">2015-11-08T13:06:47Z</dcterms:created>
  <dcterms:modified xsi:type="dcterms:W3CDTF">2015-11-18T20:14:32Z</dcterms:modified>
</cp:coreProperties>
</file>