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71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microsoft.com/office/2007/relationships/hdphoto" Target="../media/hdphoto61.wdp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microsoft.com/office/2007/relationships/hdphoto" Target="../media/hdphoto16.wdp"/><Relationship Id="rId12" Type="http://schemas.microsoft.com/office/2007/relationships/hdphoto" Target="../media/hdphoto58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60.wdp"/><Relationship Id="rId20" Type="http://schemas.microsoft.com/office/2007/relationships/hdphoto" Target="../media/hdphoto62.wdp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24" Type="http://schemas.openxmlformats.org/officeDocument/2006/relationships/image" Target="../media/image18.png"/><Relationship Id="rId5" Type="http://schemas.microsoft.com/office/2007/relationships/hdphoto" Target="../media/hdphoto15.wdp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microsoft.com/office/2007/relationships/hdphoto" Target="../media/hdphoto57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microsoft.com/office/2007/relationships/hdphoto" Target="../media/hdphoto59.wdp"/><Relationship Id="rId22" Type="http://schemas.microsoft.com/office/2007/relationships/hdphoto" Target="../media/hdphoto6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18" Type="http://schemas.microsoft.com/office/2007/relationships/hdphoto" Target="../media/hdphoto68.wdp"/><Relationship Id="rId3" Type="http://schemas.openxmlformats.org/officeDocument/2006/relationships/image" Target="../media/image2.jpeg"/><Relationship Id="rId21" Type="http://schemas.openxmlformats.org/officeDocument/2006/relationships/image" Target="../media/image27.png"/><Relationship Id="rId7" Type="http://schemas.microsoft.com/office/2007/relationships/hdphoto" Target="../media/hdphoto16.wdp"/><Relationship Id="rId12" Type="http://schemas.microsoft.com/office/2007/relationships/hdphoto" Target="../media/hdphoto65.wdp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67.wdp"/><Relationship Id="rId20" Type="http://schemas.openxmlformats.org/officeDocument/2006/relationships/image" Target="../media/image26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microsoft.com/office/2007/relationships/hdphoto" Target="../media/hdphoto15.wdp"/><Relationship Id="rId15" Type="http://schemas.openxmlformats.org/officeDocument/2006/relationships/image" Target="../media/image23.png"/><Relationship Id="rId10" Type="http://schemas.microsoft.com/office/2007/relationships/hdphoto" Target="../media/hdphoto64.wdp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microsoft.com/office/2007/relationships/hdphoto" Target="../media/hdphoto6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3.png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microsoft.com/office/2007/relationships/hdphoto" Target="../media/hdphoto15.wdp"/><Relationship Id="rId15" Type="http://schemas.openxmlformats.org/officeDocument/2006/relationships/image" Target="../media/image32.png"/><Relationship Id="rId10" Type="http://schemas.microsoft.com/office/2007/relationships/hdphoto" Target="../media/hdphoto69.wdp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microsoft.com/office/2007/relationships/hdphoto" Target="../media/hdphoto7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png"/><Relationship Id="rId18" Type="http://schemas.microsoft.com/office/2007/relationships/hdphoto" Target="../media/hdphoto75.wdp"/><Relationship Id="rId3" Type="http://schemas.openxmlformats.org/officeDocument/2006/relationships/image" Target="../media/image2.jpeg"/><Relationship Id="rId21" Type="http://schemas.openxmlformats.org/officeDocument/2006/relationships/image" Target="../media/image40.png"/><Relationship Id="rId7" Type="http://schemas.microsoft.com/office/2007/relationships/hdphoto" Target="../media/hdphoto15.wdp"/><Relationship Id="rId12" Type="http://schemas.microsoft.com/office/2007/relationships/hdphoto" Target="../media/hdphoto72.wdp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74.wdp"/><Relationship Id="rId20" Type="http://schemas.microsoft.com/office/2007/relationships/hdphoto" Target="../media/hdphoto76.wdp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microsoft.com/office/2007/relationships/hdphoto" Target="../media/hdphoto71.wdp"/><Relationship Id="rId15" Type="http://schemas.openxmlformats.org/officeDocument/2006/relationships/image" Target="../media/image37.png"/><Relationship Id="rId10" Type="http://schemas.openxmlformats.org/officeDocument/2006/relationships/image" Target="../media/image5.png"/><Relationship Id="rId19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microsoft.com/office/2007/relationships/hdphoto" Target="../media/hdphoto73.wdp"/><Relationship Id="rId22" Type="http://schemas.microsoft.com/office/2007/relationships/hdphoto" Target="../media/hdphoto7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microsoft.com/office/2007/relationships/hdphoto" Target="../media/hdphoto15.wdp"/><Relationship Id="rId10" Type="http://schemas.microsoft.com/office/2007/relationships/hdphoto" Target="../media/hdphoto78.wdp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80.wdp"/><Relationship Id="rId1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openxmlformats.org/officeDocument/2006/relationships/image" Target="../media/image46.png"/><Relationship Id="rId17" Type="http://schemas.microsoft.com/office/2007/relationships/hdphoto" Target="../media/hdphoto82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8.png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microsoft.com/office/2007/relationships/hdphoto" Target="../media/hdphoto15.wdp"/><Relationship Id="rId15" Type="http://schemas.microsoft.com/office/2007/relationships/hdphoto" Target="../media/hdphoto81.wdp"/><Relationship Id="rId10" Type="http://schemas.microsoft.com/office/2007/relationships/hdphoto" Target="../media/hdphoto79.wdp"/><Relationship Id="rId19" Type="http://schemas.microsoft.com/office/2007/relationships/hdphoto" Target="../media/hdphoto83.wdp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15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59" y="620688"/>
            <a:ext cx="22764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844824"/>
            <a:ext cx="325755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493" y="2868595"/>
            <a:ext cx="3829013" cy="57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73" y="3954159"/>
            <a:ext cx="3524250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586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56123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305666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45765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341012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763629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638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309" y="1556792"/>
            <a:ext cx="18002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272" y="836712"/>
            <a:ext cx="35433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055" y="2060848"/>
            <a:ext cx="5229225" cy="21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115" y="4238228"/>
            <a:ext cx="1819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304" y="4581128"/>
            <a:ext cx="3752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466" y="5085184"/>
            <a:ext cx="52959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48" y="1628800"/>
            <a:ext cx="20955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33580"/>
            <a:ext cx="2285146" cy="160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811" y="483914"/>
            <a:ext cx="1944607" cy="136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003828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762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218" y="1119039"/>
            <a:ext cx="49434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073" y="2087900"/>
            <a:ext cx="50863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898" y="2859425"/>
            <a:ext cx="4200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939" y="4392950"/>
            <a:ext cx="42005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581" y="404665"/>
            <a:ext cx="16089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3176"/>
            <a:ext cx="2772222" cy="174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19"/>
            <a:ext cx="2234319" cy="165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29659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22" y="332656"/>
            <a:ext cx="4248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111"/>
            <a:ext cx="2592288" cy="205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797" y="2009056"/>
            <a:ext cx="387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222" y="2479362"/>
            <a:ext cx="7715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9809"/>
            <a:ext cx="491490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08" y="3897900"/>
            <a:ext cx="2244123" cy="125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292346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7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7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1239"/>
            <a:ext cx="3876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76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92" y="370142"/>
            <a:ext cx="2896872" cy="240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213" y="1570717"/>
            <a:ext cx="38957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074" y="3104242"/>
            <a:ext cx="403318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91" y="2950840"/>
            <a:ext cx="2845923" cy="220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1706"/>
            <a:ext cx="1584176" cy="200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24376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862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55" y="365535"/>
            <a:ext cx="2861982" cy="23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32385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058470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3"/>
            <a:ext cx="29749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35" y="1124744"/>
            <a:ext cx="74295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760" y="4359746"/>
            <a:ext cx="7800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45546"/>
            <a:ext cx="7781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970" y="5693246"/>
            <a:ext cx="6791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379" y="3550146"/>
            <a:ext cx="27622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760928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756449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07098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42</cp:revision>
  <dcterms:created xsi:type="dcterms:W3CDTF">2015-08-11T08:14:47Z</dcterms:created>
  <dcterms:modified xsi:type="dcterms:W3CDTF">2018-05-12T08:44:06Z</dcterms:modified>
</cp:coreProperties>
</file>