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colors8.xml" ContentType="application/vnd.openxmlformats-officedocument.drawingml.diagramColors+xml"/>
  <Override PartName="/ppt/diagrams/quickStyle13.xml" ContentType="application/vnd.openxmlformats-officedocument.drawingml.diagramStyle+xml"/>
  <Override PartName="/ppt/diagrams/layout1.xml" ContentType="application/vnd.openxmlformats-officedocument.drawingml.diagramLayout+xml"/>
  <Override PartName="/ppt/diagrams/data2.xml" ContentType="application/vnd.openxmlformats-officedocument.drawingml.diagramData+xml"/>
  <Override PartName="/ppt/diagrams/layout13.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Default Extension="emf" ContentType="image/x-emf"/>
  <Override PartName="/ppt/diagrams/layout8.xml" ContentType="application/vnd.openxmlformats-officedocument.drawingml.diagramLayout+xml"/>
  <Override PartName="/ppt/diagrams/data1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75"/>
  </p:notesMasterIdLst>
  <p:sldIdLst>
    <p:sldId id="956" r:id="rId2"/>
    <p:sldId id="955" r:id="rId3"/>
    <p:sldId id="817" r:id="rId4"/>
    <p:sldId id="887" r:id="rId5"/>
    <p:sldId id="706" r:id="rId6"/>
    <p:sldId id="888" r:id="rId7"/>
    <p:sldId id="927" r:id="rId8"/>
    <p:sldId id="928" r:id="rId9"/>
    <p:sldId id="797" r:id="rId10"/>
    <p:sldId id="798" r:id="rId11"/>
    <p:sldId id="708" r:id="rId12"/>
    <p:sldId id="268" r:id="rId13"/>
    <p:sldId id="929" r:id="rId14"/>
    <p:sldId id="715" r:id="rId15"/>
    <p:sldId id="930" r:id="rId16"/>
    <p:sldId id="856" r:id="rId17"/>
    <p:sldId id="893" r:id="rId18"/>
    <p:sldId id="894" r:id="rId19"/>
    <p:sldId id="931" r:id="rId20"/>
    <p:sldId id="932" r:id="rId21"/>
    <p:sldId id="933" r:id="rId22"/>
    <p:sldId id="896" r:id="rId23"/>
    <p:sldId id="934" r:id="rId24"/>
    <p:sldId id="897" r:id="rId25"/>
    <p:sldId id="935" r:id="rId26"/>
    <p:sldId id="936" r:id="rId27"/>
    <p:sldId id="937" r:id="rId28"/>
    <p:sldId id="889" r:id="rId29"/>
    <p:sldId id="826" r:id="rId30"/>
    <p:sldId id="899" r:id="rId31"/>
    <p:sldId id="900" r:id="rId32"/>
    <p:sldId id="901" r:id="rId33"/>
    <p:sldId id="753" r:id="rId34"/>
    <p:sldId id="910" r:id="rId35"/>
    <p:sldId id="938" r:id="rId36"/>
    <p:sldId id="939" r:id="rId37"/>
    <p:sldId id="795" r:id="rId38"/>
    <p:sldId id="799" r:id="rId39"/>
    <p:sldId id="762" r:id="rId40"/>
    <p:sldId id="772" r:id="rId41"/>
    <p:sldId id="878" r:id="rId42"/>
    <p:sldId id="940" r:id="rId43"/>
    <p:sldId id="774" r:id="rId44"/>
    <p:sldId id="941" r:id="rId45"/>
    <p:sldId id="775" r:id="rId46"/>
    <p:sldId id="942" r:id="rId47"/>
    <p:sldId id="783" r:id="rId48"/>
    <p:sldId id="943" r:id="rId49"/>
    <p:sldId id="944" r:id="rId50"/>
    <p:sldId id="883" r:id="rId51"/>
    <p:sldId id="912" r:id="rId52"/>
    <p:sldId id="945" r:id="rId53"/>
    <p:sldId id="946" r:id="rId54"/>
    <p:sldId id="947" r:id="rId55"/>
    <p:sldId id="949" r:id="rId56"/>
    <p:sldId id="950" r:id="rId57"/>
    <p:sldId id="951" r:id="rId58"/>
    <p:sldId id="952" r:id="rId59"/>
    <p:sldId id="953" r:id="rId60"/>
    <p:sldId id="913" r:id="rId61"/>
    <p:sldId id="914" r:id="rId62"/>
    <p:sldId id="915" r:id="rId63"/>
    <p:sldId id="916" r:id="rId64"/>
    <p:sldId id="918" r:id="rId65"/>
    <p:sldId id="919" r:id="rId66"/>
    <p:sldId id="905" r:id="rId67"/>
    <p:sldId id="920" r:id="rId68"/>
    <p:sldId id="921" r:id="rId69"/>
    <p:sldId id="922" r:id="rId70"/>
    <p:sldId id="923" r:id="rId71"/>
    <p:sldId id="924" r:id="rId72"/>
    <p:sldId id="925" r:id="rId73"/>
    <p:sldId id="926"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0000FF"/>
    <a:srgbClr val="FF00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273641-432D-4690-85CE-4372032C30F0}" type="doc">
      <dgm:prSet loTypeId="urn:microsoft.com/office/officeart/2005/8/layout/chevron2" loCatId="process" qsTypeId="urn:microsoft.com/office/officeart/2005/8/quickstyle/simple1" qsCatId="simple" csTypeId="urn:microsoft.com/office/officeart/2005/8/colors/accent2_5" csCatId="accent2" phldr="1"/>
      <dgm:spPr/>
      <dgm:t>
        <a:bodyPr/>
        <a:lstStyle/>
        <a:p>
          <a:pPr rtl="1"/>
          <a:endParaRPr lang="ar-EG"/>
        </a:p>
      </dgm:t>
    </dgm:pt>
    <dgm:pt modelId="{817D8825-266E-4CF5-AD04-FCCBCB671C24}">
      <dgm:prSet custT="1"/>
      <dgm:spPr/>
      <dgm:t>
        <a:bodyPr/>
        <a:lstStyle/>
        <a:p>
          <a:pPr rtl="1"/>
          <a:r>
            <a:rPr lang="ar-SA" sz="4800" b="1" dirty="0" smtClean="0"/>
            <a:t>الخصائص الفيزيائية للمادة  </a:t>
          </a:r>
          <a:endParaRPr lang="ar-SA" sz="2800" b="1" i="0" dirty="0">
            <a:latin typeface="Times New Roman" pitchFamily="18" charset="0"/>
            <a:cs typeface="Times New Roman" pitchFamily="18" charset="0"/>
          </a:endParaRPr>
        </a:p>
      </dgm:t>
    </dgm:pt>
    <dgm:pt modelId="{72B0E9A0-EE68-4674-81CA-53896CCBF260}" type="parTrans" cxnId="{86F06BA2-6A92-45BE-8823-ECF4264C6039}">
      <dgm:prSet/>
      <dgm:spPr/>
      <dgm:t>
        <a:bodyPr/>
        <a:lstStyle/>
        <a:p>
          <a:pPr rtl="1"/>
          <a:endParaRPr lang="ar-EG"/>
        </a:p>
      </dgm:t>
    </dgm:pt>
    <dgm:pt modelId="{BD9311D5-9292-45F4-8F19-6F60610716ED}" type="sibTrans" cxnId="{86F06BA2-6A92-45BE-8823-ECF4264C6039}">
      <dgm:prSet/>
      <dgm:spPr/>
      <dgm:t>
        <a:bodyPr/>
        <a:lstStyle/>
        <a:p>
          <a:pPr rtl="1"/>
          <a:endParaRPr lang="ar-EG"/>
        </a:p>
      </dgm:t>
    </dgm:pt>
    <dgm:pt modelId="{F4BC1E38-6310-4317-945B-197AFE11A2BB}">
      <dgm:prSet custT="1"/>
      <dgm:spPr>
        <a:solidFill>
          <a:srgbClr val="FFFF00">
            <a:alpha val="90000"/>
          </a:srgbClr>
        </a:solidFill>
        <a:ln>
          <a:solidFill>
            <a:srgbClr val="FFFF00">
              <a:alpha val="90000"/>
            </a:srgbClr>
          </a:solidFill>
        </a:ln>
      </dgm:spPr>
      <dgm:t>
        <a:bodyPr/>
        <a:lstStyle/>
        <a:p>
          <a:pPr algn="ctr" rtl="1"/>
          <a:r>
            <a:rPr lang="ar-SA" sz="9600" b="1" dirty="0" smtClean="0">
              <a:solidFill>
                <a:srgbClr val="00B0F0"/>
              </a:solidFill>
              <a:latin typeface="Times New Roman" pitchFamily="18" charset="0"/>
              <a:cs typeface="Times New Roman" pitchFamily="18" charset="0"/>
            </a:rPr>
            <a:t>الدرس الأول</a:t>
          </a:r>
          <a:endParaRPr lang="ar-EG" sz="9600" b="1" dirty="0">
            <a:solidFill>
              <a:srgbClr val="00B0F0"/>
            </a:solidFill>
            <a:latin typeface="Times New Roman" pitchFamily="18" charset="0"/>
            <a:cs typeface="Times New Roman" pitchFamily="18" charset="0"/>
          </a:endParaRPr>
        </a:p>
      </dgm:t>
    </dgm:pt>
    <dgm:pt modelId="{2D84FEFE-796D-4CC9-8ECE-08DFC1844C44}" type="parTrans" cxnId="{5247B123-FBD9-4F55-BCA3-C4C1FCAB08AD}">
      <dgm:prSet/>
      <dgm:spPr/>
      <dgm:t>
        <a:bodyPr/>
        <a:lstStyle/>
        <a:p>
          <a:pPr rtl="1"/>
          <a:endParaRPr lang="ar-EG"/>
        </a:p>
      </dgm:t>
    </dgm:pt>
    <dgm:pt modelId="{ACB51F42-4242-4D43-B212-2CFB017719CD}" type="sibTrans" cxnId="{5247B123-FBD9-4F55-BCA3-C4C1FCAB08AD}">
      <dgm:prSet/>
      <dgm:spPr/>
      <dgm:t>
        <a:bodyPr/>
        <a:lstStyle/>
        <a:p>
          <a:pPr rtl="1"/>
          <a:endParaRPr lang="ar-EG"/>
        </a:p>
      </dgm:t>
    </dgm:pt>
    <dgm:pt modelId="{6098C3BE-543E-43A8-B99A-294977A26BEA}" type="pres">
      <dgm:prSet presAssocID="{8B273641-432D-4690-85CE-4372032C30F0}" presName="linearFlow" presStyleCnt="0">
        <dgm:presLayoutVars>
          <dgm:dir/>
          <dgm:animLvl val="lvl"/>
          <dgm:resizeHandles val="exact"/>
        </dgm:presLayoutVars>
      </dgm:prSet>
      <dgm:spPr/>
      <dgm:t>
        <a:bodyPr/>
        <a:lstStyle/>
        <a:p>
          <a:pPr rtl="1"/>
          <a:endParaRPr lang="ar-EG"/>
        </a:p>
      </dgm:t>
    </dgm:pt>
    <dgm:pt modelId="{FA05EC39-B257-40E6-96AD-5CBBFB855FA3}" type="pres">
      <dgm:prSet presAssocID="{817D8825-266E-4CF5-AD04-FCCBCB671C24}" presName="composite" presStyleCnt="0"/>
      <dgm:spPr/>
    </dgm:pt>
    <dgm:pt modelId="{232DDE66-B6E9-42F1-AB46-CB580477029A}" type="pres">
      <dgm:prSet presAssocID="{817D8825-266E-4CF5-AD04-FCCBCB671C24}" presName="parentText" presStyleLbl="alignNode1" presStyleIdx="0" presStyleCnt="1">
        <dgm:presLayoutVars>
          <dgm:chMax val="1"/>
          <dgm:bulletEnabled val="1"/>
        </dgm:presLayoutVars>
      </dgm:prSet>
      <dgm:spPr/>
      <dgm:t>
        <a:bodyPr/>
        <a:lstStyle/>
        <a:p>
          <a:pPr rtl="1"/>
          <a:endParaRPr lang="ar-EG"/>
        </a:p>
      </dgm:t>
    </dgm:pt>
    <dgm:pt modelId="{FED41F36-6452-4CC0-8E35-3AB9D33F7409}" type="pres">
      <dgm:prSet presAssocID="{817D8825-266E-4CF5-AD04-FCCBCB671C24}" presName="descendantText" presStyleLbl="alignAcc1" presStyleIdx="0" presStyleCnt="1">
        <dgm:presLayoutVars>
          <dgm:bulletEnabled val="1"/>
        </dgm:presLayoutVars>
      </dgm:prSet>
      <dgm:spPr/>
      <dgm:t>
        <a:bodyPr/>
        <a:lstStyle/>
        <a:p>
          <a:pPr rtl="1"/>
          <a:endParaRPr lang="ar-EG"/>
        </a:p>
      </dgm:t>
    </dgm:pt>
  </dgm:ptLst>
  <dgm:cxnLst>
    <dgm:cxn modelId="{86F06BA2-6A92-45BE-8823-ECF4264C6039}" srcId="{8B273641-432D-4690-85CE-4372032C30F0}" destId="{817D8825-266E-4CF5-AD04-FCCBCB671C24}" srcOrd="0" destOrd="0" parTransId="{72B0E9A0-EE68-4674-81CA-53896CCBF260}" sibTransId="{BD9311D5-9292-45F4-8F19-6F60610716ED}"/>
    <dgm:cxn modelId="{5247B123-FBD9-4F55-BCA3-C4C1FCAB08AD}" srcId="{817D8825-266E-4CF5-AD04-FCCBCB671C24}" destId="{F4BC1E38-6310-4317-945B-197AFE11A2BB}" srcOrd="0" destOrd="0" parTransId="{2D84FEFE-796D-4CC9-8ECE-08DFC1844C44}" sibTransId="{ACB51F42-4242-4D43-B212-2CFB017719CD}"/>
    <dgm:cxn modelId="{BAC5473F-BC14-4451-8FED-D2D680FA8E2E}" type="presOf" srcId="{817D8825-266E-4CF5-AD04-FCCBCB671C24}" destId="{232DDE66-B6E9-42F1-AB46-CB580477029A}" srcOrd="0" destOrd="0" presId="urn:microsoft.com/office/officeart/2005/8/layout/chevron2"/>
    <dgm:cxn modelId="{8102D7C9-4145-4344-ABB0-D86F0B8867D2}" type="presOf" srcId="{8B273641-432D-4690-85CE-4372032C30F0}" destId="{6098C3BE-543E-43A8-B99A-294977A26BEA}" srcOrd="0" destOrd="0" presId="urn:microsoft.com/office/officeart/2005/8/layout/chevron2"/>
    <dgm:cxn modelId="{768DD90C-C264-415B-A090-8EDC220C5CC3}" type="presOf" srcId="{F4BC1E38-6310-4317-945B-197AFE11A2BB}" destId="{FED41F36-6452-4CC0-8E35-3AB9D33F7409}" srcOrd="0" destOrd="0" presId="urn:microsoft.com/office/officeart/2005/8/layout/chevron2"/>
    <dgm:cxn modelId="{87270F4F-20BA-4A34-B292-A644AFE8EA5C}" type="presParOf" srcId="{6098C3BE-543E-43A8-B99A-294977A26BEA}" destId="{FA05EC39-B257-40E6-96AD-5CBBFB855FA3}" srcOrd="0" destOrd="0" presId="urn:microsoft.com/office/officeart/2005/8/layout/chevron2"/>
    <dgm:cxn modelId="{74A6D3CA-814B-4478-88EA-FC035047AD69}" type="presParOf" srcId="{FA05EC39-B257-40E6-96AD-5CBBFB855FA3}" destId="{232DDE66-B6E9-42F1-AB46-CB580477029A}" srcOrd="0" destOrd="0" presId="urn:microsoft.com/office/officeart/2005/8/layout/chevron2"/>
    <dgm:cxn modelId="{80CFBEEC-9D44-4116-B93A-7B23FF03FFB8}" type="presParOf" srcId="{FA05EC39-B257-40E6-96AD-5CBBFB855FA3}" destId="{FED41F36-6452-4CC0-8E35-3AB9D33F7409}" srcOrd="1" destOrd="0" presId="urn:microsoft.com/office/officeart/2005/8/layout/chevron2"/>
  </dgm:cxnLst>
  <dgm:bg/>
  <dgm:whole/>
</dgm:dataModel>
</file>

<file path=ppt/diagrams/data10.xml><?xml version="1.0" encoding="utf-8"?>
<dgm:dataModel xmlns:dgm="http://schemas.openxmlformats.org/drawingml/2006/diagram" xmlns:a="http://schemas.openxmlformats.org/drawingml/2006/main">
  <dgm:ptLst>
    <dgm:pt modelId="{1B11FD50-3F85-4D90-8C24-36E96D5F2D81}" type="doc">
      <dgm:prSet loTypeId="urn:microsoft.com/office/officeart/2005/8/layout/gear1" loCatId="relationship" qsTypeId="urn:microsoft.com/office/officeart/2005/8/quickstyle/simple1" qsCatId="simple" csTypeId="urn:microsoft.com/office/officeart/2005/8/colors/colorful4" csCatId="colorful" phldr="1"/>
      <dgm:spPr/>
      <dgm:t>
        <a:bodyPr/>
        <a:lstStyle/>
        <a:p>
          <a:pPr rtl="1"/>
          <a:endParaRPr lang="ar-EG"/>
        </a:p>
      </dgm:t>
    </dgm:pt>
    <dgm:pt modelId="{25BA6E5A-F122-4647-8A47-0AF01880FDFE}">
      <dgm:prSet/>
      <dgm:spPr/>
      <dgm:t>
        <a:bodyPr/>
        <a:lstStyle/>
        <a:p>
          <a:pPr rtl="1"/>
          <a:r>
            <a:rPr lang="ar-SA" b="1" dirty="0" smtClean="0"/>
            <a:t>الخصائص الفيزيائية</a:t>
          </a:r>
          <a:endParaRPr lang="ar-EG" dirty="0"/>
        </a:p>
      </dgm:t>
    </dgm:pt>
    <dgm:pt modelId="{93E0A78C-63A0-4C5C-8141-12B4E73E923B}" type="parTrans" cxnId="{9412C673-6C06-40D0-8F40-57CE348C62D8}">
      <dgm:prSet/>
      <dgm:spPr/>
      <dgm:t>
        <a:bodyPr/>
        <a:lstStyle/>
        <a:p>
          <a:pPr rtl="1"/>
          <a:endParaRPr lang="ar-EG"/>
        </a:p>
      </dgm:t>
    </dgm:pt>
    <dgm:pt modelId="{0C24FED3-E0C5-48E7-95D8-6C1D405D6FA0}" type="sibTrans" cxnId="{9412C673-6C06-40D0-8F40-57CE348C62D8}">
      <dgm:prSet/>
      <dgm:spPr/>
      <dgm:t>
        <a:bodyPr/>
        <a:lstStyle/>
        <a:p>
          <a:pPr rtl="1"/>
          <a:endParaRPr lang="ar-EG"/>
        </a:p>
      </dgm:t>
    </dgm:pt>
    <dgm:pt modelId="{7B128E3F-B0C3-4B46-982A-2D5C4D07BE46}" type="pres">
      <dgm:prSet presAssocID="{1B11FD50-3F85-4D90-8C24-36E96D5F2D81}" presName="composite" presStyleCnt="0">
        <dgm:presLayoutVars>
          <dgm:chMax val="3"/>
          <dgm:animLvl val="lvl"/>
          <dgm:resizeHandles val="exact"/>
        </dgm:presLayoutVars>
      </dgm:prSet>
      <dgm:spPr/>
      <dgm:t>
        <a:bodyPr/>
        <a:lstStyle/>
        <a:p>
          <a:pPr rtl="1"/>
          <a:endParaRPr lang="ar-EG"/>
        </a:p>
      </dgm:t>
    </dgm:pt>
    <dgm:pt modelId="{D2C20955-1784-4140-B1A8-8AFAA58B072F}" type="pres">
      <dgm:prSet presAssocID="{25BA6E5A-F122-4647-8A47-0AF01880FDFE}" presName="gear1" presStyleLbl="node1" presStyleIdx="0" presStyleCnt="1" custScaleX="919786" custScaleY="181818" custLinFactY="266845" custLinFactNeighborX="-53476" custLinFactNeighborY="300000">
        <dgm:presLayoutVars>
          <dgm:chMax val="1"/>
          <dgm:bulletEnabled val="1"/>
        </dgm:presLayoutVars>
      </dgm:prSet>
      <dgm:spPr/>
      <dgm:t>
        <a:bodyPr/>
        <a:lstStyle/>
        <a:p>
          <a:pPr rtl="1"/>
          <a:endParaRPr lang="ar-EG"/>
        </a:p>
      </dgm:t>
    </dgm:pt>
    <dgm:pt modelId="{B3A07661-7B1F-4B3B-957F-7A78A346C209}" type="pres">
      <dgm:prSet presAssocID="{25BA6E5A-F122-4647-8A47-0AF01880FDFE}" presName="gear1srcNode" presStyleLbl="node1" presStyleIdx="0" presStyleCnt="1"/>
      <dgm:spPr/>
      <dgm:t>
        <a:bodyPr/>
        <a:lstStyle/>
        <a:p>
          <a:pPr rtl="1"/>
          <a:endParaRPr lang="ar-EG"/>
        </a:p>
      </dgm:t>
    </dgm:pt>
    <dgm:pt modelId="{129DA05D-654C-417C-A74A-C3E45123CFEB}" type="pres">
      <dgm:prSet presAssocID="{25BA6E5A-F122-4647-8A47-0AF01880FDFE}" presName="gear1dstNode" presStyleLbl="node1" presStyleIdx="0" presStyleCnt="1"/>
      <dgm:spPr/>
      <dgm:t>
        <a:bodyPr/>
        <a:lstStyle/>
        <a:p>
          <a:pPr rtl="1"/>
          <a:endParaRPr lang="ar-EG"/>
        </a:p>
      </dgm:t>
    </dgm:pt>
    <dgm:pt modelId="{9465C35A-A734-42A7-A6C9-47CA2C68AAB6}" type="pres">
      <dgm:prSet presAssocID="{0C24FED3-E0C5-48E7-95D8-6C1D405D6FA0}" presName="connector1" presStyleLbl="sibTrans2D1" presStyleIdx="0" presStyleCnt="1" custLinFactX="100000" custLinFactY="38408" custLinFactNeighborX="151226" custLinFactNeighborY="100000"/>
      <dgm:spPr/>
      <dgm:t>
        <a:bodyPr/>
        <a:lstStyle/>
        <a:p>
          <a:pPr rtl="1"/>
          <a:endParaRPr lang="ar-EG"/>
        </a:p>
      </dgm:t>
    </dgm:pt>
  </dgm:ptLst>
  <dgm:cxnLst>
    <dgm:cxn modelId="{4B0FE003-349B-4907-9491-F2D3682E914B}" type="presOf" srcId="{25BA6E5A-F122-4647-8A47-0AF01880FDFE}" destId="{D2C20955-1784-4140-B1A8-8AFAA58B072F}" srcOrd="0" destOrd="0" presId="urn:microsoft.com/office/officeart/2005/8/layout/gear1"/>
    <dgm:cxn modelId="{486689BE-585A-4177-92D2-1AEE2F9071DC}" type="presOf" srcId="{25BA6E5A-F122-4647-8A47-0AF01880FDFE}" destId="{B3A07661-7B1F-4B3B-957F-7A78A346C209}" srcOrd="1" destOrd="0" presId="urn:microsoft.com/office/officeart/2005/8/layout/gear1"/>
    <dgm:cxn modelId="{9412C673-6C06-40D0-8F40-57CE348C62D8}" srcId="{1B11FD50-3F85-4D90-8C24-36E96D5F2D81}" destId="{25BA6E5A-F122-4647-8A47-0AF01880FDFE}" srcOrd="0" destOrd="0" parTransId="{93E0A78C-63A0-4C5C-8141-12B4E73E923B}" sibTransId="{0C24FED3-E0C5-48E7-95D8-6C1D405D6FA0}"/>
    <dgm:cxn modelId="{06D4587B-9E32-4916-9AD0-B73FB637D4B1}" type="presOf" srcId="{25BA6E5A-F122-4647-8A47-0AF01880FDFE}" destId="{129DA05D-654C-417C-A74A-C3E45123CFEB}" srcOrd="2" destOrd="0" presId="urn:microsoft.com/office/officeart/2005/8/layout/gear1"/>
    <dgm:cxn modelId="{AC20DCE0-71B1-4579-AD8C-97488CC05BFB}" type="presOf" srcId="{1B11FD50-3F85-4D90-8C24-36E96D5F2D81}" destId="{7B128E3F-B0C3-4B46-982A-2D5C4D07BE46}" srcOrd="0" destOrd="0" presId="urn:microsoft.com/office/officeart/2005/8/layout/gear1"/>
    <dgm:cxn modelId="{869C3AA1-57F8-403D-8528-04E587812E39}" type="presOf" srcId="{0C24FED3-E0C5-48E7-95D8-6C1D405D6FA0}" destId="{9465C35A-A734-42A7-A6C9-47CA2C68AAB6}" srcOrd="0" destOrd="0" presId="urn:microsoft.com/office/officeart/2005/8/layout/gear1"/>
    <dgm:cxn modelId="{A2AA1E17-ADB8-4BB2-8E12-179C93FD586F}" type="presParOf" srcId="{7B128E3F-B0C3-4B46-982A-2D5C4D07BE46}" destId="{D2C20955-1784-4140-B1A8-8AFAA58B072F}" srcOrd="0" destOrd="0" presId="urn:microsoft.com/office/officeart/2005/8/layout/gear1"/>
    <dgm:cxn modelId="{9570CB57-6371-4786-ACA3-905D30CE3F8F}" type="presParOf" srcId="{7B128E3F-B0C3-4B46-982A-2D5C4D07BE46}" destId="{B3A07661-7B1F-4B3B-957F-7A78A346C209}" srcOrd="1" destOrd="0" presId="urn:microsoft.com/office/officeart/2005/8/layout/gear1"/>
    <dgm:cxn modelId="{EB0F7D78-F4BC-4998-B34A-8D0E559C3FCC}" type="presParOf" srcId="{7B128E3F-B0C3-4B46-982A-2D5C4D07BE46}" destId="{129DA05D-654C-417C-A74A-C3E45123CFEB}" srcOrd="2" destOrd="0" presId="urn:microsoft.com/office/officeart/2005/8/layout/gear1"/>
    <dgm:cxn modelId="{ACA2973E-3D85-46C8-B0AB-764BF4176AE6}" type="presParOf" srcId="{7B128E3F-B0C3-4B46-982A-2D5C4D07BE46}" destId="{9465C35A-A734-42A7-A6C9-47CA2C68AAB6}" srcOrd="3" destOrd="0" presId="urn:microsoft.com/office/officeart/2005/8/layout/gear1"/>
  </dgm:cxnLst>
  <dgm:bg/>
  <dgm:whole/>
</dgm:dataModel>
</file>

<file path=ppt/diagrams/data11.xml><?xml version="1.0" encoding="utf-8"?>
<dgm:dataModel xmlns:dgm="http://schemas.openxmlformats.org/drawingml/2006/diagram" xmlns:a="http://schemas.openxmlformats.org/drawingml/2006/main">
  <dgm:ptLst>
    <dgm:pt modelId="{1B11FD50-3F85-4D90-8C24-36E96D5F2D81}" type="doc">
      <dgm:prSet loTypeId="urn:microsoft.com/office/officeart/2005/8/layout/gear1" loCatId="relationship" qsTypeId="urn:microsoft.com/office/officeart/2005/8/quickstyle/simple1" qsCatId="simple" csTypeId="urn:microsoft.com/office/officeart/2005/8/colors/colorful4" csCatId="colorful" phldr="1"/>
      <dgm:spPr/>
      <dgm:t>
        <a:bodyPr/>
        <a:lstStyle/>
        <a:p>
          <a:pPr rtl="1"/>
          <a:endParaRPr lang="ar-EG"/>
        </a:p>
      </dgm:t>
    </dgm:pt>
    <dgm:pt modelId="{25BA6E5A-F122-4647-8A47-0AF01880FDFE}">
      <dgm:prSet/>
      <dgm:spPr/>
      <dgm:t>
        <a:bodyPr/>
        <a:lstStyle/>
        <a:p>
          <a:pPr rtl="1"/>
          <a:r>
            <a:rPr lang="ar-SA" b="1" dirty="0" smtClean="0"/>
            <a:t>المحلول</a:t>
          </a:r>
          <a:endParaRPr lang="ar-EG" dirty="0"/>
        </a:p>
      </dgm:t>
    </dgm:pt>
    <dgm:pt modelId="{93E0A78C-63A0-4C5C-8141-12B4E73E923B}" type="parTrans" cxnId="{9412C673-6C06-40D0-8F40-57CE348C62D8}">
      <dgm:prSet/>
      <dgm:spPr/>
      <dgm:t>
        <a:bodyPr/>
        <a:lstStyle/>
        <a:p>
          <a:pPr rtl="1"/>
          <a:endParaRPr lang="ar-EG"/>
        </a:p>
      </dgm:t>
    </dgm:pt>
    <dgm:pt modelId="{0C24FED3-E0C5-48E7-95D8-6C1D405D6FA0}" type="sibTrans" cxnId="{9412C673-6C06-40D0-8F40-57CE348C62D8}">
      <dgm:prSet/>
      <dgm:spPr/>
      <dgm:t>
        <a:bodyPr/>
        <a:lstStyle/>
        <a:p>
          <a:pPr rtl="1"/>
          <a:endParaRPr lang="ar-EG"/>
        </a:p>
      </dgm:t>
    </dgm:pt>
    <dgm:pt modelId="{7B128E3F-B0C3-4B46-982A-2D5C4D07BE46}" type="pres">
      <dgm:prSet presAssocID="{1B11FD50-3F85-4D90-8C24-36E96D5F2D81}" presName="composite" presStyleCnt="0">
        <dgm:presLayoutVars>
          <dgm:chMax val="3"/>
          <dgm:animLvl val="lvl"/>
          <dgm:resizeHandles val="exact"/>
        </dgm:presLayoutVars>
      </dgm:prSet>
      <dgm:spPr/>
      <dgm:t>
        <a:bodyPr/>
        <a:lstStyle/>
        <a:p>
          <a:pPr rtl="1"/>
          <a:endParaRPr lang="ar-EG"/>
        </a:p>
      </dgm:t>
    </dgm:pt>
    <dgm:pt modelId="{D2C20955-1784-4140-B1A8-8AFAA58B072F}" type="pres">
      <dgm:prSet presAssocID="{25BA6E5A-F122-4647-8A47-0AF01880FDFE}" presName="gear1" presStyleLbl="node1" presStyleIdx="0" presStyleCnt="1" custScaleX="919786" custScaleY="181818" custLinFactY="266845" custLinFactNeighborX="-53476" custLinFactNeighborY="300000">
        <dgm:presLayoutVars>
          <dgm:chMax val="1"/>
          <dgm:bulletEnabled val="1"/>
        </dgm:presLayoutVars>
      </dgm:prSet>
      <dgm:spPr/>
      <dgm:t>
        <a:bodyPr/>
        <a:lstStyle/>
        <a:p>
          <a:pPr rtl="1"/>
          <a:endParaRPr lang="ar-EG"/>
        </a:p>
      </dgm:t>
    </dgm:pt>
    <dgm:pt modelId="{B3A07661-7B1F-4B3B-957F-7A78A346C209}" type="pres">
      <dgm:prSet presAssocID="{25BA6E5A-F122-4647-8A47-0AF01880FDFE}" presName="gear1srcNode" presStyleLbl="node1" presStyleIdx="0" presStyleCnt="1"/>
      <dgm:spPr/>
      <dgm:t>
        <a:bodyPr/>
        <a:lstStyle/>
        <a:p>
          <a:pPr rtl="1"/>
          <a:endParaRPr lang="ar-EG"/>
        </a:p>
      </dgm:t>
    </dgm:pt>
    <dgm:pt modelId="{129DA05D-654C-417C-A74A-C3E45123CFEB}" type="pres">
      <dgm:prSet presAssocID="{25BA6E5A-F122-4647-8A47-0AF01880FDFE}" presName="gear1dstNode" presStyleLbl="node1" presStyleIdx="0" presStyleCnt="1"/>
      <dgm:spPr/>
      <dgm:t>
        <a:bodyPr/>
        <a:lstStyle/>
        <a:p>
          <a:pPr rtl="1"/>
          <a:endParaRPr lang="ar-EG"/>
        </a:p>
      </dgm:t>
    </dgm:pt>
    <dgm:pt modelId="{9465C35A-A734-42A7-A6C9-47CA2C68AAB6}" type="pres">
      <dgm:prSet presAssocID="{0C24FED3-E0C5-48E7-95D8-6C1D405D6FA0}" presName="connector1" presStyleLbl="sibTrans2D1" presStyleIdx="0" presStyleCnt="1" custLinFactNeighborX="51234" custLinFactNeighborY="3636"/>
      <dgm:spPr/>
      <dgm:t>
        <a:bodyPr/>
        <a:lstStyle/>
        <a:p>
          <a:pPr rtl="1"/>
          <a:endParaRPr lang="ar-EG"/>
        </a:p>
      </dgm:t>
    </dgm:pt>
  </dgm:ptLst>
  <dgm:cxnLst>
    <dgm:cxn modelId="{C0448751-B225-4FC0-B726-3D9814108B4B}" type="presOf" srcId="{1B11FD50-3F85-4D90-8C24-36E96D5F2D81}" destId="{7B128E3F-B0C3-4B46-982A-2D5C4D07BE46}" srcOrd="0" destOrd="0" presId="urn:microsoft.com/office/officeart/2005/8/layout/gear1"/>
    <dgm:cxn modelId="{18D9DC37-FCB8-4755-865F-943DD8F21F9E}" type="presOf" srcId="{0C24FED3-E0C5-48E7-95D8-6C1D405D6FA0}" destId="{9465C35A-A734-42A7-A6C9-47CA2C68AAB6}" srcOrd="0" destOrd="0" presId="urn:microsoft.com/office/officeart/2005/8/layout/gear1"/>
    <dgm:cxn modelId="{62778BF2-48F8-4329-AA9A-929605AA0E5E}" type="presOf" srcId="{25BA6E5A-F122-4647-8A47-0AF01880FDFE}" destId="{B3A07661-7B1F-4B3B-957F-7A78A346C209}" srcOrd="1" destOrd="0" presId="urn:microsoft.com/office/officeart/2005/8/layout/gear1"/>
    <dgm:cxn modelId="{5D2D1969-01D3-44AB-A836-4E0BA0BBB71C}" type="presOf" srcId="{25BA6E5A-F122-4647-8A47-0AF01880FDFE}" destId="{D2C20955-1784-4140-B1A8-8AFAA58B072F}" srcOrd="0" destOrd="0" presId="urn:microsoft.com/office/officeart/2005/8/layout/gear1"/>
    <dgm:cxn modelId="{9412C673-6C06-40D0-8F40-57CE348C62D8}" srcId="{1B11FD50-3F85-4D90-8C24-36E96D5F2D81}" destId="{25BA6E5A-F122-4647-8A47-0AF01880FDFE}" srcOrd="0" destOrd="0" parTransId="{93E0A78C-63A0-4C5C-8141-12B4E73E923B}" sibTransId="{0C24FED3-E0C5-48E7-95D8-6C1D405D6FA0}"/>
    <dgm:cxn modelId="{37EF4918-96E0-432A-904C-5D010C401A6A}" type="presOf" srcId="{25BA6E5A-F122-4647-8A47-0AF01880FDFE}" destId="{129DA05D-654C-417C-A74A-C3E45123CFEB}" srcOrd="2" destOrd="0" presId="urn:microsoft.com/office/officeart/2005/8/layout/gear1"/>
    <dgm:cxn modelId="{F936CECA-5A9A-48C1-AE59-E0A737FE90C1}" type="presParOf" srcId="{7B128E3F-B0C3-4B46-982A-2D5C4D07BE46}" destId="{D2C20955-1784-4140-B1A8-8AFAA58B072F}" srcOrd="0" destOrd="0" presId="urn:microsoft.com/office/officeart/2005/8/layout/gear1"/>
    <dgm:cxn modelId="{187D0910-F195-4696-9C1C-CDB4266BDD9B}" type="presParOf" srcId="{7B128E3F-B0C3-4B46-982A-2D5C4D07BE46}" destId="{B3A07661-7B1F-4B3B-957F-7A78A346C209}" srcOrd="1" destOrd="0" presId="urn:microsoft.com/office/officeart/2005/8/layout/gear1"/>
    <dgm:cxn modelId="{C4134049-51F6-46A4-A0D8-5660E7ABA1B2}" type="presParOf" srcId="{7B128E3F-B0C3-4B46-982A-2D5C4D07BE46}" destId="{129DA05D-654C-417C-A74A-C3E45123CFEB}" srcOrd="2" destOrd="0" presId="urn:microsoft.com/office/officeart/2005/8/layout/gear1"/>
    <dgm:cxn modelId="{DFA8C907-8CB1-409E-84A1-2AAE446B27B2}" type="presParOf" srcId="{7B128E3F-B0C3-4B46-982A-2D5C4D07BE46}" destId="{9465C35A-A734-42A7-A6C9-47CA2C68AAB6}" srcOrd="3" destOrd="0" presId="urn:microsoft.com/office/officeart/2005/8/layout/gear1"/>
  </dgm:cxnLst>
  <dgm:bg/>
  <dgm:whole/>
</dgm:dataModel>
</file>

<file path=ppt/diagrams/data12.xml><?xml version="1.0" encoding="utf-8"?>
<dgm:dataModel xmlns:dgm="http://schemas.openxmlformats.org/drawingml/2006/diagram" xmlns:a="http://schemas.openxmlformats.org/drawingml/2006/main">
  <dgm:ptLst>
    <dgm:pt modelId="{1B11FD50-3F85-4D90-8C24-36E96D5F2D81}" type="doc">
      <dgm:prSet loTypeId="urn:microsoft.com/office/officeart/2005/8/layout/gear1" loCatId="relationship" qsTypeId="urn:microsoft.com/office/officeart/2005/8/quickstyle/simple1" qsCatId="simple" csTypeId="urn:microsoft.com/office/officeart/2005/8/colors/colorful4" csCatId="colorful" phldr="1"/>
      <dgm:spPr/>
      <dgm:t>
        <a:bodyPr/>
        <a:lstStyle/>
        <a:p>
          <a:pPr rtl="1"/>
          <a:endParaRPr lang="ar-EG"/>
        </a:p>
      </dgm:t>
    </dgm:pt>
    <dgm:pt modelId="{25BA6E5A-F122-4647-8A47-0AF01880FDFE}">
      <dgm:prSet custT="1"/>
      <dgm:spPr/>
      <dgm:t>
        <a:bodyPr/>
        <a:lstStyle/>
        <a:p>
          <a:pPr rtl="1"/>
          <a:r>
            <a:rPr lang="ar-SA" sz="4800" b="1" dirty="0" smtClean="0">
              <a:ln w="50800"/>
              <a:solidFill>
                <a:schemeClr val="bg1">
                  <a:shade val="50000"/>
                </a:schemeClr>
              </a:solidFill>
              <a:cs typeface="Arabic Transparent" pitchFamily="2" charset="-78"/>
            </a:rPr>
            <a:t>الكتلة </a:t>
          </a:r>
          <a:endParaRPr lang="ar-EG" sz="4800" dirty="0"/>
        </a:p>
      </dgm:t>
    </dgm:pt>
    <dgm:pt modelId="{93E0A78C-63A0-4C5C-8141-12B4E73E923B}" type="parTrans" cxnId="{9412C673-6C06-40D0-8F40-57CE348C62D8}">
      <dgm:prSet/>
      <dgm:spPr/>
      <dgm:t>
        <a:bodyPr/>
        <a:lstStyle/>
        <a:p>
          <a:pPr rtl="1"/>
          <a:endParaRPr lang="ar-EG"/>
        </a:p>
      </dgm:t>
    </dgm:pt>
    <dgm:pt modelId="{0C24FED3-E0C5-48E7-95D8-6C1D405D6FA0}" type="sibTrans" cxnId="{9412C673-6C06-40D0-8F40-57CE348C62D8}">
      <dgm:prSet/>
      <dgm:spPr/>
      <dgm:t>
        <a:bodyPr/>
        <a:lstStyle/>
        <a:p>
          <a:pPr rtl="1"/>
          <a:endParaRPr lang="ar-EG"/>
        </a:p>
      </dgm:t>
    </dgm:pt>
    <dgm:pt modelId="{7B128E3F-B0C3-4B46-982A-2D5C4D07BE46}" type="pres">
      <dgm:prSet presAssocID="{1B11FD50-3F85-4D90-8C24-36E96D5F2D81}" presName="composite" presStyleCnt="0">
        <dgm:presLayoutVars>
          <dgm:chMax val="3"/>
          <dgm:animLvl val="lvl"/>
          <dgm:resizeHandles val="exact"/>
        </dgm:presLayoutVars>
      </dgm:prSet>
      <dgm:spPr/>
      <dgm:t>
        <a:bodyPr/>
        <a:lstStyle/>
        <a:p>
          <a:pPr rtl="1"/>
          <a:endParaRPr lang="ar-EG"/>
        </a:p>
      </dgm:t>
    </dgm:pt>
    <dgm:pt modelId="{D2C20955-1784-4140-B1A8-8AFAA58B072F}" type="pres">
      <dgm:prSet presAssocID="{25BA6E5A-F122-4647-8A47-0AF01880FDFE}" presName="gear1" presStyleLbl="node1" presStyleIdx="0" presStyleCnt="1" custScaleX="919786" custScaleY="181818" custLinFactY="266845" custLinFactNeighborX="-53476" custLinFactNeighborY="300000">
        <dgm:presLayoutVars>
          <dgm:chMax val="1"/>
          <dgm:bulletEnabled val="1"/>
        </dgm:presLayoutVars>
      </dgm:prSet>
      <dgm:spPr/>
      <dgm:t>
        <a:bodyPr/>
        <a:lstStyle/>
        <a:p>
          <a:pPr rtl="1"/>
          <a:endParaRPr lang="ar-EG"/>
        </a:p>
      </dgm:t>
    </dgm:pt>
    <dgm:pt modelId="{B3A07661-7B1F-4B3B-957F-7A78A346C209}" type="pres">
      <dgm:prSet presAssocID="{25BA6E5A-F122-4647-8A47-0AF01880FDFE}" presName="gear1srcNode" presStyleLbl="node1" presStyleIdx="0" presStyleCnt="1"/>
      <dgm:spPr/>
      <dgm:t>
        <a:bodyPr/>
        <a:lstStyle/>
        <a:p>
          <a:pPr rtl="1"/>
          <a:endParaRPr lang="ar-EG"/>
        </a:p>
      </dgm:t>
    </dgm:pt>
    <dgm:pt modelId="{129DA05D-654C-417C-A74A-C3E45123CFEB}" type="pres">
      <dgm:prSet presAssocID="{25BA6E5A-F122-4647-8A47-0AF01880FDFE}" presName="gear1dstNode" presStyleLbl="node1" presStyleIdx="0" presStyleCnt="1"/>
      <dgm:spPr/>
      <dgm:t>
        <a:bodyPr/>
        <a:lstStyle/>
        <a:p>
          <a:pPr rtl="1"/>
          <a:endParaRPr lang="ar-EG"/>
        </a:p>
      </dgm:t>
    </dgm:pt>
    <dgm:pt modelId="{9465C35A-A734-42A7-A6C9-47CA2C68AAB6}" type="pres">
      <dgm:prSet presAssocID="{0C24FED3-E0C5-48E7-95D8-6C1D405D6FA0}" presName="connector1" presStyleLbl="sibTrans2D1" presStyleIdx="0" presStyleCnt="1" custLinFactNeighborX="51234" custLinFactNeighborY="3636"/>
      <dgm:spPr/>
      <dgm:t>
        <a:bodyPr/>
        <a:lstStyle/>
        <a:p>
          <a:pPr rtl="1"/>
          <a:endParaRPr lang="ar-EG"/>
        </a:p>
      </dgm:t>
    </dgm:pt>
  </dgm:ptLst>
  <dgm:cxnLst>
    <dgm:cxn modelId="{25F3BDE2-C54E-473C-AE41-A6922AE966F5}" type="presOf" srcId="{25BA6E5A-F122-4647-8A47-0AF01880FDFE}" destId="{D2C20955-1784-4140-B1A8-8AFAA58B072F}" srcOrd="0" destOrd="0" presId="urn:microsoft.com/office/officeart/2005/8/layout/gear1"/>
    <dgm:cxn modelId="{5E075463-AB58-4C9E-A45C-34D675F96C4A}" type="presOf" srcId="{0C24FED3-E0C5-48E7-95D8-6C1D405D6FA0}" destId="{9465C35A-A734-42A7-A6C9-47CA2C68AAB6}" srcOrd="0" destOrd="0" presId="urn:microsoft.com/office/officeart/2005/8/layout/gear1"/>
    <dgm:cxn modelId="{38F0681E-6A39-48B2-A29A-794A6497EAB2}" type="presOf" srcId="{25BA6E5A-F122-4647-8A47-0AF01880FDFE}" destId="{129DA05D-654C-417C-A74A-C3E45123CFEB}" srcOrd="2" destOrd="0" presId="urn:microsoft.com/office/officeart/2005/8/layout/gear1"/>
    <dgm:cxn modelId="{C2733A4C-65F3-4613-92D0-7D1290344836}" type="presOf" srcId="{25BA6E5A-F122-4647-8A47-0AF01880FDFE}" destId="{B3A07661-7B1F-4B3B-957F-7A78A346C209}" srcOrd="1" destOrd="0" presId="urn:microsoft.com/office/officeart/2005/8/layout/gear1"/>
    <dgm:cxn modelId="{9412C673-6C06-40D0-8F40-57CE348C62D8}" srcId="{1B11FD50-3F85-4D90-8C24-36E96D5F2D81}" destId="{25BA6E5A-F122-4647-8A47-0AF01880FDFE}" srcOrd="0" destOrd="0" parTransId="{93E0A78C-63A0-4C5C-8141-12B4E73E923B}" sibTransId="{0C24FED3-E0C5-48E7-95D8-6C1D405D6FA0}"/>
    <dgm:cxn modelId="{C5AF60C7-6342-49EC-8E35-09C32C045260}" type="presOf" srcId="{1B11FD50-3F85-4D90-8C24-36E96D5F2D81}" destId="{7B128E3F-B0C3-4B46-982A-2D5C4D07BE46}" srcOrd="0" destOrd="0" presId="urn:microsoft.com/office/officeart/2005/8/layout/gear1"/>
    <dgm:cxn modelId="{E1C7EC16-68D7-486E-935A-7D95F43B74B1}" type="presParOf" srcId="{7B128E3F-B0C3-4B46-982A-2D5C4D07BE46}" destId="{D2C20955-1784-4140-B1A8-8AFAA58B072F}" srcOrd="0" destOrd="0" presId="urn:microsoft.com/office/officeart/2005/8/layout/gear1"/>
    <dgm:cxn modelId="{02BBA7BE-EEFE-4491-9463-3EA4362B535A}" type="presParOf" srcId="{7B128E3F-B0C3-4B46-982A-2D5C4D07BE46}" destId="{B3A07661-7B1F-4B3B-957F-7A78A346C209}" srcOrd="1" destOrd="0" presId="urn:microsoft.com/office/officeart/2005/8/layout/gear1"/>
    <dgm:cxn modelId="{7880FEC8-6B57-4730-AD73-3D21F59C6AFA}" type="presParOf" srcId="{7B128E3F-B0C3-4B46-982A-2D5C4D07BE46}" destId="{129DA05D-654C-417C-A74A-C3E45123CFEB}" srcOrd="2" destOrd="0" presId="urn:microsoft.com/office/officeart/2005/8/layout/gear1"/>
    <dgm:cxn modelId="{4EAF7EA0-CE45-4D57-961D-B49EE735E1AB}" type="presParOf" srcId="{7B128E3F-B0C3-4B46-982A-2D5C4D07BE46}" destId="{9465C35A-A734-42A7-A6C9-47CA2C68AAB6}" srcOrd="3" destOrd="0" presId="urn:microsoft.com/office/officeart/2005/8/layout/gear1"/>
  </dgm:cxnLst>
  <dgm:bg/>
  <dgm:whole/>
</dgm:dataModel>
</file>

<file path=ppt/diagrams/data13.xml><?xml version="1.0" encoding="utf-8"?>
<dgm:dataModel xmlns:dgm="http://schemas.openxmlformats.org/drawingml/2006/diagram" xmlns:a="http://schemas.openxmlformats.org/drawingml/2006/main">
  <dgm:ptLst>
    <dgm:pt modelId="{1B11FD50-3F85-4D90-8C24-36E96D5F2D81}" type="doc">
      <dgm:prSet loTypeId="urn:microsoft.com/office/officeart/2005/8/layout/gear1" loCatId="relationship" qsTypeId="urn:microsoft.com/office/officeart/2005/8/quickstyle/simple1" qsCatId="simple" csTypeId="urn:microsoft.com/office/officeart/2005/8/colors/colorful4" csCatId="colorful" phldr="1"/>
      <dgm:spPr/>
      <dgm:t>
        <a:bodyPr/>
        <a:lstStyle/>
        <a:p>
          <a:pPr rtl="1"/>
          <a:endParaRPr lang="ar-EG"/>
        </a:p>
      </dgm:t>
    </dgm:pt>
    <dgm:pt modelId="{25BA6E5A-F122-4647-8A47-0AF01880FDFE}">
      <dgm:prSet/>
      <dgm:spPr/>
      <dgm:t>
        <a:bodyPr/>
        <a:lstStyle/>
        <a:p>
          <a:pPr rtl="1"/>
          <a:r>
            <a:rPr lang="ar-SA" b="1" dirty="0" smtClean="0"/>
            <a:t>الجسم الصلب </a:t>
          </a:r>
          <a:endParaRPr lang="ar-EG" dirty="0"/>
        </a:p>
      </dgm:t>
    </dgm:pt>
    <dgm:pt modelId="{93E0A78C-63A0-4C5C-8141-12B4E73E923B}" type="parTrans" cxnId="{9412C673-6C06-40D0-8F40-57CE348C62D8}">
      <dgm:prSet/>
      <dgm:spPr/>
      <dgm:t>
        <a:bodyPr/>
        <a:lstStyle/>
        <a:p>
          <a:pPr rtl="1"/>
          <a:endParaRPr lang="ar-EG"/>
        </a:p>
      </dgm:t>
    </dgm:pt>
    <dgm:pt modelId="{0C24FED3-E0C5-48E7-95D8-6C1D405D6FA0}" type="sibTrans" cxnId="{9412C673-6C06-40D0-8F40-57CE348C62D8}">
      <dgm:prSet/>
      <dgm:spPr/>
      <dgm:t>
        <a:bodyPr/>
        <a:lstStyle/>
        <a:p>
          <a:pPr rtl="1"/>
          <a:endParaRPr lang="ar-EG"/>
        </a:p>
      </dgm:t>
    </dgm:pt>
    <dgm:pt modelId="{7B128E3F-B0C3-4B46-982A-2D5C4D07BE46}" type="pres">
      <dgm:prSet presAssocID="{1B11FD50-3F85-4D90-8C24-36E96D5F2D81}" presName="composite" presStyleCnt="0">
        <dgm:presLayoutVars>
          <dgm:chMax val="3"/>
          <dgm:animLvl val="lvl"/>
          <dgm:resizeHandles val="exact"/>
        </dgm:presLayoutVars>
      </dgm:prSet>
      <dgm:spPr/>
      <dgm:t>
        <a:bodyPr/>
        <a:lstStyle/>
        <a:p>
          <a:pPr rtl="1"/>
          <a:endParaRPr lang="ar-EG"/>
        </a:p>
      </dgm:t>
    </dgm:pt>
    <dgm:pt modelId="{D2C20955-1784-4140-B1A8-8AFAA58B072F}" type="pres">
      <dgm:prSet presAssocID="{25BA6E5A-F122-4647-8A47-0AF01880FDFE}" presName="gear1" presStyleLbl="node1" presStyleIdx="0" presStyleCnt="1" custScaleX="919786" custScaleY="181818" custLinFactY="266845" custLinFactNeighborX="-53476" custLinFactNeighborY="300000">
        <dgm:presLayoutVars>
          <dgm:chMax val="1"/>
          <dgm:bulletEnabled val="1"/>
        </dgm:presLayoutVars>
      </dgm:prSet>
      <dgm:spPr/>
      <dgm:t>
        <a:bodyPr/>
        <a:lstStyle/>
        <a:p>
          <a:pPr rtl="1"/>
          <a:endParaRPr lang="ar-EG"/>
        </a:p>
      </dgm:t>
    </dgm:pt>
    <dgm:pt modelId="{B3A07661-7B1F-4B3B-957F-7A78A346C209}" type="pres">
      <dgm:prSet presAssocID="{25BA6E5A-F122-4647-8A47-0AF01880FDFE}" presName="gear1srcNode" presStyleLbl="node1" presStyleIdx="0" presStyleCnt="1"/>
      <dgm:spPr/>
      <dgm:t>
        <a:bodyPr/>
        <a:lstStyle/>
        <a:p>
          <a:pPr rtl="1"/>
          <a:endParaRPr lang="ar-EG"/>
        </a:p>
      </dgm:t>
    </dgm:pt>
    <dgm:pt modelId="{129DA05D-654C-417C-A74A-C3E45123CFEB}" type="pres">
      <dgm:prSet presAssocID="{25BA6E5A-F122-4647-8A47-0AF01880FDFE}" presName="gear1dstNode" presStyleLbl="node1" presStyleIdx="0" presStyleCnt="1"/>
      <dgm:spPr/>
      <dgm:t>
        <a:bodyPr/>
        <a:lstStyle/>
        <a:p>
          <a:pPr rtl="1"/>
          <a:endParaRPr lang="ar-EG"/>
        </a:p>
      </dgm:t>
    </dgm:pt>
    <dgm:pt modelId="{9465C35A-A734-42A7-A6C9-47CA2C68AAB6}" type="pres">
      <dgm:prSet presAssocID="{0C24FED3-E0C5-48E7-95D8-6C1D405D6FA0}" presName="connector1" presStyleLbl="sibTrans2D1" presStyleIdx="0" presStyleCnt="1" custLinFactNeighborX="51234" custLinFactNeighborY="3636"/>
      <dgm:spPr/>
      <dgm:t>
        <a:bodyPr/>
        <a:lstStyle/>
        <a:p>
          <a:pPr rtl="1"/>
          <a:endParaRPr lang="ar-EG"/>
        </a:p>
      </dgm:t>
    </dgm:pt>
  </dgm:ptLst>
  <dgm:cxnLst>
    <dgm:cxn modelId="{251DBEDD-2949-444C-9348-234AFC14EA6E}" type="presOf" srcId="{1B11FD50-3F85-4D90-8C24-36E96D5F2D81}" destId="{7B128E3F-B0C3-4B46-982A-2D5C4D07BE46}" srcOrd="0" destOrd="0" presId="urn:microsoft.com/office/officeart/2005/8/layout/gear1"/>
    <dgm:cxn modelId="{AA8B0F23-A7E0-45AC-8A57-2B653CF6B138}" type="presOf" srcId="{0C24FED3-E0C5-48E7-95D8-6C1D405D6FA0}" destId="{9465C35A-A734-42A7-A6C9-47CA2C68AAB6}" srcOrd="0" destOrd="0" presId="urn:microsoft.com/office/officeart/2005/8/layout/gear1"/>
    <dgm:cxn modelId="{9412C673-6C06-40D0-8F40-57CE348C62D8}" srcId="{1B11FD50-3F85-4D90-8C24-36E96D5F2D81}" destId="{25BA6E5A-F122-4647-8A47-0AF01880FDFE}" srcOrd="0" destOrd="0" parTransId="{93E0A78C-63A0-4C5C-8141-12B4E73E923B}" sibTransId="{0C24FED3-E0C5-48E7-95D8-6C1D405D6FA0}"/>
    <dgm:cxn modelId="{52B27D50-EF7C-4C89-B9E8-0A960FD2AA55}" type="presOf" srcId="{25BA6E5A-F122-4647-8A47-0AF01880FDFE}" destId="{129DA05D-654C-417C-A74A-C3E45123CFEB}" srcOrd="2" destOrd="0" presId="urn:microsoft.com/office/officeart/2005/8/layout/gear1"/>
    <dgm:cxn modelId="{1FA805FF-7D95-4029-9F3B-2E1DEB5A7DA4}" type="presOf" srcId="{25BA6E5A-F122-4647-8A47-0AF01880FDFE}" destId="{B3A07661-7B1F-4B3B-957F-7A78A346C209}" srcOrd="1" destOrd="0" presId="urn:microsoft.com/office/officeart/2005/8/layout/gear1"/>
    <dgm:cxn modelId="{410BC1E9-ECF9-4FA2-8023-BCD1BCE056ED}" type="presOf" srcId="{25BA6E5A-F122-4647-8A47-0AF01880FDFE}" destId="{D2C20955-1784-4140-B1A8-8AFAA58B072F}" srcOrd="0" destOrd="0" presId="urn:microsoft.com/office/officeart/2005/8/layout/gear1"/>
    <dgm:cxn modelId="{54E055E9-E9EF-41A9-8A79-7E074351FB67}" type="presParOf" srcId="{7B128E3F-B0C3-4B46-982A-2D5C4D07BE46}" destId="{D2C20955-1784-4140-B1A8-8AFAA58B072F}" srcOrd="0" destOrd="0" presId="urn:microsoft.com/office/officeart/2005/8/layout/gear1"/>
    <dgm:cxn modelId="{39AF65A0-619B-4E13-8254-3060234987F1}" type="presParOf" srcId="{7B128E3F-B0C3-4B46-982A-2D5C4D07BE46}" destId="{B3A07661-7B1F-4B3B-957F-7A78A346C209}" srcOrd="1" destOrd="0" presId="urn:microsoft.com/office/officeart/2005/8/layout/gear1"/>
    <dgm:cxn modelId="{E0E6C8B2-391C-487C-B510-A38C042E8DB2}" type="presParOf" srcId="{7B128E3F-B0C3-4B46-982A-2D5C4D07BE46}" destId="{129DA05D-654C-417C-A74A-C3E45123CFEB}" srcOrd="2" destOrd="0" presId="urn:microsoft.com/office/officeart/2005/8/layout/gear1"/>
    <dgm:cxn modelId="{AE29F006-0FC0-4C35-92D2-7AA9A453B4DE}" type="presParOf" srcId="{7B128E3F-B0C3-4B46-982A-2D5C4D07BE46}" destId="{9465C35A-A734-42A7-A6C9-47CA2C68AAB6}" srcOrd="3" destOrd="0" presId="urn:microsoft.com/office/officeart/2005/8/layout/gear1"/>
  </dgm:cxnLst>
  <dgm:bg/>
  <dgm:whole/>
</dgm:dataModel>
</file>

<file path=ppt/diagrams/data2.xml><?xml version="1.0" encoding="utf-8"?>
<dgm:dataModel xmlns:dgm="http://schemas.openxmlformats.org/drawingml/2006/diagram" xmlns:a="http://schemas.openxmlformats.org/drawingml/2006/main">
  <dgm:ptLst>
    <dgm:pt modelId="{29E0F7B8-8DF1-4D09-B6A4-50E2E74EAB62}" type="doc">
      <dgm:prSet loTypeId="urn:microsoft.com/office/officeart/2005/8/layout/chevron2" loCatId="process" qsTypeId="urn:microsoft.com/office/officeart/2005/8/quickstyle/3d9" qsCatId="3D" csTypeId="urn:microsoft.com/office/officeart/2005/8/colors/colorful1" csCatId="colorful" phldr="1"/>
      <dgm:spPr/>
      <dgm:t>
        <a:bodyPr/>
        <a:lstStyle/>
        <a:p>
          <a:pPr rtl="1"/>
          <a:endParaRPr lang="ar-EG"/>
        </a:p>
      </dgm:t>
    </dgm:pt>
    <dgm:pt modelId="{5F606C25-71F5-44DC-ADF3-A22462E6D251}">
      <dgm:prSet/>
      <dgm:spPr/>
      <dgm:t>
        <a:bodyPr/>
        <a:lstStyle/>
        <a:p>
          <a:pPr rtl="1"/>
          <a:r>
            <a:rPr lang="ar-SA" b="1" i="0" baseline="0" dirty="0" smtClean="0"/>
            <a:t> </a:t>
          </a:r>
          <a:endParaRPr lang="ar-SA" b="1" i="0" dirty="0"/>
        </a:p>
      </dgm:t>
    </dgm:pt>
    <dgm:pt modelId="{7A5F8432-8737-40D9-AA8D-B2149D3B6D60}" type="parTrans" cxnId="{34C9F586-83C4-4E09-93EF-8002E1B52177}">
      <dgm:prSet/>
      <dgm:spPr/>
      <dgm:t>
        <a:bodyPr/>
        <a:lstStyle/>
        <a:p>
          <a:pPr rtl="1"/>
          <a:endParaRPr lang="ar-EG"/>
        </a:p>
      </dgm:t>
    </dgm:pt>
    <dgm:pt modelId="{72F4F7D6-F3F6-4478-8E2B-6F7C97833B5F}" type="sibTrans" cxnId="{34C9F586-83C4-4E09-93EF-8002E1B52177}">
      <dgm:prSet/>
      <dgm:spPr/>
      <dgm:t>
        <a:bodyPr/>
        <a:lstStyle/>
        <a:p>
          <a:pPr rtl="1"/>
          <a:endParaRPr lang="ar-EG"/>
        </a:p>
      </dgm:t>
    </dgm:pt>
    <dgm:pt modelId="{9224F9C1-A011-4C49-B142-6048D2E5BF12}">
      <dgm:prSet custT="1"/>
      <dgm:spPr/>
      <dgm:t>
        <a:bodyPr/>
        <a:lstStyle/>
        <a:p>
          <a:pPr algn="ctr" rtl="1"/>
          <a:r>
            <a:rPr lang="ar-SA" sz="9600" b="1" spc="50" dirty="0" smtClean="0">
              <a:ln w="11430"/>
              <a:effectLst>
                <a:outerShdw blurRad="76200" dist="50800" dir="5400000" algn="tl" rotWithShape="0">
                  <a:srgbClr val="000000">
                    <a:alpha val="65000"/>
                  </a:srgbClr>
                </a:outerShdw>
              </a:effectLst>
              <a:latin typeface="Times New Roman" pitchFamily="18" charset="0"/>
              <a:ea typeface="+mj-ea"/>
              <a:cs typeface="Times New Roman" pitchFamily="18" charset="0"/>
            </a:rPr>
            <a:t>ما المادة ؟</a:t>
          </a:r>
          <a:endParaRPr lang="ar-EG" sz="9600" dirty="0"/>
        </a:p>
      </dgm:t>
    </dgm:pt>
    <dgm:pt modelId="{87B51A5A-F3E3-4C89-83EA-5D7F5786AE0A}" type="parTrans" cxnId="{20864D03-AC7E-4E15-9F2B-9FBF4F53AEFE}">
      <dgm:prSet/>
      <dgm:spPr/>
      <dgm:t>
        <a:bodyPr/>
        <a:lstStyle/>
        <a:p>
          <a:pPr rtl="1"/>
          <a:endParaRPr lang="ar-EG"/>
        </a:p>
      </dgm:t>
    </dgm:pt>
    <dgm:pt modelId="{20010BF5-A5EE-41FC-A179-DFB494B7927D}" type="sibTrans" cxnId="{20864D03-AC7E-4E15-9F2B-9FBF4F53AEFE}">
      <dgm:prSet/>
      <dgm:spPr/>
      <dgm:t>
        <a:bodyPr/>
        <a:lstStyle/>
        <a:p>
          <a:pPr rtl="1"/>
          <a:endParaRPr lang="ar-EG"/>
        </a:p>
      </dgm:t>
    </dgm:pt>
    <dgm:pt modelId="{94EDAD3D-BBA8-46A8-8066-CEBD40AB0962}" type="pres">
      <dgm:prSet presAssocID="{29E0F7B8-8DF1-4D09-B6A4-50E2E74EAB62}" presName="linearFlow" presStyleCnt="0">
        <dgm:presLayoutVars>
          <dgm:dir/>
          <dgm:animLvl val="lvl"/>
          <dgm:resizeHandles val="exact"/>
        </dgm:presLayoutVars>
      </dgm:prSet>
      <dgm:spPr/>
      <dgm:t>
        <a:bodyPr/>
        <a:lstStyle/>
        <a:p>
          <a:pPr rtl="1"/>
          <a:endParaRPr lang="ar-EG"/>
        </a:p>
      </dgm:t>
    </dgm:pt>
    <dgm:pt modelId="{BFC1F54C-7806-44C6-BE5E-3BC2809C426E}" type="pres">
      <dgm:prSet presAssocID="{5F606C25-71F5-44DC-ADF3-A22462E6D251}" presName="composite" presStyleCnt="0"/>
      <dgm:spPr/>
    </dgm:pt>
    <dgm:pt modelId="{A800261A-07C9-4EAF-8B36-13A8F00C8852}" type="pres">
      <dgm:prSet presAssocID="{5F606C25-71F5-44DC-ADF3-A22462E6D251}" presName="parentText" presStyleLbl="alignNode1" presStyleIdx="0" presStyleCnt="1">
        <dgm:presLayoutVars>
          <dgm:chMax val="1"/>
          <dgm:bulletEnabled val="1"/>
        </dgm:presLayoutVars>
      </dgm:prSet>
      <dgm:spPr/>
      <dgm:t>
        <a:bodyPr/>
        <a:lstStyle/>
        <a:p>
          <a:pPr rtl="1"/>
          <a:endParaRPr lang="ar-EG"/>
        </a:p>
      </dgm:t>
    </dgm:pt>
    <dgm:pt modelId="{C4CC3EEC-9B0C-481C-BA6D-6139486B5FC5}" type="pres">
      <dgm:prSet presAssocID="{5F606C25-71F5-44DC-ADF3-A22462E6D251}" presName="descendantText" presStyleLbl="alignAcc1" presStyleIdx="0" presStyleCnt="1">
        <dgm:presLayoutVars>
          <dgm:bulletEnabled val="1"/>
        </dgm:presLayoutVars>
      </dgm:prSet>
      <dgm:spPr/>
      <dgm:t>
        <a:bodyPr/>
        <a:lstStyle/>
        <a:p>
          <a:pPr rtl="1"/>
          <a:endParaRPr lang="ar-EG"/>
        </a:p>
      </dgm:t>
    </dgm:pt>
  </dgm:ptLst>
  <dgm:cxnLst>
    <dgm:cxn modelId="{0CBE0150-64B9-4172-91FE-314912C75110}" type="presOf" srcId="{9224F9C1-A011-4C49-B142-6048D2E5BF12}" destId="{C4CC3EEC-9B0C-481C-BA6D-6139486B5FC5}" srcOrd="0" destOrd="0" presId="urn:microsoft.com/office/officeart/2005/8/layout/chevron2"/>
    <dgm:cxn modelId="{20864D03-AC7E-4E15-9F2B-9FBF4F53AEFE}" srcId="{5F606C25-71F5-44DC-ADF3-A22462E6D251}" destId="{9224F9C1-A011-4C49-B142-6048D2E5BF12}" srcOrd="0" destOrd="0" parTransId="{87B51A5A-F3E3-4C89-83EA-5D7F5786AE0A}" sibTransId="{20010BF5-A5EE-41FC-A179-DFB494B7927D}"/>
    <dgm:cxn modelId="{0E683E1B-9B97-41AC-9009-063DAAE9A65D}" type="presOf" srcId="{5F606C25-71F5-44DC-ADF3-A22462E6D251}" destId="{A800261A-07C9-4EAF-8B36-13A8F00C8852}" srcOrd="0" destOrd="0" presId="urn:microsoft.com/office/officeart/2005/8/layout/chevron2"/>
    <dgm:cxn modelId="{34C9F586-83C4-4E09-93EF-8002E1B52177}" srcId="{29E0F7B8-8DF1-4D09-B6A4-50E2E74EAB62}" destId="{5F606C25-71F5-44DC-ADF3-A22462E6D251}" srcOrd="0" destOrd="0" parTransId="{7A5F8432-8737-40D9-AA8D-B2149D3B6D60}" sibTransId="{72F4F7D6-F3F6-4478-8E2B-6F7C97833B5F}"/>
    <dgm:cxn modelId="{943838CF-9A4B-4517-89DD-0D1CC2A6F6FA}" type="presOf" srcId="{29E0F7B8-8DF1-4D09-B6A4-50E2E74EAB62}" destId="{94EDAD3D-BBA8-46A8-8066-CEBD40AB0962}" srcOrd="0" destOrd="0" presId="urn:microsoft.com/office/officeart/2005/8/layout/chevron2"/>
    <dgm:cxn modelId="{74783A44-53A5-4D9B-B632-BFB26095B649}" type="presParOf" srcId="{94EDAD3D-BBA8-46A8-8066-CEBD40AB0962}" destId="{BFC1F54C-7806-44C6-BE5E-3BC2809C426E}" srcOrd="0" destOrd="0" presId="urn:microsoft.com/office/officeart/2005/8/layout/chevron2"/>
    <dgm:cxn modelId="{EDAA5CCF-5951-4F66-9256-DCF63C967B4A}" type="presParOf" srcId="{BFC1F54C-7806-44C6-BE5E-3BC2809C426E}" destId="{A800261A-07C9-4EAF-8B36-13A8F00C8852}" srcOrd="0" destOrd="0" presId="urn:microsoft.com/office/officeart/2005/8/layout/chevron2"/>
    <dgm:cxn modelId="{5CE563EA-4B0E-4F35-88F1-70DFDEFFA8E4}" type="presParOf" srcId="{BFC1F54C-7806-44C6-BE5E-3BC2809C426E}" destId="{C4CC3EEC-9B0C-481C-BA6D-6139486B5FC5}" srcOrd="1" destOrd="0" presId="urn:microsoft.com/office/officeart/2005/8/layout/chevron2"/>
  </dgm:cxnLst>
  <dgm:bg/>
  <dgm:whole/>
</dgm:dataModel>
</file>

<file path=ppt/diagrams/data3.xml><?xml version="1.0" encoding="utf-8"?>
<dgm:dataModel xmlns:dgm="http://schemas.openxmlformats.org/drawingml/2006/diagram" xmlns:a="http://schemas.openxmlformats.org/drawingml/2006/main">
  <dgm:ptLst>
    <dgm:pt modelId="{66F0E8DB-A337-4D03-BF72-3F9589E81CB0}" type="doc">
      <dgm:prSet loTypeId="urn:microsoft.com/office/officeart/2005/8/layout/pyramid2" loCatId="pyramid" qsTypeId="urn:microsoft.com/office/officeart/2005/8/quickstyle/3d8" qsCatId="3D" csTypeId="urn:microsoft.com/office/officeart/2005/8/colors/colorful2" csCatId="colorful" phldr="1"/>
      <dgm:spPr/>
      <dgm:t>
        <a:bodyPr/>
        <a:lstStyle/>
        <a:p>
          <a:pPr rtl="1"/>
          <a:endParaRPr lang="ar-EG"/>
        </a:p>
      </dgm:t>
    </dgm:pt>
    <dgm:pt modelId="{DFEE35DF-FDE1-41BB-81AC-FA63D36F8E58}">
      <dgm:prSet custT="1"/>
      <dgm:spPr/>
      <dgm:t>
        <a:bodyPr/>
        <a:lstStyle/>
        <a:p>
          <a:pPr rtl="1"/>
          <a:r>
            <a:rPr lang="ar-SA" sz="6000" b="1" dirty="0" smtClean="0"/>
            <a:t>مراجعة الدرس</a:t>
          </a:r>
          <a:endParaRPr lang="en-US" sz="6000" dirty="0"/>
        </a:p>
      </dgm:t>
    </dgm:pt>
    <dgm:pt modelId="{34821EE9-2840-4D6C-87D2-1BF649AB88F6}" type="parTrans" cxnId="{6DD8D937-9586-462D-BC49-2723E9A2D4B5}">
      <dgm:prSet/>
      <dgm:spPr/>
      <dgm:t>
        <a:bodyPr/>
        <a:lstStyle/>
        <a:p>
          <a:pPr rtl="1"/>
          <a:endParaRPr lang="ar-EG"/>
        </a:p>
      </dgm:t>
    </dgm:pt>
    <dgm:pt modelId="{31D64298-B8C6-477F-BD88-8B0F1DA800B9}" type="sibTrans" cxnId="{6DD8D937-9586-462D-BC49-2723E9A2D4B5}">
      <dgm:prSet/>
      <dgm:spPr/>
      <dgm:t>
        <a:bodyPr/>
        <a:lstStyle/>
        <a:p>
          <a:pPr rtl="1"/>
          <a:endParaRPr lang="ar-EG"/>
        </a:p>
      </dgm:t>
    </dgm:pt>
    <dgm:pt modelId="{FBECAE9E-92C5-4FB2-91F7-E3462BEF2082}" type="pres">
      <dgm:prSet presAssocID="{66F0E8DB-A337-4D03-BF72-3F9589E81CB0}" presName="compositeShape" presStyleCnt="0">
        <dgm:presLayoutVars>
          <dgm:dir/>
          <dgm:resizeHandles/>
        </dgm:presLayoutVars>
      </dgm:prSet>
      <dgm:spPr/>
      <dgm:t>
        <a:bodyPr/>
        <a:lstStyle/>
        <a:p>
          <a:pPr rtl="1"/>
          <a:endParaRPr lang="ar-EG"/>
        </a:p>
      </dgm:t>
    </dgm:pt>
    <dgm:pt modelId="{D66C63FE-1B3E-4B90-B80B-15D1A2D44005}" type="pres">
      <dgm:prSet presAssocID="{66F0E8DB-A337-4D03-BF72-3F9589E81CB0}" presName="pyramid" presStyleLbl="node1" presStyleIdx="0" presStyleCnt="1"/>
      <dgm:spPr/>
    </dgm:pt>
    <dgm:pt modelId="{E1C87D5F-846C-4914-A951-BEB424FB4754}" type="pres">
      <dgm:prSet presAssocID="{66F0E8DB-A337-4D03-BF72-3F9589E81CB0}" presName="theList" presStyleCnt="0"/>
      <dgm:spPr/>
    </dgm:pt>
    <dgm:pt modelId="{FE12D7C0-9F06-4AEA-935B-1A5E961B06F3}" type="pres">
      <dgm:prSet presAssocID="{DFEE35DF-FDE1-41BB-81AC-FA63D36F8E58}" presName="aNode" presStyleLbl="fgAcc1" presStyleIdx="0" presStyleCnt="1" custScaleX="122661">
        <dgm:presLayoutVars>
          <dgm:bulletEnabled val="1"/>
        </dgm:presLayoutVars>
      </dgm:prSet>
      <dgm:spPr/>
      <dgm:t>
        <a:bodyPr/>
        <a:lstStyle/>
        <a:p>
          <a:pPr rtl="1"/>
          <a:endParaRPr lang="ar-EG"/>
        </a:p>
      </dgm:t>
    </dgm:pt>
    <dgm:pt modelId="{0C04B93F-FCD1-4B7F-9969-16A0D332C5B4}" type="pres">
      <dgm:prSet presAssocID="{DFEE35DF-FDE1-41BB-81AC-FA63D36F8E58}" presName="aSpace" presStyleCnt="0"/>
      <dgm:spPr/>
    </dgm:pt>
  </dgm:ptLst>
  <dgm:cxnLst>
    <dgm:cxn modelId="{51FC4A9B-23C7-4146-BE6E-B642F5D5E42F}" type="presOf" srcId="{DFEE35DF-FDE1-41BB-81AC-FA63D36F8E58}" destId="{FE12D7C0-9F06-4AEA-935B-1A5E961B06F3}" srcOrd="0" destOrd="0" presId="urn:microsoft.com/office/officeart/2005/8/layout/pyramid2"/>
    <dgm:cxn modelId="{6DD8D937-9586-462D-BC49-2723E9A2D4B5}" srcId="{66F0E8DB-A337-4D03-BF72-3F9589E81CB0}" destId="{DFEE35DF-FDE1-41BB-81AC-FA63D36F8E58}" srcOrd="0" destOrd="0" parTransId="{34821EE9-2840-4D6C-87D2-1BF649AB88F6}" sibTransId="{31D64298-B8C6-477F-BD88-8B0F1DA800B9}"/>
    <dgm:cxn modelId="{D86831F8-2BD2-43B2-933E-8B7B78CC2C1C}" type="presOf" srcId="{66F0E8DB-A337-4D03-BF72-3F9589E81CB0}" destId="{FBECAE9E-92C5-4FB2-91F7-E3462BEF2082}" srcOrd="0" destOrd="0" presId="urn:microsoft.com/office/officeart/2005/8/layout/pyramid2"/>
    <dgm:cxn modelId="{6BC5F340-6E1F-4A1B-91E9-1352FF90683C}" type="presParOf" srcId="{FBECAE9E-92C5-4FB2-91F7-E3462BEF2082}" destId="{D66C63FE-1B3E-4B90-B80B-15D1A2D44005}" srcOrd="0" destOrd="0" presId="urn:microsoft.com/office/officeart/2005/8/layout/pyramid2"/>
    <dgm:cxn modelId="{397FAAFC-3783-43C6-B453-B74DE64CFB51}" type="presParOf" srcId="{FBECAE9E-92C5-4FB2-91F7-E3462BEF2082}" destId="{E1C87D5F-846C-4914-A951-BEB424FB4754}" srcOrd="1" destOrd="0" presId="urn:microsoft.com/office/officeart/2005/8/layout/pyramid2"/>
    <dgm:cxn modelId="{A968D06B-52B1-48BB-9DB5-2B8E8E837079}" type="presParOf" srcId="{E1C87D5F-846C-4914-A951-BEB424FB4754}" destId="{FE12D7C0-9F06-4AEA-935B-1A5E961B06F3}" srcOrd="0" destOrd="0" presId="urn:microsoft.com/office/officeart/2005/8/layout/pyramid2"/>
    <dgm:cxn modelId="{F55A0D76-7755-440E-BFA0-58354545A905}" type="presParOf" srcId="{E1C87D5F-846C-4914-A951-BEB424FB4754}" destId="{0C04B93F-FCD1-4B7F-9969-16A0D332C5B4}" srcOrd="1" destOrd="0" presId="urn:microsoft.com/office/officeart/2005/8/layout/pyramid2"/>
  </dgm:cxnLst>
  <dgm:bg/>
  <dgm:whole/>
</dgm:dataModel>
</file>

<file path=ppt/diagrams/data4.xml><?xml version="1.0" encoding="utf-8"?>
<dgm:dataModel xmlns:dgm="http://schemas.openxmlformats.org/drawingml/2006/diagram" xmlns:a="http://schemas.openxmlformats.org/drawingml/2006/main">
  <dgm:ptLst>
    <dgm:pt modelId="{A1C284FA-086B-4762-B4B7-A1C854A825A1}" type="doc">
      <dgm:prSet loTypeId="urn:microsoft.com/office/officeart/2005/8/layout/chevron2" loCatId="process" qsTypeId="urn:microsoft.com/office/officeart/2005/8/quickstyle/3d8" qsCatId="3D" csTypeId="urn:microsoft.com/office/officeart/2005/8/colors/colorful1" csCatId="colorful" phldr="1"/>
      <dgm:spPr/>
      <dgm:t>
        <a:bodyPr/>
        <a:lstStyle/>
        <a:p>
          <a:pPr rtl="1"/>
          <a:endParaRPr lang="ar-EG"/>
        </a:p>
      </dgm:t>
    </dgm:pt>
    <dgm:pt modelId="{22FBB03C-CBDD-4138-9AF4-38508C3A928B}">
      <dgm:prSet custT="1"/>
      <dgm:spPr/>
      <dgm:t>
        <a:bodyPr/>
        <a:lstStyle/>
        <a:p>
          <a:pPr rtl="1"/>
          <a:r>
            <a:rPr lang="ar-SA" sz="5400" b="1" i="0" baseline="0" dirty="0" smtClean="0"/>
            <a:t>الدرس الثانى</a:t>
          </a:r>
          <a:endParaRPr lang="ar-SA" sz="5400" b="1" i="0" dirty="0"/>
        </a:p>
      </dgm:t>
    </dgm:pt>
    <dgm:pt modelId="{483E7D6B-8B4F-454F-80D2-F15A03B6F840}" type="parTrans" cxnId="{0DB5C4EC-D9F0-4BF1-AE8C-D6B4AAC0A2F0}">
      <dgm:prSet/>
      <dgm:spPr/>
      <dgm:t>
        <a:bodyPr/>
        <a:lstStyle/>
        <a:p>
          <a:pPr rtl="1"/>
          <a:endParaRPr lang="ar-EG"/>
        </a:p>
      </dgm:t>
    </dgm:pt>
    <dgm:pt modelId="{15E155F8-78ED-46B0-8CC5-D5F6384E01A9}" type="sibTrans" cxnId="{0DB5C4EC-D9F0-4BF1-AE8C-D6B4AAC0A2F0}">
      <dgm:prSet/>
      <dgm:spPr/>
      <dgm:t>
        <a:bodyPr/>
        <a:lstStyle/>
        <a:p>
          <a:pPr rtl="1"/>
          <a:endParaRPr lang="ar-EG"/>
        </a:p>
      </dgm:t>
    </dgm:pt>
    <dgm:pt modelId="{2686A91E-F317-44F7-ADA8-D0C42AB21A3C}">
      <dgm:prSet custT="1"/>
      <dgm:spPr/>
      <dgm:t>
        <a:bodyPr/>
        <a:lstStyle/>
        <a:p>
          <a:pPr algn="ctr" rtl="1"/>
          <a:r>
            <a:rPr lang="ar-SA" sz="6600" b="1" dirty="0" smtClean="0"/>
            <a:t>المـــــــاء والمخاليط   </a:t>
          </a:r>
          <a:endParaRPr lang="ar-EG" sz="6600" b="1" dirty="0">
            <a:latin typeface="Times New Roman" pitchFamily="18" charset="0"/>
            <a:cs typeface="Times New Roman" pitchFamily="18" charset="0"/>
          </a:endParaRPr>
        </a:p>
      </dgm:t>
    </dgm:pt>
    <dgm:pt modelId="{4607992B-B15A-4CC4-B085-8036D83C3AC4}" type="parTrans" cxnId="{9ED4DA1A-E8C3-4212-A102-2CDF62668E44}">
      <dgm:prSet/>
      <dgm:spPr/>
      <dgm:t>
        <a:bodyPr/>
        <a:lstStyle/>
        <a:p>
          <a:pPr rtl="1"/>
          <a:endParaRPr lang="ar-EG"/>
        </a:p>
      </dgm:t>
    </dgm:pt>
    <dgm:pt modelId="{0E4A8C6D-F6D3-4BDA-B823-7B70B75F78FC}" type="sibTrans" cxnId="{9ED4DA1A-E8C3-4212-A102-2CDF62668E44}">
      <dgm:prSet/>
      <dgm:spPr/>
      <dgm:t>
        <a:bodyPr/>
        <a:lstStyle/>
        <a:p>
          <a:pPr rtl="1"/>
          <a:endParaRPr lang="ar-EG"/>
        </a:p>
      </dgm:t>
    </dgm:pt>
    <dgm:pt modelId="{AEEFBCC7-4FBF-44BA-A6F6-8F1DE9E71098}" type="pres">
      <dgm:prSet presAssocID="{A1C284FA-086B-4762-B4B7-A1C854A825A1}" presName="linearFlow" presStyleCnt="0">
        <dgm:presLayoutVars>
          <dgm:dir/>
          <dgm:animLvl val="lvl"/>
          <dgm:resizeHandles val="exact"/>
        </dgm:presLayoutVars>
      </dgm:prSet>
      <dgm:spPr/>
      <dgm:t>
        <a:bodyPr/>
        <a:lstStyle/>
        <a:p>
          <a:pPr rtl="1"/>
          <a:endParaRPr lang="ar-EG"/>
        </a:p>
      </dgm:t>
    </dgm:pt>
    <dgm:pt modelId="{F0E85E28-F5F7-446D-8EDA-2C17CC522ACE}" type="pres">
      <dgm:prSet presAssocID="{22FBB03C-CBDD-4138-9AF4-38508C3A928B}" presName="composite" presStyleCnt="0"/>
      <dgm:spPr/>
    </dgm:pt>
    <dgm:pt modelId="{9727F004-85ED-49B5-B0DD-B585D2A2CF6F}" type="pres">
      <dgm:prSet presAssocID="{22FBB03C-CBDD-4138-9AF4-38508C3A928B}" presName="parentText" presStyleLbl="alignNode1" presStyleIdx="0" presStyleCnt="1">
        <dgm:presLayoutVars>
          <dgm:chMax val="1"/>
          <dgm:bulletEnabled val="1"/>
        </dgm:presLayoutVars>
      </dgm:prSet>
      <dgm:spPr/>
      <dgm:t>
        <a:bodyPr/>
        <a:lstStyle/>
        <a:p>
          <a:pPr rtl="1"/>
          <a:endParaRPr lang="ar-EG"/>
        </a:p>
      </dgm:t>
    </dgm:pt>
    <dgm:pt modelId="{C6793817-815A-49FE-B0D7-BFD8F333845D}" type="pres">
      <dgm:prSet presAssocID="{22FBB03C-CBDD-4138-9AF4-38508C3A928B}" presName="descendantText" presStyleLbl="alignAcc1" presStyleIdx="0" presStyleCnt="1">
        <dgm:presLayoutVars>
          <dgm:bulletEnabled val="1"/>
        </dgm:presLayoutVars>
      </dgm:prSet>
      <dgm:spPr/>
      <dgm:t>
        <a:bodyPr/>
        <a:lstStyle/>
        <a:p>
          <a:pPr rtl="1"/>
          <a:endParaRPr lang="ar-EG"/>
        </a:p>
      </dgm:t>
    </dgm:pt>
  </dgm:ptLst>
  <dgm:cxnLst>
    <dgm:cxn modelId="{152D9745-345B-4981-9299-C3826636514E}" type="presOf" srcId="{22FBB03C-CBDD-4138-9AF4-38508C3A928B}" destId="{9727F004-85ED-49B5-B0DD-B585D2A2CF6F}" srcOrd="0" destOrd="0" presId="urn:microsoft.com/office/officeart/2005/8/layout/chevron2"/>
    <dgm:cxn modelId="{2E8CDBF8-41EB-41AA-9B52-0EB840A556F5}" type="presOf" srcId="{2686A91E-F317-44F7-ADA8-D0C42AB21A3C}" destId="{C6793817-815A-49FE-B0D7-BFD8F333845D}" srcOrd="0" destOrd="0" presId="urn:microsoft.com/office/officeart/2005/8/layout/chevron2"/>
    <dgm:cxn modelId="{300C5BBD-16D6-4C89-8E3E-BCE0F421AD02}" type="presOf" srcId="{A1C284FA-086B-4762-B4B7-A1C854A825A1}" destId="{AEEFBCC7-4FBF-44BA-A6F6-8F1DE9E71098}" srcOrd="0" destOrd="0" presId="urn:microsoft.com/office/officeart/2005/8/layout/chevron2"/>
    <dgm:cxn modelId="{0DB5C4EC-D9F0-4BF1-AE8C-D6B4AAC0A2F0}" srcId="{A1C284FA-086B-4762-B4B7-A1C854A825A1}" destId="{22FBB03C-CBDD-4138-9AF4-38508C3A928B}" srcOrd="0" destOrd="0" parTransId="{483E7D6B-8B4F-454F-80D2-F15A03B6F840}" sibTransId="{15E155F8-78ED-46B0-8CC5-D5F6384E01A9}"/>
    <dgm:cxn modelId="{9ED4DA1A-E8C3-4212-A102-2CDF62668E44}" srcId="{22FBB03C-CBDD-4138-9AF4-38508C3A928B}" destId="{2686A91E-F317-44F7-ADA8-D0C42AB21A3C}" srcOrd="0" destOrd="0" parTransId="{4607992B-B15A-4CC4-B085-8036D83C3AC4}" sibTransId="{0E4A8C6D-F6D3-4BDA-B823-7B70B75F78FC}"/>
    <dgm:cxn modelId="{50639230-098F-41E2-9C4A-A61ADA50E459}" type="presParOf" srcId="{AEEFBCC7-4FBF-44BA-A6F6-8F1DE9E71098}" destId="{F0E85E28-F5F7-446D-8EDA-2C17CC522ACE}" srcOrd="0" destOrd="0" presId="urn:microsoft.com/office/officeart/2005/8/layout/chevron2"/>
    <dgm:cxn modelId="{52222737-48D9-4251-B717-CBB71AB328C2}" type="presParOf" srcId="{F0E85E28-F5F7-446D-8EDA-2C17CC522ACE}" destId="{9727F004-85ED-49B5-B0DD-B585D2A2CF6F}" srcOrd="0" destOrd="0" presId="urn:microsoft.com/office/officeart/2005/8/layout/chevron2"/>
    <dgm:cxn modelId="{1D4FECAE-735B-467D-B4BA-B6974AA6F4C6}" type="presParOf" srcId="{F0E85E28-F5F7-446D-8EDA-2C17CC522ACE}" destId="{C6793817-815A-49FE-B0D7-BFD8F333845D}" srcOrd="1" destOrd="0" presId="urn:microsoft.com/office/officeart/2005/8/layout/chevron2"/>
  </dgm:cxnLst>
  <dgm:bg/>
  <dgm:whole/>
</dgm:dataModel>
</file>

<file path=ppt/diagrams/data5.xml><?xml version="1.0" encoding="utf-8"?>
<dgm:dataModel xmlns:dgm="http://schemas.openxmlformats.org/drawingml/2006/diagram" xmlns:a="http://schemas.openxmlformats.org/drawingml/2006/main">
  <dgm:ptLst>
    <dgm:pt modelId="{66F0E8DB-A337-4D03-BF72-3F9589E81CB0}" type="doc">
      <dgm:prSet loTypeId="urn:microsoft.com/office/officeart/2005/8/layout/pyramid2" loCatId="pyramid" qsTypeId="urn:microsoft.com/office/officeart/2005/8/quickstyle/3d8" qsCatId="3D" csTypeId="urn:microsoft.com/office/officeart/2005/8/colors/colorful2" csCatId="colorful" phldr="1"/>
      <dgm:spPr/>
      <dgm:t>
        <a:bodyPr/>
        <a:lstStyle/>
        <a:p>
          <a:pPr rtl="1"/>
          <a:endParaRPr lang="ar-EG"/>
        </a:p>
      </dgm:t>
    </dgm:pt>
    <dgm:pt modelId="{DFEE35DF-FDE1-41BB-81AC-FA63D36F8E58}">
      <dgm:prSet custT="1"/>
      <dgm:spPr/>
      <dgm:t>
        <a:bodyPr/>
        <a:lstStyle/>
        <a:p>
          <a:pPr rtl="1"/>
          <a:r>
            <a:rPr lang="ar-SA" sz="6000" b="1" dirty="0" smtClean="0"/>
            <a:t>مراجعة الدرس</a:t>
          </a:r>
          <a:endParaRPr lang="en-US" sz="6000" dirty="0"/>
        </a:p>
      </dgm:t>
    </dgm:pt>
    <dgm:pt modelId="{34821EE9-2840-4D6C-87D2-1BF649AB88F6}" type="parTrans" cxnId="{6DD8D937-9586-462D-BC49-2723E9A2D4B5}">
      <dgm:prSet/>
      <dgm:spPr/>
      <dgm:t>
        <a:bodyPr/>
        <a:lstStyle/>
        <a:p>
          <a:pPr rtl="1"/>
          <a:endParaRPr lang="ar-EG"/>
        </a:p>
      </dgm:t>
    </dgm:pt>
    <dgm:pt modelId="{31D64298-B8C6-477F-BD88-8B0F1DA800B9}" type="sibTrans" cxnId="{6DD8D937-9586-462D-BC49-2723E9A2D4B5}">
      <dgm:prSet/>
      <dgm:spPr/>
      <dgm:t>
        <a:bodyPr/>
        <a:lstStyle/>
        <a:p>
          <a:pPr rtl="1"/>
          <a:endParaRPr lang="ar-EG"/>
        </a:p>
      </dgm:t>
    </dgm:pt>
    <dgm:pt modelId="{FBECAE9E-92C5-4FB2-91F7-E3462BEF2082}" type="pres">
      <dgm:prSet presAssocID="{66F0E8DB-A337-4D03-BF72-3F9589E81CB0}" presName="compositeShape" presStyleCnt="0">
        <dgm:presLayoutVars>
          <dgm:dir/>
          <dgm:resizeHandles/>
        </dgm:presLayoutVars>
      </dgm:prSet>
      <dgm:spPr/>
      <dgm:t>
        <a:bodyPr/>
        <a:lstStyle/>
        <a:p>
          <a:pPr rtl="1"/>
          <a:endParaRPr lang="ar-EG"/>
        </a:p>
      </dgm:t>
    </dgm:pt>
    <dgm:pt modelId="{D66C63FE-1B3E-4B90-B80B-15D1A2D44005}" type="pres">
      <dgm:prSet presAssocID="{66F0E8DB-A337-4D03-BF72-3F9589E81CB0}" presName="pyramid" presStyleLbl="node1" presStyleIdx="0" presStyleCnt="1"/>
      <dgm:spPr/>
    </dgm:pt>
    <dgm:pt modelId="{E1C87D5F-846C-4914-A951-BEB424FB4754}" type="pres">
      <dgm:prSet presAssocID="{66F0E8DB-A337-4D03-BF72-3F9589E81CB0}" presName="theList" presStyleCnt="0"/>
      <dgm:spPr/>
    </dgm:pt>
    <dgm:pt modelId="{FE12D7C0-9F06-4AEA-935B-1A5E961B06F3}" type="pres">
      <dgm:prSet presAssocID="{DFEE35DF-FDE1-41BB-81AC-FA63D36F8E58}" presName="aNode" presStyleLbl="fgAcc1" presStyleIdx="0" presStyleCnt="1" custScaleX="122661">
        <dgm:presLayoutVars>
          <dgm:bulletEnabled val="1"/>
        </dgm:presLayoutVars>
      </dgm:prSet>
      <dgm:spPr/>
      <dgm:t>
        <a:bodyPr/>
        <a:lstStyle/>
        <a:p>
          <a:pPr rtl="1"/>
          <a:endParaRPr lang="ar-EG"/>
        </a:p>
      </dgm:t>
    </dgm:pt>
    <dgm:pt modelId="{0C04B93F-FCD1-4B7F-9969-16A0D332C5B4}" type="pres">
      <dgm:prSet presAssocID="{DFEE35DF-FDE1-41BB-81AC-FA63D36F8E58}" presName="aSpace" presStyleCnt="0"/>
      <dgm:spPr/>
    </dgm:pt>
  </dgm:ptLst>
  <dgm:cxnLst>
    <dgm:cxn modelId="{6DD8D937-9586-462D-BC49-2723E9A2D4B5}" srcId="{66F0E8DB-A337-4D03-BF72-3F9589E81CB0}" destId="{DFEE35DF-FDE1-41BB-81AC-FA63D36F8E58}" srcOrd="0" destOrd="0" parTransId="{34821EE9-2840-4D6C-87D2-1BF649AB88F6}" sibTransId="{31D64298-B8C6-477F-BD88-8B0F1DA800B9}"/>
    <dgm:cxn modelId="{EC1FB372-571E-4F97-8654-9DB9E2B3988D}" type="presOf" srcId="{DFEE35DF-FDE1-41BB-81AC-FA63D36F8E58}" destId="{FE12D7C0-9F06-4AEA-935B-1A5E961B06F3}" srcOrd="0" destOrd="0" presId="urn:microsoft.com/office/officeart/2005/8/layout/pyramid2"/>
    <dgm:cxn modelId="{C94FC1AC-8B46-49FF-810A-7EBD81E3983E}" type="presOf" srcId="{66F0E8DB-A337-4D03-BF72-3F9589E81CB0}" destId="{FBECAE9E-92C5-4FB2-91F7-E3462BEF2082}" srcOrd="0" destOrd="0" presId="urn:microsoft.com/office/officeart/2005/8/layout/pyramid2"/>
    <dgm:cxn modelId="{7D081930-955D-4B63-A9D7-60EDEA53E919}" type="presParOf" srcId="{FBECAE9E-92C5-4FB2-91F7-E3462BEF2082}" destId="{D66C63FE-1B3E-4B90-B80B-15D1A2D44005}" srcOrd="0" destOrd="0" presId="urn:microsoft.com/office/officeart/2005/8/layout/pyramid2"/>
    <dgm:cxn modelId="{2A91B96A-83C7-48B1-980B-92803142BAF8}" type="presParOf" srcId="{FBECAE9E-92C5-4FB2-91F7-E3462BEF2082}" destId="{E1C87D5F-846C-4914-A951-BEB424FB4754}" srcOrd="1" destOrd="0" presId="urn:microsoft.com/office/officeart/2005/8/layout/pyramid2"/>
    <dgm:cxn modelId="{BDD29867-5FE6-4DF2-A899-CF7DF909E215}" type="presParOf" srcId="{E1C87D5F-846C-4914-A951-BEB424FB4754}" destId="{FE12D7C0-9F06-4AEA-935B-1A5E961B06F3}" srcOrd="0" destOrd="0" presId="urn:microsoft.com/office/officeart/2005/8/layout/pyramid2"/>
    <dgm:cxn modelId="{461920CD-CD9B-45EB-B3A8-B59CFEC4B006}" type="presParOf" srcId="{E1C87D5F-846C-4914-A951-BEB424FB4754}" destId="{0C04B93F-FCD1-4B7F-9969-16A0D332C5B4}" srcOrd="1" destOrd="0" presId="urn:microsoft.com/office/officeart/2005/8/layout/pyramid2"/>
  </dgm:cxnLst>
  <dgm:bg/>
  <dgm:whole/>
</dgm:dataModel>
</file>

<file path=ppt/diagrams/data6.xml><?xml version="1.0" encoding="utf-8"?>
<dgm:dataModel xmlns:dgm="http://schemas.openxmlformats.org/drawingml/2006/diagram" xmlns:a="http://schemas.openxmlformats.org/drawingml/2006/main">
  <dgm:ptLst>
    <dgm:pt modelId="{66F0E8DB-A337-4D03-BF72-3F9589E81CB0}" type="doc">
      <dgm:prSet loTypeId="urn:microsoft.com/office/officeart/2005/8/layout/pyramid2" loCatId="pyramid" qsTypeId="urn:microsoft.com/office/officeart/2005/8/quickstyle/3d8" qsCatId="3D" csTypeId="urn:microsoft.com/office/officeart/2005/8/colors/colorful2" csCatId="colorful" phldr="1"/>
      <dgm:spPr/>
      <dgm:t>
        <a:bodyPr/>
        <a:lstStyle/>
        <a:p>
          <a:pPr rtl="1"/>
          <a:endParaRPr lang="ar-EG"/>
        </a:p>
      </dgm:t>
    </dgm:pt>
    <dgm:pt modelId="{DFEE35DF-FDE1-41BB-81AC-FA63D36F8E58}">
      <dgm:prSet custT="1"/>
      <dgm:spPr/>
      <dgm:t>
        <a:bodyPr/>
        <a:lstStyle/>
        <a:p>
          <a:pPr rtl="1"/>
          <a:r>
            <a:rPr lang="ar-SA" sz="6000" b="1" dirty="0" smtClean="0"/>
            <a:t>مراجعة الفصل</a:t>
          </a:r>
          <a:endParaRPr lang="en-US" sz="6000" dirty="0"/>
        </a:p>
      </dgm:t>
    </dgm:pt>
    <dgm:pt modelId="{34821EE9-2840-4D6C-87D2-1BF649AB88F6}" type="parTrans" cxnId="{6DD8D937-9586-462D-BC49-2723E9A2D4B5}">
      <dgm:prSet/>
      <dgm:spPr/>
      <dgm:t>
        <a:bodyPr/>
        <a:lstStyle/>
        <a:p>
          <a:pPr rtl="1"/>
          <a:endParaRPr lang="ar-EG"/>
        </a:p>
      </dgm:t>
    </dgm:pt>
    <dgm:pt modelId="{31D64298-B8C6-477F-BD88-8B0F1DA800B9}" type="sibTrans" cxnId="{6DD8D937-9586-462D-BC49-2723E9A2D4B5}">
      <dgm:prSet/>
      <dgm:spPr/>
      <dgm:t>
        <a:bodyPr/>
        <a:lstStyle/>
        <a:p>
          <a:pPr rtl="1"/>
          <a:endParaRPr lang="ar-EG"/>
        </a:p>
      </dgm:t>
    </dgm:pt>
    <dgm:pt modelId="{FBECAE9E-92C5-4FB2-91F7-E3462BEF2082}" type="pres">
      <dgm:prSet presAssocID="{66F0E8DB-A337-4D03-BF72-3F9589E81CB0}" presName="compositeShape" presStyleCnt="0">
        <dgm:presLayoutVars>
          <dgm:dir/>
          <dgm:resizeHandles/>
        </dgm:presLayoutVars>
      </dgm:prSet>
      <dgm:spPr/>
      <dgm:t>
        <a:bodyPr/>
        <a:lstStyle/>
        <a:p>
          <a:pPr rtl="1"/>
          <a:endParaRPr lang="ar-EG"/>
        </a:p>
      </dgm:t>
    </dgm:pt>
    <dgm:pt modelId="{D66C63FE-1B3E-4B90-B80B-15D1A2D44005}" type="pres">
      <dgm:prSet presAssocID="{66F0E8DB-A337-4D03-BF72-3F9589E81CB0}" presName="pyramid" presStyleLbl="node1" presStyleIdx="0" presStyleCnt="1"/>
      <dgm:spPr/>
    </dgm:pt>
    <dgm:pt modelId="{E1C87D5F-846C-4914-A951-BEB424FB4754}" type="pres">
      <dgm:prSet presAssocID="{66F0E8DB-A337-4D03-BF72-3F9589E81CB0}" presName="theList" presStyleCnt="0"/>
      <dgm:spPr/>
    </dgm:pt>
    <dgm:pt modelId="{FE12D7C0-9F06-4AEA-935B-1A5E961B06F3}" type="pres">
      <dgm:prSet presAssocID="{DFEE35DF-FDE1-41BB-81AC-FA63D36F8E58}" presName="aNode" presStyleLbl="fgAcc1" presStyleIdx="0" presStyleCnt="1" custScaleX="122661">
        <dgm:presLayoutVars>
          <dgm:bulletEnabled val="1"/>
        </dgm:presLayoutVars>
      </dgm:prSet>
      <dgm:spPr/>
      <dgm:t>
        <a:bodyPr/>
        <a:lstStyle/>
        <a:p>
          <a:pPr rtl="1"/>
          <a:endParaRPr lang="ar-EG"/>
        </a:p>
      </dgm:t>
    </dgm:pt>
    <dgm:pt modelId="{0C04B93F-FCD1-4B7F-9969-16A0D332C5B4}" type="pres">
      <dgm:prSet presAssocID="{DFEE35DF-FDE1-41BB-81AC-FA63D36F8E58}" presName="aSpace" presStyleCnt="0"/>
      <dgm:spPr/>
    </dgm:pt>
  </dgm:ptLst>
  <dgm:cxnLst>
    <dgm:cxn modelId="{6DD8D937-9586-462D-BC49-2723E9A2D4B5}" srcId="{66F0E8DB-A337-4D03-BF72-3F9589E81CB0}" destId="{DFEE35DF-FDE1-41BB-81AC-FA63D36F8E58}" srcOrd="0" destOrd="0" parTransId="{34821EE9-2840-4D6C-87D2-1BF649AB88F6}" sibTransId="{31D64298-B8C6-477F-BD88-8B0F1DA800B9}"/>
    <dgm:cxn modelId="{0EBF7337-89FA-43BE-B17B-EB791254DDB5}" type="presOf" srcId="{66F0E8DB-A337-4D03-BF72-3F9589E81CB0}" destId="{FBECAE9E-92C5-4FB2-91F7-E3462BEF2082}" srcOrd="0" destOrd="0" presId="urn:microsoft.com/office/officeart/2005/8/layout/pyramid2"/>
    <dgm:cxn modelId="{FE83ADE6-C3AE-46DE-A68D-8AB9EE1DA967}" type="presOf" srcId="{DFEE35DF-FDE1-41BB-81AC-FA63D36F8E58}" destId="{FE12D7C0-9F06-4AEA-935B-1A5E961B06F3}" srcOrd="0" destOrd="0" presId="urn:microsoft.com/office/officeart/2005/8/layout/pyramid2"/>
    <dgm:cxn modelId="{FA316E36-B072-4F4F-AB47-DF96AF545DAA}" type="presParOf" srcId="{FBECAE9E-92C5-4FB2-91F7-E3462BEF2082}" destId="{D66C63FE-1B3E-4B90-B80B-15D1A2D44005}" srcOrd="0" destOrd="0" presId="urn:microsoft.com/office/officeart/2005/8/layout/pyramid2"/>
    <dgm:cxn modelId="{232B9F6C-C76D-4D59-B940-0C39CC6BB2EA}" type="presParOf" srcId="{FBECAE9E-92C5-4FB2-91F7-E3462BEF2082}" destId="{E1C87D5F-846C-4914-A951-BEB424FB4754}" srcOrd="1" destOrd="0" presId="urn:microsoft.com/office/officeart/2005/8/layout/pyramid2"/>
    <dgm:cxn modelId="{50981085-7B67-4C0D-9C15-E64A49730C98}" type="presParOf" srcId="{E1C87D5F-846C-4914-A951-BEB424FB4754}" destId="{FE12D7C0-9F06-4AEA-935B-1A5E961B06F3}" srcOrd="0" destOrd="0" presId="urn:microsoft.com/office/officeart/2005/8/layout/pyramid2"/>
    <dgm:cxn modelId="{F87CAE95-1790-441F-BA4C-784D0013E691}" type="presParOf" srcId="{E1C87D5F-846C-4914-A951-BEB424FB4754}" destId="{0C04B93F-FCD1-4B7F-9969-16A0D332C5B4}" srcOrd="1" destOrd="0" presId="urn:microsoft.com/office/officeart/2005/8/layout/pyramid2"/>
  </dgm:cxnLst>
  <dgm:bg/>
  <dgm:whole/>
</dgm:dataModel>
</file>

<file path=ppt/diagrams/data7.xml><?xml version="1.0" encoding="utf-8"?>
<dgm:dataModel xmlns:dgm="http://schemas.openxmlformats.org/drawingml/2006/diagram" xmlns:a="http://schemas.openxmlformats.org/drawingml/2006/main">
  <dgm:ptLst>
    <dgm:pt modelId="{1B11FD50-3F85-4D90-8C24-36E96D5F2D81}" type="doc">
      <dgm:prSet loTypeId="urn:microsoft.com/office/officeart/2005/8/layout/gear1" loCatId="relationship" qsTypeId="urn:microsoft.com/office/officeart/2005/8/quickstyle/simple1" qsCatId="simple" csTypeId="urn:microsoft.com/office/officeart/2005/8/colors/colorful4" csCatId="colorful" phldr="1"/>
      <dgm:spPr/>
      <dgm:t>
        <a:bodyPr/>
        <a:lstStyle/>
        <a:p>
          <a:pPr rtl="1"/>
          <a:endParaRPr lang="ar-EG"/>
        </a:p>
      </dgm:t>
    </dgm:pt>
    <dgm:pt modelId="{25BA6E5A-F122-4647-8A47-0AF01880FDFE}">
      <dgm:prSet/>
      <dgm:spPr/>
      <dgm:t>
        <a:bodyPr/>
        <a:lstStyle/>
        <a:p>
          <a:pPr rtl="1"/>
          <a:r>
            <a:rPr lang="ar-SA" b="1" dirty="0" smtClean="0"/>
            <a:t>السبيكة </a:t>
          </a:r>
          <a:endParaRPr lang="ar-EG" dirty="0"/>
        </a:p>
      </dgm:t>
    </dgm:pt>
    <dgm:pt modelId="{93E0A78C-63A0-4C5C-8141-12B4E73E923B}" type="parTrans" cxnId="{9412C673-6C06-40D0-8F40-57CE348C62D8}">
      <dgm:prSet/>
      <dgm:spPr/>
      <dgm:t>
        <a:bodyPr/>
        <a:lstStyle/>
        <a:p>
          <a:pPr rtl="1"/>
          <a:endParaRPr lang="ar-EG"/>
        </a:p>
      </dgm:t>
    </dgm:pt>
    <dgm:pt modelId="{0C24FED3-E0C5-48E7-95D8-6C1D405D6FA0}" type="sibTrans" cxnId="{9412C673-6C06-40D0-8F40-57CE348C62D8}">
      <dgm:prSet/>
      <dgm:spPr/>
      <dgm:t>
        <a:bodyPr/>
        <a:lstStyle/>
        <a:p>
          <a:pPr rtl="1"/>
          <a:endParaRPr lang="ar-EG"/>
        </a:p>
      </dgm:t>
    </dgm:pt>
    <dgm:pt modelId="{7B128E3F-B0C3-4B46-982A-2D5C4D07BE46}" type="pres">
      <dgm:prSet presAssocID="{1B11FD50-3F85-4D90-8C24-36E96D5F2D81}" presName="composite" presStyleCnt="0">
        <dgm:presLayoutVars>
          <dgm:chMax val="3"/>
          <dgm:animLvl val="lvl"/>
          <dgm:resizeHandles val="exact"/>
        </dgm:presLayoutVars>
      </dgm:prSet>
      <dgm:spPr/>
      <dgm:t>
        <a:bodyPr/>
        <a:lstStyle/>
        <a:p>
          <a:pPr rtl="1"/>
          <a:endParaRPr lang="ar-EG"/>
        </a:p>
      </dgm:t>
    </dgm:pt>
    <dgm:pt modelId="{D2C20955-1784-4140-B1A8-8AFAA58B072F}" type="pres">
      <dgm:prSet presAssocID="{25BA6E5A-F122-4647-8A47-0AF01880FDFE}" presName="gear1" presStyleLbl="node1" presStyleIdx="0" presStyleCnt="1" custScaleX="919786" custScaleY="181818" custLinFactY="266845" custLinFactNeighborX="-53476" custLinFactNeighborY="300000">
        <dgm:presLayoutVars>
          <dgm:chMax val="1"/>
          <dgm:bulletEnabled val="1"/>
        </dgm:presLayoutVars>
      </dgm:prSet>
      <dgm:spPr/>
      <dgm:t>
        <a:bodyPr/>
        <a:lstStyle/>
        <a:p>
          <a:pPr rtl="1"/>
          <a:endParaRPr lang="ar-EG"/>
        </a:p>
      </dgm:t>
    </dgm:pt>
    <dgm:pt modelId="{B3A07661-7B1F-4B3B-957F-7A78A346C209}" type="pres">
      <dgm:prSet presAssocID="{25BA6E5A-F122-4647-8A47-0AF01880FDFE}" presName="gear1srcNode" presStyleLbl="node1" presStyleIdx="0" presStyleCnt="1"/>
      <dgm:spPr/>
      <dgm:t>
        <a:bodyPr/>
        <a:lstStyle/>
        <a:p>
          <a:pPr rtl="1"/>
          <a:endParaRPr lang="ar-EG"/>
        </a:p>
      </dgm:t>
    </dgm:pt>
    <dgm:pt modelId="{129DA05D-654C-417C-A74A-C3E45123CFEB}" type="pres">
      <dgm:prSet presAssocID="{25BA6E5A-F122-4647-8A47-0AF01880FDFE}" presName="gear1dstNode" presStyleLbl="node1" presStyleIdx="0" presStyleCnt="1"/>
      <dgm:spPr/>
      <dgm:t>
        <a:bodyPr/>
        <a:lstStyle/>
        <a:p>
          <a:pPr rtl="1"/>
          <a:endParaRPr lang="ar-EG"/>
        </a:p>
      </dgm:t>
    </dgm:pt>
    <dgm:pt modelId="{9465C35A-A734-42A7-A6C9-47CA2C68AAB6}" type="pres">
      <dgm:prSet presAssocID="{0C24FED3-E0C5-48E7-95D8-6C1D405D6FA0}" presName="connector1" presStyleLbl="sibTrans2D1" presStyleIdx="0" presStyleCnt="1" custLinFactNeighborX="51234" custLinFactNeighborY="3636"/>
      <dgm:spPr/>
      <dgm:t>
        <a:bodyPr/>
        <a:lstStyle/>
        <a:p>
          <a:pPr rtl="1"/>
          <a:endParaRPr lang="ar-EG"/>
        </a:p>
      </dgm:t>
    </dgm:pt>
  </dgm:ptLst>
  <dgm:cxnLst>
    <dgm:cxn modelId="{0E06EC0F-93D9-4374-9AD4-331512B22C2C}" type="presOf" srcId="{0C24FED3-E0C5-48E7-95D8-6C1D405D6FA0}" destId="{9465C35A-A734-42A7-A6C9-47CA2C68AAB6}" srcOrd="0" destOrd="0" presId="urn:microsoft.com/office/officeart/2005/8/layout/gear1"/>
    <dgm:cxn modelId="{5A0ABC06-01F0-4F80-873D-F593239ECD65}" type="presOf" srcId="{25BA6E5A-F122-4647-8A47-0AF01880FDFE}" destId="{129DA05D-654C-417C-A74A-C3E45123CFEB}" srcOrd="2" destOrd="0" presId="urn:microsoft.com/office/officeart/2005/8/layout/gear1"/>
    <dgm:cxn modelId="{8A33B9C2-2A8A-4BE6-987A-87D3F6965BEC}" type="presOf" srcId="{1B11FD50-3F85-4D90-8C24-36E96D5F2D81}" destId="{7B128E3F-B0C3-4B46-982A-2D5C4D07BE46}" srcOrd="0" destOrd="0" presId="urn:microsoft.com/office/officeart/2005/8/layout/gear1"/>
    <dgm:cxn modelId="{813F68E4-1E74-473E-9878-392AE025B708}" type="presOf" srcId="{25BA6E5A-F122-4647-8A47-0AF01880FDFE}" destId="{B3A07661-7B1F-4B3B-957F-7A78A346C209}" srcOrd="1" destOrd="0" presId="urn:microsoft.com/office/officeart/2005/8/layout/gear1"/>
    <dgm:cxn modelId="{9412C673-6C06-40D0-8F40-57CE348C62D8}" srcId="{1B11FD50-3F85-4D90-8C24-36E96D5F2D81}" destId="{25BA6E5A-F122-4647-8A47-0AF01880FDFE}" srcOrd="0" destOrd="0" parTransId="{93E0A78C-63A0-4C5C-8141-12B4E73E923B}" sibTransId="{0C24FED3-E0C5-48E7-95D8-6C1D405D6FA0}"/>
    <dgm:cxn modelId="{D3EB319E-5759-421F-90F3-7A9701DC51A4}" type="presOf" srcId="{25BA6E5A-F122-4647-8A47-0AF01880FDFE}" destId="{D2C20955-1784-4140-B1A8-8AFAA58B072F}" srcOrd="0" destOrd="0" presId="urn:microsoft.com/office/officeart/2005/8/layout/gear1"/>
    <dgm:cxn modelId="{664EB989-A981-48F4-9A4C-10B492522581}" type="presParOf" srcId="{7B128E3F-B0C3-4B46-982A-2D5C4D07BE46}" destId="{D2C20955-1784-4140-B1A8-8AFAA58B072F}" srcOrd="0" destOrd="0" presId="urn:microsoft.com/office/officeart/2005/8/layout/gear1"/>
    <dgm:cxn modelId="{A8084F5F-2EDF-4F55-AF33-A6B330A5EC81}" type="presParOf" srcId="{7B128E3F-B0C3-4B46-982A-2D5C4D07BE46}" destId="{B3A07661-7B1F-4B3B-957F-7A78A346C209}" srcOrd="1" destOrd="0" presId="urn:microsoft.com/office/officeart/2005/8/layout/gear1"/>
    <dgm:cxn modelId="{FA389713-1250-4AF8-A277-713C8B791F2E}" type="presParOf" srcId="{7B128E3F-B0C3-4B46-982A-2D5C4D07BE46}" destId="{129DA05D-654C-417C-A74A-C3E45123CFEB}" srcOrd="2" destOrd="0" presId="urn:microsoft.com/office/officeart/2005/8/layout/gear1"/>
    <dgm:cxn modelId="{ADC21151-46A5-42AD-8DDC-4F0AEF32FC42}" type="presParOf" srcId="{7B128E3F-B0C3-4B46-982A-2D5C4D07BE46}" destId="{9465C35A-A734-42A7-A6C9-47CA2C68AAB6}" srcOrd="3" destOrd="0" presId="urn:microsoft.com/office/officeart/2005/8/layout/gear1"/>
  </dgm:cxnLst>
  <dgm:bg/>
  <dgm:whole/>
</dgm:dataModel>
</file>

<file path=ppt/diagrams/data8.xml><?xml version="1.0" encoding="utf-8"?>
<dgm:dataModel xmlns:dgm="http://schemas.openxmlformats.org/drawingml/2006/diagram" xmlns:a="http://schemas.openxmlformats.org/drawingml/2006/main">
  <dgm:ptLst>
    <dgm:pt modelId="{1B11FD50-3F85-4D90-8C24-36E96D5F2D81}" type="doc">
      <dgm:prSet loTypeId="urn:microsoft.com/office/officeart/2005/8/layout/gear1" loCatId="relationship" qsTypeId="urn:microsoft.com/office/officeart/2005/8/quickstyle/simple1" qsCatId="simple" csTypeId="urn:microsoft.com/office/officeart/2005/8/colors/colorful4" csCatId="colorful" phldr="1"/>
      <dgm:spPr/>
      <dgm:t>
        <a:bodyPr/>
        <a:lstStyle/>
        <a:p>
          <a:pPr rtl="1"/>
          <a:endParaRPr lang="ar-EG"/>
        </a:p>
      </dgm:t>
    </dgm:pt>
    <dgm:pt modelId="{25BA6E5A-F122-4647-8A47-0AF01880FDFE}">
      <dgm:prSet/>
      <dgm:spPr/>
      <dgm:t>
        <a:bodyPr/>
        <a:lstStyle/>
        <a:p>
          <a:pPr rtl="1"/>
          <a:r>
            <a:rPr lang="ar-SA" b="1" dirty="0" smtClean="0"/>
            <a:t>المخلوط</a:t>
          </a:r>
          <a:endParaRPr lang="ar-EG" dirty="0"/>
        </a:p>
      </dgm:t>
    </dgm:pt>
    <dgm:pt modelId="{93E0A78C-63A0-4C5C-8141-12B4E73E923B}" type="parTrans" cxnId="{9412C673-6C06-40D0-8F40-57CE348C62D8}">
      <dgm:prSet/>
      <dgm:spPr/>
      <dgm:t>
        <a:bodyPr/>
        <a:lstStyle/>
        <a:p>
          <a:pPr rtl="1"/>
          <a:endParaRPr lang="ar-EG"/>
        </a:p>
      </dgm:t>
    </dgm:pt>
    <dgm:pt modelId="{0C24FED3-E0C5-48E7-95D8-6C1D405D6FA0}" type="sibTrans" cxnId="{9412C673-6C06-40D0-8F40-57CE348C62D8}">
      <dgm:prSet/>
      <dgm:spPr/>
      <dgm:t>
        <a:bodyPr/>
        <a:lstStyle/>
        <a:p>
          <a:pPr rtl="1"/>
          <a:endParaRPr lang="ar-EG"/>
        </a:p>
      </dgm:t>
    </dgm:pt>
    <dgm:pt modelId="{7B128E3F-B0C3-4B46-982A-2D5C4D07BE46}" type="pres">
      <dgm:prSet presAssocID="{1B11FD50-3F85-4D90-8C24-36E96D5F2D81}" presName="composite" presStyleCnt="0">
        <dgm:presLayoutVars>
          <dgm:chMax val="3"/>
          <dgm:animLvl val="lvl"/>
          <dgm:resizeHandles val="exact"/>
        </dgm:presLayoutVars>
      </dgm:prSet>
      <dgm:spPr/>
      <dgm:t>
        <a:bodyPr/>
        <a:lstStyle/>
        <a:p>
          <a:pPr rtl="1"/>
          <a:endParaRPr lang="ar-EG"/>
        </a:p>
      </dgm:t>
    </dgm:pt>
    <dgm:pt modelId="{D2C20955-1784-4140-B1A8-8AFAA58B072F}" type="pres">
      <dgm:prSet presAssocID="{25BA6E5A-F122-4647-8A47-0AF01880FDFE}" presName="gear1" presStyleLbl="node1" presStyleIdx="0" presStyleCnt="1" custScaleX="919786" custScaleY="181818" custLinFactY="266845" custLinFactNeighborX="-53476" custLinFactNeighborY="300000">
        <dgm:presLayoutVars>
          <dgm:chMax val="1"/>
          <dgm:bulletEnabled val="1"/>
        </dgm:presLayoutVars>
      </dgm:prSet>
      <dgm:spPr/>
      <dgm:t>
        <a:bodyPr/>
        <a:lstStyle/>
        <a:p>
          <a:pPr rtl="1"/>
          <a:endParaRPr lang="ar-EG"/>
        </a:p>
      </dgm:t>
    </dgm:pt>
    <dgm:pt modelId="{B3A07661-7B1F-4B3B-957F-7A78A346C209}" type="pres">
      <dgm:prSet presAssocID="{25BA6E5A-F122-4647-8A47-0AF01880FDFE}" presName="gear1srcNode" presStyleLbl="node1" presStyleIdx="0" presStyleCnt="1"/>
      <dgm:spPr/>
      <dgm:t>
        <a:bodyPr/>
        <a:lstStyle/>
        <a:p>
          <a:pPr rtl="1"/>
          <a:endParaRPr lang="ar-EG"/>
        </a:p>
      </dgm:t>
    </dgm:pt>
    <dgm:pt modelId="{129DA05D-654C-417C-A74A-C3E45123CFEB}" type="pres">
      <dgm:prSet presAssocID="{25BA6E5A-F122-4647-8A47-0AF01880FDFE}" presName="gear1dstNode" presStyleLbl="node1" presStyleIdx="0" presStyleCnt="1"/>
      <dgm:spPr/>
      <dgm:t>
        <a:bodyPr/>
        <a:lstStyle/>
        <a:p>
          <a:pPr rtl="1"/>
          <a:endParaRPr lang="ar-EG"/>
        </a:p>
      </dgm:t>
    </dgm:pt>
    <dgm:pt modelId="{9465C35A-A734-42A7-A6C9-47CA2C68AAB6}" type="pres">
      <dgm:prSet presAssocID="{0C24FED3-E0C5-48E7-95D8-6C1D405D6FA0}" presName="connector1" presStyleLbl="sibTrans2D1" presStyleIdx="0" presStyleCnt="1" custLinFactNeighborX="51234" custLinFactNeighborY="3636"/>
      <dgm:spPr/>
      <dgm:t>
        <a:bodyPr/>
        <a:lstStyle/>
        <a:p>
          <a:pPr rtl="1"/>
          <a:endParaRPr lang="ar-EG"/>
        </a:p>
      </dgm:t>
    </dgm:pt>
  </dgm:ptLst>
  <dgm:cxnLst>
    <dgm:cxn modelId="{C44618DA-93F2-408E-BEF0-DF7FA9EA70A9}" type="presOf" srcId="{1B11FD50-3F85-4D90-8C24-36E96D5F2D81}" destId="{7B128E3F-B0C3-4B46-982A-2D5C4D07BE46}" srcOrd="0" destOrd="0" presId="urn:microsoft.com/office/officeart/2005/8/layout/gear1"/>
    <dgm:cxn modelId="{84DF8232-5004-411C-B859-F05B9C605536}" type="presOf" srcId="{25BA6E5A-F122-4647-8A47-0AF01880FDFE}" destId="{D2C20955-1784-4140-B1A8-8AFAA58B072F}" srcOrd="0" destOrd="0" presId="urn:microsoft.com/office/officeart/2005/8/layout/gear1"/>
    <dgm:cxn modelId="{9412C673-6C06-40D0-8F40-57CE348C62D8}" srcId="{1B11FD50-3F85-4D90-8C24-36E96D5F2D81}" destId="{25BA6E5A-F122-4647-8A47-0AF01880FDFE}" srcOrd="0" destOrd="0" parTransId="{93E0A78C-63A0-4C5C-8141-12B4E73E923B}" sibTransId="{0C24FED3-E0C5-48E7-95D8-6C1D405D6FA0}"/>
    <dgm:cxn modelId="{03B69E20-718A-4750-A4B7-596ABCB5E124}" type="presOf" srcId="{25BA6E5A-F122-4647-8A47-0AF01880FDFE}" destId="{129DA05D-654C-417C-A74A-C3E45123CFEB}" srcOrd="2" destOrd="0" presId="urn:microsoft.com/office/officeart/2005/8/layout/gear1"/>
    <dgm:cxn modelId="{BCFF2847-6EEA-4420-A85C-CECE112CBF73}" type="presOf" srcId="{0C24FED3-E0C5-48E7-95D8-6C1D405D6FA0}" destId="{9465C35A-A734-42A7-A6C9-47CA2C68AAB6}" srcOrd="0" destOrd="0" presId="urn:microsoft.com/office/officeart/2005/8/layout/gear1"/>
    <dgm:cxn modelId="{724C1ED8-2E16-4E8A-BF27-3B1E6394CB5A}" type="presOf" srcId="{25BA6E5A-F122-4647-8A47-0AF01880FDFE}" destId="{B3A07661-7B1F-4B3B-957F-7A78A346C209}" srcOrd="1" destOrd="0" presId="urn:microsoft.com/office/officeart/2005/8/layout/gear1"/>
    <dgm:cxn modelId="{399B39D5-FEE8-432E-82CF-81872FD3FCA1}" type="presParOf" srcId="{7B128E3F-B0C3-4B46-982A-2D5C4D07BE46}" destId="{D2C20955-1784-4140-B1A8-8AFAA58B072F}" srcOrd="0" destOrd="0" presId="urn:microsoft.com/office/officeart/2005/8/layout/gear1"/>
    <dgm:cxn modelId="{4EA81C1D-F853-4CF7-8438-BDE855DE6D92}" type="presParOf" srcId="{7B128E3F-B0C3-4B46-982A-2D5C4D07BE46}" destId="{B3A07661-7B1F-4B3B-957F-7A78A346C209}" srcOrd="1" destOrd="0" presId="urn:microsoft.com/office/officeart/2005/8/layout/gear1"/>
    <dgm:cxn modelId="{713C7B4D-8114-429A-9B14-01BC3ACAF8EC}" type="presParOf" srcId="{7B128E3F-B0C3-4B46-982A-2D5C4D07BE46}" destId="{129DA05D-654C-417C-A74A-C3E45123CFEB}" srcOrd="2" destOrd="0" presId="urn:microsoft.com/office/officeart/2005/8/layout/gear1"/>
    <dgm:cxn modelId="{75B273AC-8E50-4043-A6D7-C134ACA2E657}" type="presParOf" srcId="{7B128E3F-B0C3-4B46-982A-2D5C4D07BE46}" destId="{9465C35A-A734-42A7-A6C9-47CA2C68AAB6}" srcOrd="3" destOrd="0" presId="urn:microsoft.com/office/officeart/2005/8/layout/gear1"/>
  </dgm:cxnLst>
  <dgm:bg/>
  <dgm:whole/>
</dgm:dataModel>
</file>

<file path=ppt/diagrams/data9.xml><?xml version="1.0" encoding="utf-8"?>
<dgm:dataModel xmlns:dgm="http://schemas.openxmlformats.org/drawingml/2006/diagram" xmlns:a="http://schemas.openxmlformats.org/drawingml/2006/main">
  <dgm:ptLst>
    <dgm:pt modelId="{1B11FD50-3F85-4D90-8C24-36E96D5F2D81}" type="doc">
      <dgm:prSet loTypeId="urn:microsoft.com/office/officeart/2005/8/layout/gear1" loCatId="relationship" qsTypeId="urn:microsoft.com/office/officeart/2005/8/quickstyle/simple1" qsCatId="simple" csTypeId="urn:microsoft.com/office/officeart/2005/8/colors/colorful4" csCatId="colorful" phldr="1"/>
      <dgm:spPr/>
      <dgm:t>
        <a:bodyPr/>
        <a:lstStyle/>
        <a:p>
          <a:pPr rtl="1"/>
          <a:endParaRPr lang="ar-EG"/>
        </a:p>
      </dgm:t>
    </dgm:pt>
    <dgm:pt modelId="{25BA6E5A-F122-4647-8A47-0AF01880FDFE}">
      <dgm:prSet/>
      <dgm:spPr/>
      <dgm:t>
        <a:bodyPr/>
        <a:lstStyle/>
        <a:p>
          <a:pPr rtl="1"/>
          <a:r>
            <a:rPr lang="ar-SA" b="1" dirty="0" smtClean="0"/>
            <a:t>التبخر</a:t>
          </a:r>
          <a:endParaRPr lang="ar-EG" dirty="0"/>
        </a:p>
      </dgm:t>
    </dgm:pt>
    <dgm:pt modelId="{93E0A78C-63A0-4C5C-8141-12B4E73E923B}" type="parTrans" cxnId="{9412C673-6C06-40D0-8F40-57CE348C62D8}">
      <dgm:prSet/>
      <dgm:spPr/>
      <dgm:t>
        <a:bodyPr/>
        <a:lstStyle/>
        <a:p>
          <a:pPr rtl="1"/>
          <a:endParaRPr lang="ar-EG"/>
        </a:p>
      </dgm:t>
    </dgm:pt>
    <dgm:pt modelId="{0C24FED3-E0C5-48E7-95D8-6C1D405D6FA0}" type="sibTrans" cxnId="{9412C673-6C06-40D0-8F40-57CE348C62D8}">
      <dgm:prSet/>
      <dgm:spPr/>
      <dgm:t>
        <a:bodyPr/>
        <a:lstStyle/>
        <a:p>
          <a:pPr rtl="1"/>
          <a:endParaRPr lang="ar-EG"/>
        </a:p>
      </dgm:t>
    </dgm:pt>
    <dgm:pt modelId="{7B128E3F-B0C3-4B46-982A-2D5C4D07BE46}" type="pres">
      <dgm:prSet presAssocID="{1B11FD50-3F85-4D90-8C24-36E96D5F2D81}" presName="composite" presStyleCnt="0">
        <dgm:presLayoutVars>
          <dgm:chMax val="3"/>
          <dgm:animLvl val="lvl"/>
          <dgm:resizeHandles val="exact"/>
        </dgm:presLayoutVars>
      </dgm:prSet>
      <dgm:spPr/>
      <dgm:t>
        <a:bodyPr/>
        <a:lstStyle/>
        <a:p>
          <a:pPr rtl="1"/>
          <a:endParaRPr lang="ar-EG"/>
        </a:p>
      </dgm:t>
    </dgm:pt>
    <dgm:pt modelId="{D2C20955-1784-4140-B1A8-8AFAA58B072F}" type="pres">
      <dgm:prSet presAssocID="{25BA6E5A-F122-4647-8A47-0AF01880FDFE}" presName="gear1" presStyleLbl="node1" presStyleIdx="0" presStyleCnt="1" custScaleX="919786" custScaleY="181818" custLinFactY="266845" custLinFactNeighborX="-53476" custLinFactNeighborY="300000">
        <dgm:presLayoutVars>
          <dgm:chMax val="1"/>
          <dgm:bulletEnabled val="1"/>
        </dgm:presLayoutVars>
      </dgm:prSet>
      <dgm:spPr/>
      <dgm:t>
        <a:bodyPr/>
        <a:lstStyle/>
        <a:p>
          <a:pPr rtl="1"/>
          <a:endParaRPr lang="ar-EG"/>
        </a:p>
      </dgm:t>
    </dgm:pt>
    <dgm:pt modelId="{B3A07661-7B1F-4B3B-957F-7A78A346C209}" type="pres">
      <dgm:prSet presAssocID="{25BA6E5A-F122-4647-8A47-0AF01880FDFE}" presName="gear1srcNode" presStyleLbl="node1" presStyleIdx="0" presStyleCnt="1"/>
      <dgm:spPr/>
      <dgm:t>
        <a:bodyPr/>
        <a:lstStyle/>
        <a:p>
          <a:pPr rtl="1"/>
          <a:endParaRPr lang="ar-EG"/>
        </a:p>
      </dgm:t>
    </dgm:pt>
    <dgm:pt modelId="{129DA05D-654C-417C-A74A-C3E45123CFEB}" type="pres">
      <dgm:prSet presAssocID="{25BA6E5A-F122-4647-8A47-0AF01880FDFE}" presName="gear1dstNode" presStyleLbl="node1" presStyleIdx="0" presStyleCnt="1"/>
      <dgm:spPr/>
      <dgm:t>
        <a:bodyPr/>
        <a:lstStyle/>
        <a:p>
          <a:pPr rtl="1"/>
          <a:endParaRPr lang="ar-EG"/>
        </a:p>
      </dgm:t>
    </dgm:pt>
    <dgm:pt modelId="{9465C35A-A734-42A7-A6C9-47CA2C68AAB6}" type="pres">
      <dgm:prSet presAssocID="{0C24FED3-E0C5-48E7-95D8-6C1D405D6FA0}" presName="connector1" presStyleLbl="sibTrans2D1" presStyleIdx="0" presStyleCnt="1" custLinFactNeighborX="51234" custLinFactNeighborY="3636"/>
      <dgm:spPr/>
      <dgm:t>
        <a:bodyPr/>
        <a:lstStyle/>
        <a:p>
          <a:pPr rtl="1"/>
          <a:endParaRPr lang="ar-EG"/>
        </a:p>
      </dgm:t>
    </dgm:pt>
  </dgm:ptLst>
  <dgm:cxnLst>
    <dgm:cxn modelId="{8F3B4B55-6F95-4776-A25E-C73CC0AE9717}" type="presOf" srcId="{25BA6E5A-F122-4647-8A47-0AF01880FDFE}" destId="{129DA05D-654C-417C-A74A-C3E45123CFEB}" srcOrd="2" destOrd="0" presId="urn:microsoft.com/office/officeart/2005/8/layout/gear1"/>
    <dgm:cxn modelId="{1AD7625E-4213-4AFB-A8B2-F3F9C740FAF4}" type="presOf" srcId="{0C24FED3-E0C5-48E7-95D8-6C1D405D6FA0}" destId="{9465C35A-A734-42A7-A6C9-47CA2C68AAB6}" srcOrd="0" destOrd="0" presId="urn:microsoft.com/office/officeart/2005/8/layout/gear1"/>
    <dgm:cxn modelId="{3A5A3ED4-8C1A-4203-94C5-5B660936D614}" type="presOf" srcId="{25BA6E5A-F122-4647-8A47-0AF01880FDFE}" destId="{B3A07661-7B1F-4B3B-957F-7A78A346C209}" srcOrd="1" destOrd="0" presId="urn:microsoft.com/office/officeart/2005/8/layout/gear1"/>
    <dgm:cxn modelId="{9412C673-6C06-40D0-8F40-57CE348C62D8}" srcId="{1B11FD50-3F85-4D90-8C24-36E96D5F2D81}" destId="{25BA6E5A-F122-4647-8A47-0AF01880FDFE}" srcOrd="0" destOrd="0" parTransId="{93E0A78C-63A0-4C5C-8141-12B4E73E923B}" sibTransId="{0C24FED3-E0C5-48E7-95D8-6C1D405D6FA0}"/>
    <dgm:cxn modelId="{004D1AA6-B2CF-447A-9B3C-444F429D468F}" type="presOf" srcId="{25BA6E5A-F122-4647-8A47-0AF01880FDFE}" destId="{D2C20955-1784-4140-B1A8-8AFAA58B072F}" srcOrd="0" destOrd="0" presId="urn:microsoft.com/office/officeart/2005/8/layout/gear1"/>
    <dgm:cxn modelId="{1621C85A-3A76-4089-8B7E-22122B8C9EE5}" type="presOf" srcId="{1B11FD50-3F85-4D90-8C24-36E96D5F2D81}" destId="{7B128E3F-B0C3-4B46-982A-2D5C4D07BE46}" srcOrd="0" destOrd="0" presId="urn:microsoft.com/office/officeart/2005/8/layout/gear1"/>
    <dgm:cxn modelId="{6419A6E8-90F6-44F8-B179-B3F62CE985F7}" type="presParOf" srcId="{7B128E3F-B0C3-4B46-982A-2D5C4D07BE46}" destId="{D2C20955-1784-4140-B1A8-8AFAA58B072F}" srcOrd="0" destOrd="0" presId="urn:microsoft.com/office/officeart/2005/8/layout/gear1"/>
    <dgm:cxn modelId="{1B82E7A8-D43D-412C-B535-BB0C25E8A6A1}" type="presParOf" srcId="{7B128E3F-B0C3-4B46-982A-2D5C4D07BE46}" destId="{B3A07661-7B1F-4B3B-957F-7A78A346C209}" srcOrd="1" destOrd="0" presId="urn:microsoft.com/office/officeart/2005/8/layout/gear1"/>
    <dgm:cxn modelId="{7FF19E34-B026-4E9C-B7E9-91D6D85091ED}" type="presParOf" srcId="{7B128E3F-B0C3-4B46-982A-2D5C4D07BE46}" destId="{129DA05D-654C-417C-A74A-C3E45123CFEB}" srcOrd="2" destOrd="0" presId="urn:microsoft.com/office/officeart/2005/8/layout/gear1"/>
    <dgm:cxn modelId="{A9165110-0136-4640-896F-B2DB69C392D9}" type="presParOf" srcId="{7B128E3F-B0C3-4B46-982A-2D5C4D07BE46}" destId="{9465C35A-A734-42A7-A6C9-47CA2C68AAB6}" srcOrd="3" destOrd="0" presId="urn:microsoft.com/office/officeart/2005/8/layout/gear1"/>
  </dgm:cxnLst>
  <dgm:bg/>
  <dgm:whole/>
</dgm:dataModel>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139FEC1-DF78-4FF6-A3CE-2F8BC7679399}" type="datetimeFigureOut">
              <a:rPr lang="ar-EG" smtClean="0"/>
              <a:pPr/>
              <a:t>15/01/1437</a:t>
            </a:fld>
            <a:endParaRPr lang="ar-E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E96E0E3-8774-43E6-9A6B-DC4D9E446598}" type="slidenum">
              <a:rPr lang="ar-EG" smtClean="0"/>
              <a:pPr/>
              <a:t>‹#›</a:t>
            </a:fld>
            <a:endParaRPr lang="ar-EG"/>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1D8BD707-D9CF-40AE-B4C6-C98DA3205C09}" type="datetimeFigureOut">
              <a:rPr lang="en-US" smtClean="0"/>
              <a:pPr/>
              <a:t>10/28/2015</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newsflash/>
    <p:sndAc>
      <p:stSnd>
        <p:snd r:embed="rId13" name="chimes.wav" builtIn="1"/>
      </p:stSnd>
    </p:sndAc>
  </p:transition>
  <p:txStyles>
    <p:titleStyle>
      <a:lvl1pPr algn="l" rtl="1"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r" rtl="1"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r" rtl="1"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r" rtl="1"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r" rtl="1"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r" rtl="1"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r" rtl="1"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audio" Target="../media/audio2.wav"/><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11.xml.rels><?xml version="1.0" encoding="UTF-8" standalone="yes"?>
<Relationships xmlns="http://schemas.openxmlformats.org/package/2006/relationships"><Relationship Id="rId3" Type="http://schemas.openxmlformats.org/officeDocument/2006/relationships/audio" Target="../media/audio10.wav"/><Relationship Id="rId7" Type="http://schemas.openxmlformats.org/officeDocument/2006/relationships/diagramColors" Target="../diagrams/colors2.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9.wav"/></Relationships>
</file>

<file path=ppt/slides/_rels/slide13.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9.wav"/></Relationships>
</file>

<file path=ppt/slides/_rels/slide15.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17.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18.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audio" Target="../media/audio5.wav"/></Relationships>
</file>

<file path=ppt/slides/_rels/slide1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4.wav"/></Relationships>
</file>

<file path=ppt/slides/_rels/slide20.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23.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25.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2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diagramColors" Target="../diagrams/colors3.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9.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9.wav"/><Relationship Id="rId4" Type="http://schemas.openxmlformats.org/officeDocument/2006/relationships/audio" Target="../media/audio12.wav"/></Relationships>
</file>

<file path=ppt/slides/_rels/slide3.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9.wav"/><Relationship Id="rId4" Type="http://schemas.openxmlformats.org/officeDocument/2006/relationships/audio" Target="../media/audio12.wav"/></Relationships>
</file>

<file path=ppt/slides/_rels/slide31.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audio" Target="../media/audio9.wav"/><Relationship Id="rId4" Type="http://schemas.openxmlformats.org/officeDocument/2006/relationships/audio" Target="../media/audio12.wav"/></Relationships>
</file>

<file path=ppt/slides/_rels/slide3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audio" Target="../media/audio5.wav"/></Relationships>
</file>

<file path=ppt/slides/_rels/slide33.xml.rels><?xml version="1.0" encoding="UTF-8" standalone="yes"?>
<Relationships xmlns="http://schemas.openxmlformats.org/package/2006/relationships"><Relationship Id="rId3" Type="http://schemas.openxmlformats.org/officeDocument/2006/relationships/audio" Target="../media/audio11.wav"/><Relationship Id="rId7" Type="http://schemas.openxmlformats.org/officeDocument/2006/relationships/diagramColors" Target="../diagrams/colors4.xml"/><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4.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3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36.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37.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38.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3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audio" Target="../media/audio9.wav"/></Relationships>
</file>

<file path=ppt/slides/_rels/slide41.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42.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43.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9.wav"/></Relationships>
</file>

<file path=ppt/slides/_rels/slide44.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audio" Target="../media/audio4.wav"/></Relationships>
</file>

<file path=ppt/slides/_rels/slide45.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9.wav"/></Relationships>
</file>

<file path=ppt/slides/_rels/slide46.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47.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audio" Target="../media/audio5.wav"/><Relationship Id="rId4" Type="http://schemas.openxmlformats.org/officeDocument/2006/relationships/audio" Target="../media/audio9.wav"/></Relationships>
</file>

<file path=ppt/slides/_rels/slide48.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49.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5.xml.rels><?xml version="1.0" encoding="UTF-8" standalone="yes"?>
<Relationships xmlns="http://schemas.openxmlformats.org/package/2006/relationships"><Relationship Id="rId3" Type="http://schemas.openxmlformats.org/officeDocument/2006/relationships/audio" Target="../media/audio6.wav"/><Relationship Id="rId7" Type="http://schemas.openxmlformats.org/officeDocument/2006/relationships/diagramColors" Target="../diagrams/colors1.xml"/><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0.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audio" Target="../media/audio7.wav"/><Relationship Id="rId4" Type="http://schemas.openxmlformats.org/officeDocument/2006/relationships/audio" Target="../media/audio9.wav"/></Relationships>
</file>

<file path=ppt/slides/_rels/slide51.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audio" Target="../media/audio5.wav"/><Relationship Id="rId4" Type="http://schemas.openxmlformats.org/officeDocument/2006/relationships/audio" Target="../media/audio9.wav"/></Relationships>
</file>

<file path=ppt/slides/_rels/slide52.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53.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audio" Target="../media/audio7.wav"/></Relationships>
</file>

<file path=ppt/slides/_rels/slide54.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55.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42.emf"/><Relationship Id="rId5" Type="http://schemas.openxmlformats.org/officeDocument/2006/relationships/audio" Target="../media/audio5.wav"/><Relationship Id="rId4" Type="http://schemas.openxmlformats.org/officeDocument/2006/relationships/audio" Target="../media/audio9.wav"/></Relationships>
</file>

<file path=ppt/slides/_rels/slide56.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57.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58.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59.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60.xml.rels><?xml version="1.0" encoding="UTF-8" standalone="yes"?>
<Relationships xmlns="http://schemas.openxmlformats.org/package/2006/relationships"><Relationship Id="rId3" Type="http://schemas.openxmlformats.org/officeDocument/2006/relationships/audio" Target="../media/audio5.wav"/><Relationship Id="rId7" Type="http://schemas.openxmlformats.org/officeDocument/2006/relationships/diagramColors" Target="../diagrams/colors5.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61.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46.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5.wav"/><Relationship Id="rId5" Type="http://schemas.openxmlformats.org/officeDocument/2006/relationships/audio" Target="../media/audio13.wav"/><Relationship Id="rId4" Type="http://schemas.openxmlformats.org/officeDocument/2006/relationships/audio" Target="../media/audio9.wav"/></Relationships>
</file>

<file path=ppt/slides/_rels/slide64.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audio" Target="../media/audio5.wav"/></Relationships>
</file>

<file path=ppt/slides/_rels/slide65.xml.rels><?xml version="1.0" encoding="UTF-8" standalone="yes"?>
<Relationships xmlns="http://schemas.openxmlformats.org/package/2006/relationships"><Relationship Id="rId3" Type="http://schemas.openxmlformats.org/officeDocument/2006/relationships/audio" Target="../media/audio8.wav"/><Relationship Id="rId7" Type="http://schemas.openxmlformats.org/officeDocument/2006/relationships/diagramColors" Target="../diagrams/colors6.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66.xml.rels><?xml version="1.0" encoding="UTF-8" standalone="yes"?>
<Relationships xmlns="http://schemas.openxmlformats.org/package/2006/relationships"><Relationship Id="rId3" Type="http://schemas.openxmlformats.org/officeDocument/2006/relationships/audio" Target="../media/audio9.wav"/><Relationship Id="rId7" Type="http://schemas.openxmlformats.org/officeDocument/2006/relationships/diagramColors" Target="../diagrams/colors7.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67.xml.rels><?xml version="1.0" encoding="UTF-8" standalone="yes"?>
<Relationships xmlns="http://schemas.openxmlformats.org/package/2006/relationships"><Relationship Id="rId3" Type="http://schemas.openxmlformats.org/officeDocument/2006/relationships/audio" Target="../media/audio9.wav"/><Relationship Id="rId7" Type="http://schemas.openxmlformats.org/officeDocument/2006/relationships/diagramColors" Target="../diagrams/colors8.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68.xml.rels><?xml version="1.0" encoding="UTF-8" standalone="yes"?>
<Relationships xmlns="http://schemas.openxmlformats.org/package/2006/relationships"><Relationship Id="rId3" Type="http://schemas.openxmlformats.org/officeDocument/2006/relationships/audio" Target="../media/audio9.wav"/><Relationship Id="rId7" Type="http://schemas.openxmlformats.org/officeDocument/2006/relationships/diagramColors" Target="../diagrams/colors9.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69.xml.rels><?xml version="1.0" encoding="UTF-8" standalone="yes"?>
<Relationships xmlns="http://schemas.openxmlformats.org/package/2006/relationships"><Relationship Id="rId3" Type="http://schemas.openxmlformats.org/officeDocument/2006/relationships/audio" Target="../media/audio9.wav"/><Relationship Id="rId7" Type="http://schemas.openxmlformats.org/officeDocument/2006/relationships/diagramColors" Target="../diagrams/colors10.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7.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70.xml.rels><?xml version="1.0" encoding="UTF-8" standalone="yes"?>
<Relationships xmlns="http://schemas.openxmlformats.org/package/2006/relationships"><Relationship Id="rId3" Type="http://schemas.openxmlformats.org/officeDocument/2006/relationships/audio" Target="../media/audio9.wav"/><Relationship Id="rId7" Type="http://schemas.openxmlformats.org/officeDocument/2006/relationships/diagramColors" Target="../diagrams/colors11.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71.xml.rels><?xml version="1.0" encoding="UTF-8" standalone="yes"?>
<Relationships xmlns="http://schemas.openxmlformats.org/package/2006/relationships"><Relationship Id="rId3" Type="http://schemas.openxmlformats.org/officeDocument/2006/relationships/audio" Target="../media/audio9.wav"/><Relationship Id="rId7" Type="http://schemas.openxmlformats.org/officeDocument/2006/relationships/diagramColors" Target="../diagrams/colors12.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72.xml.rels><?xml version="1.0" encoding="UTF-8" standalone="yes"?>
<Relationships xmlns="http://schemas.openxmlformats.org/package/2006/relationships"><Relationship Id="rId3" Type="http://schemas.openxmlformats.org/officeDocument/2006/relationships/audio" Target="../media/audio9.wav"/><Relationship Id="rId7" Type="http://schemas.openxmlformats.org/officeDocument/2006/relationships/diagramColors" Target="../diagrams/colors13.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73.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8.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3"/>
          <p:cNvGrpSpPr/>
          <p:nvPr/>
        </p:nvGrpSpPr>
        <p:grpSpPr>
          <a:xfrm>
            <a:off x="2296597" y="288791"/>
            <a:ext cx="4114798" cy="1016950"/>
            <a:chOff x="2274540" y="0"/>
            <a:chExt cx="4457700" cy="845423"/>
          </a:xfrm>
          <a:scene3d>
            <a:camera prst="orthographicFront">
              <a:rot lat="0" lon="0" rev="0"/>
            </a:camera>
            <a:lightRig rig="brightRoom" dir="t">
              <a:rot lat="0" lon="0" rev="600000"/>
            </a:lightRig>
          </a:scene3d>
        </p:grpSpPr>
        <p:pic>
          <p:nvPicPr>
            <p:cNvPr id="15" name="صورة 14"/>
            <p:cNvPicPr>
              <a:picLocks noChangeAspect="1"/>
            </p:cNvPicPr>
            <p:nvPr/>
          </p:nvPicPr>
          <p:blipFill>
            <a:blip r:embed="rId4">
              <a:extLst>
                <a:ext uri="{BEBA8EAE-BF5A-486C-A8C5-ECC9F3942E4B}">
                  <a14:imgProps xmlns="" xmlns:a14="http://schemas.microsoft.com/office/drawing/2010/main">
                    <a14:imgLayer r:embed="">
                      <a14:imgEffect>
                        <a14:sharpenSoften amount="50000"/>
                      </a14:imgEffect>
                    </a14:imgLayer>
                  </a14:imgProps>
                </a:ext>
                <a:ext uri="{28A0092B-C50C-407E-A947-70E740481C1C}">
                  <a14:useLocalDpi xmlns="" xmlns:a14="http://schemas.microsoft.com/office/drawing/2010/main" val="0"/>
                </a:ext>
              </a:extLst>
            </a:blip>
            <a:stretch>
              <a:fillRect/>
            </a:stretch>
          </p:blipFill>
          <p:spPr>
            <a:xfrm>
              <a:off x="2274540" y="0"/>
              <a:ext cx="4457700" cy="845423"/>
            </a:xfrm>
            <a:prstGeom prst="downArrowCallout">
              <a:avLst/>
            </a:prstGeom>
            <a:ln>
              <a:noFill/>
            </a:ln>
            <a:effectLst>
              <a:outerShdw blurRad="57785" dist="33020" dir="3180000" algn="ctr">
                <a:srgbClr val="000000">
                  <a:alpha val="30000"/>
                </a:srgbClr>
              </a:outerShdw>
            </a:effectLst>
            <a:sp3d prstMaterial="metal">
              <a:bevelT w="38100" h="57150" prst="angle"/>
            </a:sp3d>
          </p:spPr>
          <p:style>
            <a:lnRef idx="2">
              <a:schemeClr val="dk1"/>
            </a:lnRef>
            <a:fillRef idx="1">
              <a:schemeClr val="lt1"/>
            </a:fillRef>
            <a:effectRef idx="0">
              <a:schemeClr val="dk1"/>
            </a:effectRef>
            <a:fontRef idx="minor">
              <a:schemeClr val="dk1"/>
            </a:fontRef>
          </p:style>
        </p:pic>
        <p:sp>
          <p:nvSpPr>
            <p:cNvPr id="20" name="مستطيل 8"/>
            <p:cNvSpPr/>
            <p:nvPr/>
          </p:nvSpPr>
          <p:spPr>
            <a:xfrm>
              <a:off x="3019153" y="116632"/>
              <a:ext cx="2804937" cy="568346"/>
            </a:xfrm>
            <a:prstGeom prst="downArrowCallout">
              <a:avLst/>
            </a:prstGeom>
            <a:ln>
              <a:noFill/>
            </a:ln>
            <a:effectLst>
              <a:outerShdw blurRad="57785" dist="33020" dir="3180000" algn="ctr">
                <a:srgbClr val="000000">
                  <a:alpha val="30000"/>
                </a:srgbClr>
              </a:outerShdw>
            </a:effectLst>
            <a:sp3d prstMaterial="metal">
              <a:bevelT w="38100" h="57150" prst="angle"/>
            </a:sp3d>
          </p:spPr>
          <p:txBody>
            <a:bodyPr wrap="none">
              <a:spAutoFit/>
            </a:bodyPr>
            <a:lstStyle/>
            <a:p>
              <a:pPr algn="ctr"/>
              <a:r>
                <a:rPr lang="ar-SA" sz="2300" b="1" dirty="0">
                  <a:ln w="10541" cmpd="sng">
                    <a:solidFill>
                      <a:schemeClr val="accent1">
                        <a:shade val="88000"/>
                        <a:satMod val="110000"/>
                      </a:schemeClr>
                    </a:solidFill>
                    <a:prstDash val="solid"/>
                  </a:ln>
                  <a:solidFill>
                    <a:srgbClr val="002060"/>
                  </a:solidFill>
                  <a:latin typeface="Traditional Arabic" panose="02020603050405020304" pitchFamily="18" charset="-78"/>
                  <a:cs typeface="Traditional Arabic" panose="02020603050405020304" pitchFamily="18" charset="-78"/>
                </a:rPr>
                <a:t>استراتيجية : </a:t>
              </a:r>
              <a:r>
                <a:rPr lang="ar-SA" sz="2300" b="1" dirty="0">
                  <a:ln w="10541" cmpd="sng">
                    <a:solidFill>
                      <a:schemeClr val="accent1">
                        <a:shade val="88000"/>
                        <a:satMod val="110000"/>
                      </a:schemeClr>
                    </a:solidFill>
                    <a:prstDash val="solid"/>
                  </a:ln>
                  <a:solidFill>
                    <a:srgbClr val="FF0000"/>
                  </a:solidFill>
                  <a:latin typeface="Traditional Arabic" panose="02020603050405020304" pitchFamily="18" charset="-78"/>
                  <a:cs typeface="Traditional Arabic" panose="02020603050405020304" pitchFamily="18" charset="-78"/>
                </a:rPr>
                <a:t>البطاقات المروحية</a:t>
              </a:r>
              <a:endParaRPr lang="ar-EG" sz="2300" b="1" dirty="0">
                <a:ln w="10541" cmpd="sng">
                  <a:solidFill>
                    <a:schemeClr val="accent1">
                      <a:shade val="88000"/>
                      <a:satMod val="110000"/>
                    </a:schemeClr>
                  </a:solidFill>
                  <a:prstDash val="solid"/>
                </a:ln>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p:txBody>
        </p:sp>
      </p:grpSp>
      <p:pic>
        <p:nvPicPr>
          <p:cNvPr id="22" name="صورة 21">
            <a:hlinkClick r:id="" action="ppaction://hlinkshowjump?jump=nextslide"/>
          </p:cNvPr>
          <p:cNvPicPr>
            <a:picLocks noChangeAspect="1"/>
          </p:cNvPicPr>
          <p:nvPr/>
        </p:nvPicPr>
        <p:blipFill>
          <a:blip r:embed="rId5" cstate="print">
            <a:extLst>
              <a:ext uri="{BEBA8EAE-BF5A-486C-A8C5-ECC9F3942E4B}">
                <a14:imgProps xmlns="" xmlns:a14="http://schemas.microsoft.com/office/drawing/2010/main">
                  <a14:imgLayer r:embed="">
                    <a14:imgEffect>
                      <a14:sharpenSoften amount="50000"/>
                    </a14:imgEffect>
                    <a14:imgEffect>
                      <a14:brightnessContrast bright="20000" contrast="-40000"/>
                    </a14:imgEffect>
                  </a14:imgLayer>
                </a14:imgProps>
              </a:ext>
              <a:ext uri="{28A0092B-C50C-407E-A947-70E740481C1C}">
                <a14:useLocalDpi xmlns="" xmlns:a14="http://schemas.microsoft.com/office/drawing/2010/main" val="0"/>
              </a:ext>
            </a:extLst>
          </a:blip>
          <a:stretch>
            <a:fillRect/>
          </a:stretch>
        </p:blipFill>
        <p:spPr>
          <a:xfrm rot="16200000" flipH="1" flipV="1">
            <a:off x="1916295" y="6035310"/>
            <a:ext cx="799498" cy="753763"/>
          </a:xfrm>
          <a:prstGeom prst="rect">
            <a:avLst/>
          </a:prstGeom>
        </p:spPr>
      </p:pic>
      <p:pic>
        <p:nvPicPr>
          <p:cNvPr id="24" name="صورة 23">
            <a:hlinkClick r:id="" action="ppaction://hlinkshowjump?jump=endshow"/>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276651" y="6083109"/>
            <a:ext cx="718988" cy="762614"/>
          </a:xfrm>
          <a:prstGeom prst="rect">
            <a:avLst/>
          </a:prstGeom>
        </p:spPr>
      </p:pic>
      <p:grpSp>
        <p:nvGrpSpPr>
          <p:cNvPr id="3" name="مجموعة 24"/>
          <p:cNvGrpSpPr/>
          <p:nvPr/>
        </p:nvGrpSpPr>
        <p:grpSpPr>
          <a:xfrm>
            <a:off x="815953" y="1521815"/>
            <a:ext cx="7265795" cy="4473883"/>
            <a:chOff x="948321" y="998154"/>
            <a:chExt cx="7296087" cy="4932664"/>
          </a:xfrm>
        </p:grpSpPr>
        <p:pic>
          <p:nvPicPr>
            <p:cNvPr id="26" name="صورة 25"/>
            <p:cNvPicPr>
              <a:picLocks noChangeAspect="1"/>
            </p:cNvPicPr>
            <p:nvPr/>
          </p:nvPicPr>
          <p:blipFill>
            <a:blip r:embed="rId7">
              <a:extLst>
                <a:ext uri="{BEBA8EAE-BF5A-486C-A8C5-ECC9F3942E4B}">
                  <a14:imgProps xmlns="" xmlns:a14="http://schemas.microsoft.com/office/drawing/2010/main">
                    <a14:imgLayer r:embed="">
                      <a14:imgEffect>
                        <a14:sharpenSoften amount="50000"/>
                      </a14:imgEffect>
                      <a14:imgEffect>
                        <a14:brightnessContrast contrast="40000"/>
                      </a14:imgEffect>
                    </a14:imgLayer>
                  </a14:imgProps>
                </a:ext>
                <a:ext uri="{28A0092B-C50C-407E-A947-70E740481C1C}">
                  <a14:useLocalDpi xmlns="" xmlns:a14="http://schemas.microsoft.com/office/drawing/2010/main" val="0"/>
                </a:ext>
              </a:extLst>
            </a:blip>
            <a:stretch>
              <a:fillRect/>
            </a:stretch>
          </p:blipFill>
          <p:spPr>
            <a:xfrm>
              <a:off x="948321" y="998154"/>
              <a:ext cx="7296087" cy="4932664"/>
            </a:xfrm>
            <a:prstGeom prst="rect">
              <a:avLst/>
            </a:prstGeom>
          </p:spPr>
        </p:pic>
        <p:pic>
          <p:nvPicPr>
            <p:cNvPr id="27" name="صورة 26"/>
            <p:cNvPicPr>
              <a:picLocks noChangeAspect="1"/>
            </p:cNvPicPr>
            <p:nvPr/>
          </p:nvPicPr>
          <p:blipFill>
            <a:blip r:embed="rId8">
              <a:clrChange>
                <a:clrFrom>
                  <a:srgbClr val="FFFFFD"/>
                </a:clrFrom>
                <a:clrTo>
                  <a:srgbClr val="FFFFFD">
                    <a:alpha val="0"/>
                  </a:srgbClr>
                </a:clrTo>
              </a:clrChange>
              <a:extLst>
                <a:ext uri="{BEBA8EAE-BF5A-486C-A8C5-ECC9F3942E4B}">
                  <a14:imgProps xmlns="" xmlns:a14="http://schemas.microsoft.com/office/drawing/2010/main">
                    <a14:imgLayer r:embed="">
                      <a14:imgEffect>
                        <a14:sharpenSoften amount="25000"/>
                      </a14:imgEffect>
                      <a14:imgEffect>
                        <a14:brightnessContrast bright="40000" contrast="40000"/>
                      </a14:imgEffect>
                    </a14:imgLayer>
                  </a14:imgProps>
                </a:ext>
                <a:ext uri="{28A0092B-C50C-407E-A947-70E740481C1C}">
                  <a14:useLocalDpi xmlns="" xmlns:a14="http://schemas.microsoft.com/office/drawing/2010/main" val="0"/>
                </a:ext>
              </a:extLst>
            </a:blip>
            <a:stretch>
              <a:fillRect/>
            </a:stretch>
          </p:blipFill>
          <p:spPr>
            <a:xfrm>
              <a:off x="1259498" y="1053682"/>
              <a:ext cx="3336866" cy="4641845"/>
            </a:xfrm>
            <a:prstGeom prst="rect">
              <a:avLst/>
            </a:prstGeom>
          </p:spPr>
        </p:pic>
        <p:pic>
          <p:nvPicPr>
            <p:cNvPr id="28" name="صورة 27"/>
            <p:cNvPicPr>
              <a:picLocks noChangeAspect="1"/>
            </p:cNvPicPr>
            <p:nvPr/>
          </p:nvPicPr>
          <p:blipFill>
            <a:blip r:embed="rId9">
              <a:clrChange>
                <a:clrFrom>
                  <a:srgbClr val="FFFFFF"/>
                </a:clrFrom>
                <a:clrTo>
                  <a:srgbClr val="FFFFFF">
                    <a:alpha val="0"/>
                  </a:srgbClr>
                </a:clrTo>
              </a:clrChange>
              <a:extLst>
                <a:ext uri="{BEBA8EAE-BF5A-486C-A8C5-ECC9F3942E4B}">
                  <a14:imgProps xmlns="" xmlns:a14="http://schemas.microsoft.com/office/drawing/2010/main">
                    <a14:imgLayer r:embed="">
                      <a14:imgEffect>
                        <a14:sharpenSoften amount="25000"/>
                      </a14:imgEffect>
                      <a14:imgEffect>
                        <a14:brightnessContrast contrast="40000"/>
                      </a14:imgEffect>
                    </a14:imgLayer>
                  </a14:imgProps>
                </a:ext>
                <a:ext uri="{28A0092B-C50C-407E-A947-70E740481C1C}">
                  <a14:useLocalDpi xmlns="" xmlns:a14="http://schemas.microsoft.com/office/drawing/2010/main" val="0"/>
                </a:ext>
              </a:extLst>
            </a:blip>
            <a:stretch>
              <a:fillRect/>
            </a:stretch>
          </p:blipFill>
          <p:spPr>
            <a:xfrm>
              <a:off x="4596364" y="1199652"/>
              <a:ext cx="3302951" cy="4529668"/>
            </a:xfrm>
            <a:prstGeom prst="rect">
              <a:avLst/>
            </a:prstGeom>
          </p:spPr>
        </p:pic>
      </p:grpSp>
    </p:spTree>
    <p:custDataLst>
      <p:tags r:id="rId1"/>
    </p:custDataLst>
    <p:extLst>
      <p:ext uri="{BB962C8B-B14F-4D97-AF65-F5344CB8AC3E}">
        <p14:creationId xmlns="" xmlns:p14="http://schemas.microsoft.com/office/powerpoint/2010/main" val="2506112938"/>
      </p:ext>
    </p:extLst>
  </p:cSld>
  <p:clrMapOvr>
    <a:masterClrMapping/>
  </p:clrMapOvr>
  <p:transition spd="slow">
    <p:cover dir="r"/>
    <p:sndAc>
      <p:stSnd>
        <p:snd r:embed="rId3"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ppt_x"/>
                                          </p:val>
                                        </p:tav>
                                        <p:tav tm="100000">
                                          <p:val>
                                            <p:strVal val="#ppt_x"/>
                                          </p:val>
                                        </p:tav>
                                      </p:tavLst>
                                    </p:anim>
                                    <p:anim calcmode="lin" valueType="num">
                                      <p:cBhvr additive="base">
                                        <p:cTn id="19" dur="500" fill="hold"/>
                                        <p:tgtEl>
                                          <p:spTgt spid="22"/>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00200" y="1371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733800"/>
            <a:ext cx="8382000" cy="22860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48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النجم ـ المجموعة الشمسية ـ السنة الضوئية ـ المجرة ـ مجرة درب التبانة ـ السديم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nvGraphicFramePr>
        <p:xfrm>
          <a:off x="457200" y="1371600"/>
          <a:ext cx="8458200" cy="3048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86600" y="533400"/>
            <a:ext cx="1752600" cy="5334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800" b="1" spc="0" dirty="0" smtClean="0">
                <a:ln w="50800"/>
                <a:solidFill>
                  <a:schemeClr val="bg1">
                    <a:shade val="50000"/>
                  </a:schemeClr>
                </a:solidFill>
              </a:rPr>
              <a:t>المادة</a:t>
            </a:r>
          </a:p>
        </p:txBody>
      </p:sp>
      <p:sp>
        <p:nvSpPr>
          <p:cNvPr id="6" name="Content Placeholder 2"/>
          <p:cNvSpPr txBox="1">
            <a:spLocks/>
          </p:cNvSpPr>
          <p:nvPr/>
        </p:nvSpPr>
        <p:spPr>
          <a:xfrm>
            <a:off x="762000" y="533400"/>
            <a:ext cx="6172200" cy="914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2400" b="1" dirty="0" smtClean="0">
                <a:ln w="50800"/>
                <a:solidFill>
                  <a:schemeClr val="bg1">
                    <a:shade val="50000"/>
                  </a:schemeClr>
                </a:solidFill>
                <a:cs typeface="Arabic Transparent" pitchFamily="2" charset="-78"/>
              </a:rPr>
              <a:t>     : كلُّ شيء له كتلة وحجم. والكتلة هى كمية المادة في الجسم وكتلة أيِّ جسم لا تتغير.</a:t>
            </a:r>
          </a:p>
        </p:txBody>
      </p:sp>
      <p:sp>
        <p:nvSpPr>
          <p:cNvPr id="4" name="Content Placeholder 2"/>
          <p:cNvSpPr txBox="1">
            <a:spLocks/>
          </p:cNvSpPr>
          <p:nvPr/>
        </p:nvSpPr>
        <p:spPr>
          <a:xfrm>
            <a:off x="990600" y="3429000"/>
            <a:ext cx="6019800" cy="1447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2400" b="1" dirty="0" smtClean="0">
                <a:ln w="50800"/>
                <a:solidFill>
                  <a:schemeClr val="bg1">
                    <a:shade val="50000"/>
                  </a:schemeClr>
                </a:solidFill>
                <a:cs typeface="Arabic Transparent" pitchFamily="2" charset="-78"/>
              </a:rPr>
              <a:t>        الحيز الذي يشغله الجسم. ويمكن قياس حجم  السائل عن طريقَ صبِّ السائل في ِ مخْبار مدرَّج، وقراءة التدريج الذي يصل إلي ِ مستوى السائل .</a:t>
            </a:r>
          </a:p>
        </p:txBody>
      </p:sp>
      <p:sp>
        <p:nvSpPr>
          <p:cNvPr id="5" name="Title 1"/>
          <p:cNvSpPr txBox="1">
            <a:spLocks/>
          </p:cNvSpPr>
          <p:nvPr/>
        </p:nvSpPr>
        <p:spPr>
          <a:xfrm>
            <a:off x="7239000" y="1905000"/>
            <a:ext cx="1752600" cy="533400"/>
          </a:xfrm>
          <a:prstGeom prst="rect">
            <a:avLst/>
          </a:prstGeom>
        </p:spPr>
        <p:style>
          <a:lnRef idx="1">
            <a:schemeClr val="accent2"/>
          </a:lnRef>
          <a:fillRef idx="3">
            <a:schemeClr val="accent2"/>
          </a:fillRef>
          <a:effectRef idx="2">
            <a:schemeClr val="accent2"/>
          </a:effectRef>
          <a:fontRef idx="minor">
            <a:schemeClr val="lt1"/>
          </a:fontRef>
        </p:style>
        <p:txBody>
          <a:bodyPr vert="horz" anchor="t">
            <a:no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2800" b="1" i="0" u="none" strike="noStrike" kern="1200" cap="none" spc="0" normalizeH="0" baseline="0" noProof="0" dirty="0" smtClean="0">
                <a:ln w="50800"/>
                <a:solidFill>
                  <a:schemeClr val="bg1">
                    <a:shade val="50000"/>
                  </a:schemeClr>
                </a:solidFill>
                <a:effectLst/>
                <a:uLnTx/>
                <a:uFillTx/>
                <a:latin typeface="+mn-lt"/>
                <a:ea typeface="+mn-ea"/>
                <a:cs typeface="+mn-cs"/>
              </a:rPr>
              <a:t>الوزن</a:t>
            </a:r>
          </a:p>
        </p:txBody>
      </p:sp>
      <p:sp>
        <p:nvSpPr>
          <p:cNvPr id="7" name="Content Placeholder 2"/>
          <p:cNvSpPr txBox="1">
            <a:spLocks/>
          </p:cNvSpPr>
          <p:nvPr/>
        </p:nvSpPr>
        <p:spPr>
          <a:xfrm>
            <a:off x="838200" y="1875504"/>
            <a:ext cx="6172200" cy="1172496"/>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2400" b="1" dirty="0" smtClean="0">
                <a:ln w="50800"/>
                <a:solidFill>
                  <a:schemeClr val="bg1">
                    <a:shade val="50000"/>
                  </a:schemeClr>
                </a:solidFill>
                <a:cs typeface="Arabic Transparent" pitchFamily="2" charset="-78"/>
              </a:rPr>
              <a:t>     : فهو قياس مقدار سحب الجاذبية للجسم. فلو حاولت الإمساك بكرة فلزية بيد وكرة سلة باليد الأخرى فإني أشعر أنَّهما مختلفتان .</a:t>
            </a:r>
          </a:p>
        </p:txBody>
      </p:sp>
      <p:sp>
        <p:nvSpPr>
          <p:cNvPr id="8" name="Title 1"/>
          <p:cNvSpPr txBox="1">
            <a:spLocks/>
          </p:cNvSpPr>
          <p:nvPr/>
        </p:nvSpPr>
        <p:spPr>
          <a:xfrm>
            <a:off x="7162800" y="3429000"/>
            <a:ext cx="1752600" cy="533400"/>
          </a:xfrm>
          <a:prstGeom prst="rect">
            <a:avLst/>
          </a:prstGeom>
        </p:spPr>
        <p:style>
          <a:lnRef idx="1">
            <a:schemeClr val="accent2"/>
          </a:lnRef>
          <a:fillRef idx="3">
            <a:schemeClr val="accent2"/>
          </a:fillRef>
          <a:effectRef idx="2">
            <a:schemeClr val="accent2"/>
          </a:effectRef>
          <a:fontRef idx="minor">
            <a:schemeClr val="lt1"/>
          </a:fontRef>
        </p:style>
        <p:txBody>
          <a:bodyPr vert="horz" anchor="t">
            <a:no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2800" b="1" i="0" u="none" strike="noStrike" kern="1200" cap="none" spc="0" normalizeH="0" baseline="0" noProof="0" dirty="0" smtClean="0">
                <a:ln w="50800"/>
                <a:solidFill>
                  <a:schemeClr val="bg1">
                    <a:shade val="50000"/>
                  </a:schemeClr>
                </a:solidFill>
                <a:effectLst/>
                <a:uLnTx/>
                <a:uFillTx/>
                <a:latin typeface="+mn-lt"/>
                <a:ea typeface="+mn-ea"/>
                <a:cs typeface="+mn-cs"/>
              </a:rPr>
              <a:t>المساحة</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to="" calcmode="lin" valueType="num">
                                      <p:cBhvr>
                                        <p:cTn id="21" dur="1" fill="hold"/>
                                        <p:tgtEl>
                                          <p:spTgt spid="5"/>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3" name="suction.wav" builtIn="1"/>
                                        </p:tgtEl>
                                      </p:cMediaNode>
                                    </p:audio>
                                  </p:sub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7"/>
                                        </p:tgtEl>
                                        <p:attrNameLst>
                                          <p:attrName>ppt_y</p:attrName>
                                        </p:attrNameLst>
                                      </p:cBhvr>
                                      <p:tavLst>
                                        <p:tav tm="0">
                                          <p:val>
                                            <p:strVal val="#ppt_y"/>
                                          </p:val>
                                        </p:tav>
                                        <p:tav tm="100000">
                                          <p:val>
                                            <p:strVal val="#ppt_y"/>
                                          </p:val>
                                        </p:tav>
                                      </p:tavLst>
                                    </p:anim>
                                    <p:anim calcmode="lin" valueType="num">
                                      <p:cBhvr>
                                        <p:cTn id="2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7"/>
                                        </p:tgtEl>
                                      </p:cBhvr>
                                    </p:animEffect>
                                  </p:childTnLst>
                                  <p:subTnLst>
                                    <p:audio>
                                      <p:cMediaNode>
                                        <p:cTn display="0" masterRel="sameClick">
                                          <p:stCondLst>
                                            <p:cond evt="begin" delay="0">
                                              <p:tn val="24"/>
                                            </p:cond>
                                          </p:stCondLst>
                                          <p:endCondLst>
                                            <p:cond evt="onStopAudio" delay="0">
                                              <p:tgtEl>
                                                <p:sldTgt/>
                                              </p:tgtEl>
                                            </p:cond>
                                          </p:endCondLst>
                                        </p:cTn>
                                        <p:tgtEl>
                                          <p:sndTgt r:embed="rId4" name="whoosh.wav" builtIn="1"/>
                                        </p:tgtEl>
                                      </p:cMediaNode>
                                    </p:audio>
                                  </p:sub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to="" calcmode="lin" valueType="num">
                                      <p:cBhvr>
                                        <p:cTn id="35" dur="1" fill="hold"/>
                                        <p:tgtEl>
                                          <p:spTgt spid="8"/>
                                        </p:tgtEl>
                                        <p:attrNameLst>
                                          <p:attrName/>
                                        </p:attrNameLst>
                                      </p:cBhvr>
                                    </p:anim>
                                  </p:childTnLst>
                                  <p:subTnLst>
                                    <p:audio>
                                      <p:cMediaNode>
                                        <p:cTn display="0" masterRel="sameClick">
                                          <p:stCondLst>
                                            <p:cond evt="begin" delay="0">
                                              <p:tn val="33"/>
                                            </p:cond>
                                          </p:stCondLst>
                                          <p:endCondLst>
                                            <p:cond evt="onStopAudio" delay="0">
                                              <p:tgtEl>
                                                <p:sldTgt/>
                                              </p:tgtEl>
                                            </p:cond>
                                          </p:endCondLst>
                                        </p:cTn>
                                        <p:tgtEl>
                                          <p:sndTgt r:embed="rId3" name="suction.wav" builtIn="1"/>
                                        </p:tgtEl>
                                      </p:cMediaNode>
                                    </p:audio>
                                  </p:subTnLst>
                                </p:cTn>
                              </p:par>
                            </p:childTnLst>
                          </p:cTn>
                        </p:par>
                      </p:childTnLst>
                    </p:cTn>
                  </p:par>
                  <p:par>
                    <p:cTn id="36" fill="hold">
                      <p:stCondLst>
                        <p:cond delay="indefinite"/>
                      </p:stCondLst>
                      <p:childTnLst>
                        <p:par>
                          <p:cTn id="37" fill="hold">
                            <p:stCondLst>
                              <p:cond delay="0"/>
                            </p:stCondLst>
                            <p:childTnLst>
                              <p:par>
                                <p:cTn id="38" presetID="41" presetClass="entr" presetSubtype="0" fill="hold" grpId="0" nodeType="clickEffect">
                                  <p:stCondLst>
                                    <p:cond delay="0"/>
                                  </p:stCondLst>
                                  <p:iterate type="lt">
                                    <p:tmPct val="10000"/>
                                  </p:iterate>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4"/>
                                        </p:tgtEl>
                                        <p:attrNameLst>
                                          <p:attrName>ppt_y</p:attrName>
                                        </p:attrNameLst>
                                      </p:cBhvr>
                                      <p:tavLst>
                                        <p:tav tm="0">
                                          <p:val>
                                            <p:strVal val="#ppt_y"/>
                                          </p:val>
                                        </p:tav>
                                        <p:tav tm="100000">
                                          <p:val>
                                            <p:strVal val="#ppt_y"/>
                                          </p:val>
                                        </p:tav>
                                      </p:tavLst>
                                    </p:anim>
                                    <p:anim calcmode="lin" valueType="num">
                                      <p:cBhvr>
                                        <p:cTn id="4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4"/>
                                        </p:tgtEl>
                                      </p:cBhvr>
                                    </p:animEffect>
                                  </p:childTnLst>
                                  <p:subTnLst>
                                    <p:audio>
                                      <p:cMediaNode>
                                        <p:cTn display="0" masterRel="sameClick">
                                          <p:stCondLst>
                                            <p:cond evt="begin" delay="0">
                                              <p:tn val="38"/>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4" grpId="0" animBg="1"/>
      <p:bldP spid="5"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4"/>
          <a:srcRect/>
          <a:stretch>
            <a:fillRect/>
          </a:stretch>
        </p:blipFill>
        <p:spPr bwMode="auto">
          <a:xfrm>
            <a:off x="381000" y="457200"/>
            <a:ext cx="8534399" cy="6096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724400" y="533400"/>
            <a:ext cx="4114800" cy="685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600" b="1" spc="0" dirty="0" smtClean="0">
                <a:ln w="50800"/>
                <a:solidFill>
                  <a:schemeClr val="bg1">
                    <a:shade val="50000"/>
                  </a:schemeClr>
                </a:solidFill>
              </a:rPr>
              <a:t>حساب الحجم</a:t>
            </a:r>
          </a:p>
        </p:txBody>
      </p:sp>
      <p:sp>
        <p:nvSpPr>
          <p:cNvPr id="5" name="Content Placeholder 2"/>
          <p:cNvSpPr txBox="1">
            <a:spLocks/>
          </p:cNvSpPr>
          <p:nvPr/>
        </p:nvSpPr>
        <p:spPr>
          <a:xfrm>
            <a:off x="762000" y="1905000"/>
            <a:ext cx="7848600" cy="2667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يمكنُني بسهولة حساب حجم جسم منتظم مثل متوازي مستطيلات صلب، وذلك عن طريق ضرب طولِه (ل) في عرضه (ض) في ارتفاعه (ع): ل × ض × ع.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4"/>
          <a:srcRect/>
          <a:stretch>
            <a:fillRect/>
          </a:stretch>
        </p:blipFill>
        <p:spPr bwMode="auto">
          <a:xfrm>
            <a:off x="566738" y="609600"/>
            <a:ext cx="8010525" cy="5715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to="" calcmode="lin" valueType="num">
                                      <p:cBhvr>
                                        <p:cTn id="7" dur="1" fill="hold"/>
                                        <p:tgtEl>
                                          <p:spTgt spid="717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495800" y="533400"/>
            <a:ext cx="4343400" cy="6858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حالات المادة</a:t>
            </a:r>
          </a:p>
        </p:txBody>
      </p:sp>
      <p:sp>
        <p:nvSpPr>
          <p:cNvPr id="3" name="Content Placeholder 2"/>
          <p:cNvSpPr txBox="1">
            <a:spLocks/>
          </p:cNvSpPr>
          <p:nvPr/>
        </p:nvSpPr>
        <p:spPr>
          <a:xfrm>
            <a:off x="762000" y="1905000"/>
            <a:ext cx="7848600" cy="2667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 للمادة ثلاث حالات شائعة، وهي: الصُّلبة، والسائلة، والغازية. ولكلِّ حالة من هذه الحالات صفاتها المميزة. فالأجسام الصلبة لهَا شكل محدَّد، وتشغل حيّزا محدَّدا. أمَّا السوائل ليس لهَا شكل محدَّد وتأخذ شكل الحيز الذي توضع فيه.</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0" y="533400"/>
            <a:ext cx="2743200" cy="6858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الغازات </a:t>
            </a:r>
          </a:p>
        </p:txBody>
      </p:sp>
      <p:sp>
        <p:nvSpPr>
          <p:cNvPr id="3" name="Content Placeholder 2"/>
          <p:cNvSpPr txBox="1">
            <a:spLocks/>
          </p:cNvSpPr>
          <p:nvPr/>
        </p:nvSpPr>
        <p:spPr>
          <a:xfrm>
            <a:off x="762000" y="1905000"/>
            <a:ext cx="7848600" cy="1600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والغازات ليس لها شكل محدد، وتشغل أيَّ حيز توضع فيه، وجزيئاتها في حركة مستمرة، وتنتشر في كلِّ اتجاه.</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429000" y="533400"/>
            <a:ext cx="5181600" cy="6858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ما الكثافة ؟ وما الطفو ؟</a:t>
            </a:r>
          </a:p>
        </p:txBody>
      </p:sp>
      <p:pic>
        <p:nvPicPr>
          <p:cNvPr id="8194" name="Picture 2"/>
          <p:cNvPicPr>
            <a:picLocks noChangeAspect="1" noChangeArrowheads="1"/>
          </p:cNvPicPr>
          <p:nvPr/>
        </p:nvPicPr>
        <p:blipFill>
          <a:blip r:embed="rId5"/>
          <a:srcRect/>
          <a:stretch>
            <a:fillRect/>
          </a:stretch>
        </p:blipFill>
        <p:spPr bwMode="auto">
          <a:xfrm>
            <a:off x="1066800" y="1371600"/>
            <a:ext cx="7534275" cy="452056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8194"/>
                                        </p:tgtEl>
                                        <p:attrNameLst>
                                          <p:attrName>style.visibility</p:attrName>
                                        </p:attrNameLst>
                                      </p:cBhvr>
                                      <p:to>
                                        <p:strVal val="visible"/>
                                      </p:to>
                                    </p:set>
                                    <p:anim to="" calcmode="lin" valueType="num">
                                      <p:cBhvr>
                                        <p:cTn id="12" dur="1" fill="hold"/>
                                        <p:tgtEl>
                                          <p:spTgt spid="8194"/>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4"/>
          <a:srcRect/>
          <a:stretch>
            <a:fillRect/>
          </a:stretch>
        </p:blipFill>
        <p:spPr bwMode="auto">
          <a:xfrm>
            <a:off x="685800" y="609599"/>
            <a:ext cx="8067675" cy="502300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to="" calcmode="lin" valueType="num">
                                      <p:cBhvr>
                                        <p:cTn id="7" dur="1" fill="hold"/>
                                        <p:tgtEl>
                                          <p:spTgt spid="921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028696" y="533400"/>
            <a:ext cx="7620000" cy="2590800"/>
          </a:xfrm>
          <a:prstGeom prst="ellipse">
            <a:avLst/>
          </a:prstGeom>
        </p:spPr>
        <p:style>
          <a:lnRef idx="0">
            <a:schemeClr val="accent2"/>
          </a:lnRef>
          <a:fillRef idx="3">
            <a:schemeClr val="accent2"/>
          </a:fillRef>
          <a:effectRef idx="3">
            <a:schemeClr val="accent2"/>
          </a:effectRef>
          <a:fontRef idx="minor">
            <a:schemeClr val="lt1"/>
          </a:fontRef>
        </p:style>
        <p:txBody>
          <a:bodyPr rtlCol="1" anchor="ctr">
            <a:scene3d>
              <a:camera prst="orthographicFront"/>
              <a:lightRig rig="balanced" dir="t">
                <a:rot lat="0" lon="0" rev="2100000"/>
              </a:lightRig>
            </a:scene3d>
            <a:sp3d extrusionH="57150" prstMaterial="metal">
              <a:bevelT w="38100" h="25400"/>
              <a:contourClr>
                <a:schemeClr val="bg2"/>
              </a:contourClr>
            </a:sp3d>
          </a:bodyPr>
          <a:lstStyle/>
          <a:p>
            <a:pPr algn="ctr"/>
            <a:r>
              <a:rPr lang="ar-SA" sz="5400" b="1" dirty="0" smtClean="0">
                <a:ln w="50800"/>
                <a:solidFill>
                  <a:schemeClr val="bg1">
                    <a:shade val="50000"/>
                  </a:schemeClr>
                </a:solidFill>
              </a:rPr>
              <a:t>الفصل السادس</a:t>
            </a:r>
            <a:endParaRPr lang="ar-EG" sz="5400" b="1" dirty="0">
              <a:ln w="50800"/>
              <a:solidFill>
                <a:schemeClr val="bg1">
                  <a:shade val="50000"/>
                </a:schemeClr>
              </a:solidFill>
            </a:endParaRPr>
          </a:p>
        </p:txBody>
      </p:sp>
      <p:sp>
        <p:nvSpPr>
          <p:cNvPr id="6" name="Line Callout 3 (No Border) 5"/>
          <p:cNvSpPr/>
          <p:nvPr/>
        </p:nvSpPr>
        <p:spPr>
          <a:xfrm>
            <a:off x="838200" y="3657600"/>
            <a:ext cx="7924800" cy="2438400"/>
          </a:xfrm>
          <a:prstGeom prst="callout3">
            <a:avLst>
              <a:gd name="adj1" fmla="val 18750"/>
              <a:gd name="adj2" fmla="val -8333"/>
              <a:gd name="adj3" fmla="val 18750"/>
              <a:gd name="adj4" fmla="val -16667"/>
              <a:gd name="adj5" fmla="val 100000"/>
              <a:gd name="adj6" fmla="val -16667"/>
              <a:gd name="adj7" fmla="val 120399"/>
              <a:gd name="adj8" fmla="val -17226"/>
            </a:avLst>
          </a:prstGeom>
          <a:solidFill>
            <a:srgbClr val="FFC000"/>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9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تصنيف المادة</a:t>
            </a:r>
            <a:endParaRPr lang="ar-EG" sz="9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4"/>
          <a:srcRect/>
          <a:stretch>
            <a:fillRect/>
          </a:stretch>
        </p:blipFill>
        <p:spPr bwMode="auto">
          <a:xfrm>
            <a:off x="3200400" y="381000"/>
            <a:ext cx="4962525" cy="59436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to="" calcmode="lin" valueType="num">
                                      <p:cBhvr>
                                        <p:cTn id="7" dur="1" fill="hold"/>
                                        <p:tgtEl>
                                          <p:spTgt spid="1024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4"/>
          <a:srcRect/>
          <a:stretch>
            <a:fillRect/>
          </a:stretch>
        </p:blipFill>
        <p:spPr bwMode="auto">
          <a:xfrm>
            <a:off x="352425" y="381000"/>
            <a:ext cx="8439150" cy="61722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to="" calcmode="lin" valueType="num">
                                      <p:cBhvr>
                                        <p:cTn id="7" dur="1" fill="hold"/>
                                        <p:tgtEl>
                                          <p:spTgt spid="1126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429000" y="533400"/>
            <a:ext cx="4114800" cy="6858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قوة الطفو </a:t>
            </a:r>
          </a:p>
        </p:txBody>
      </p:sp>
      <p:sp>
        <p:nvSpPr>
          <p:cNvPr id="3" name="Content Placeholder 2"/>
          <p:cNvSpPr txBox="1">
            <a:spLocks/>
          </p:cNvSpPr>
          <p:nvPr/>
        </p:nvSpPr>
        <p:spPr>
          <a:xfrm>
            <a:off x="457200" y="1600200"/>
            <a:ext cx="7848600" cy="2286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يصف الطفو قدرة جسم على مقاومة الانغمار في مائع والمائع سائل أو غاز. وتنشأ قوة الطفو لأنَّ الجسم في أثناء الانغمار ُ يبعد المائع عن طريقه ليحلَّ محلَّه، وفي الوقت نفسه يدفع المائع الجسم إلى أعلى. فكيف ينغمر الجسم ؟وكيف يطفو؟</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4"/>
          <a:srcRect/>
          <a:stretch>
            <a:fillRect/>
          </a:stretch>
        </p:blipFill>
        <p:spPr bwMode="auto">
          <a:xfrm>
            <a:off x="4267200" y="609600"/>
            <a:ext cx="4533900" cy="5486400"/>
          </a:xfrm>
          <a:prstGeom prst="rect">
            <a:avLst/>
          </a:prstGeom>
          <a:noFill/>
          <a:ln w="9525">
            <a:noFill/>
            <a:miter lim="800000"/>
            <a:headEnd/>
            <a:tailEnd/>
          </a:ln>
          <a:effectLst/>
        </p:spPr>
      </p:pic>
      <p:pic>
        <p:nvPicPr>
          <p:cNvPr id="12291" name="Picture 3"/>
          <p:cNvPicPr>
            <a:picLocks noChangeAspect="1" noChangeArrowheads="1"/>
          </p:cNvPicPr>
          <p:nvPr/>
        </p:nvPicPr>
        <p:blipFill>
          <a:blip r:embed="rId5"/>
          <a:srcRect/>
          <a:stretch>
            <a:fillRect/>
          </a:stretch>
        </p:blipFill>
        <p:spPr bwMode="auto">
          <a:xfrm>
            <a:off x="228600" y="609600"/>
            <a:ext cx="3914775" cy="54864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to="" calcmode="lin" valueType="num">
                                      <p:cBhvr>
                                        <p:cTn id="7" dur="1" fill="hold"/>
                                        <p:tgtEl>
                                          <p:spTgt spid="1229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2291"/>
                                        </p:tgtEl>
                                        <p:attrNameLst>
                                          <p:attrName>style.visibility</p:attrName>
                                        </p:attrNameLst>
                                      </p:cBhvr>
                                      <p:to>
                                        <p:strVal val="visible"/>
                                      </p:to>
                                    </p:set>
                                    <p:anim to="" calcmode="lin" valueType="num">
                                      <p:cBhvr>
                                        <p:cTn id="12" dur="1" fill="hold"/>
                                        <p:tgtEl>
                                          <p:spTgt spid="12291"/>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95600" y="533400"/>
            <a:ext cx="5715000" cy="6858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ما الخصائص الفيزيائية ؟</a:t>
            </a:r>
          </a:p>
        </p:txBody>
      </p:sp>
      <p:sp>
        <p:nvSpPr>
          <p:cNvPr id="3" name="Content Placeholder 2"/>
          <p:cNvSpPr txBox="1">
            <a:spLocks/>
          </p:cNvSpPr>
          <p:nvPr/>
        </p:nvSpPr>
        <p:spPr>
          <a:xfrm>
            <a:off x="457200" y="1600200"/>
            <a:ext cx="7848600" cy="3505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 الخصائص الفيزيائية لمادة هي صفات يمكن ملاحظتها دون أن تغير في طبيعة المادة، وتساعدها هذه الخصائص على تمييز الموادِّ بعضها من بعض. ومن الخصائص الفيزيائية الكثافة واللون والقساوة والمغناطيسية، ودرجة الغليان والملمس.</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4"/>
          <a:srcRect/>
          <a:stretch>
            <a:fillRect/>
          </a:stretch>
        </p:blipFill>
        <p:spPr bwMode="auto">
          <a:xfrm>
            <a:off x="838200" y="228600"/>
            <a:ext cx="7696200" cy="6388992"/>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to="" calcmode="lin" valueType="num">
                                      <p:cBhvr>
                                        <p:cTn id="7" dur="1" fill="hold"/>
                                        <p:tgtEl>
                                          <p:spTgt spid="1331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429000" y="533400"/>
            <a:ext cx="4724400" cy="6858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الموصلات والعوازل </a:t>
            </a:r>
          </a:p>
        </p:txBody>
      </p:sp>
      <p:sp>
        <p:nvSpPr>
          <p:cNvPr id="3" name="Content Placeholder 2"/>
          <p:cNvSpPr txBox="1">
            <a:spLocks/>
          </p:cNvSpPr>
          <p:nvPr/>
        </p:nvSpPr>
        <p:spPr>
          <a:xfrm>
            <a:off x="457200" y="2514600"/>
            <a:ext cx="7848600" cy="2895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الموصلية صفة فيزيائية تصف قدرة المادة على توصيل الحرارة والكهرباء. ويختلف انتقال الحرارة والكهربا ء في الموصلات عنْه في العوازل.</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4"/>
          <a:srcRect/>
          <a:stretch>
            <a:fillRect/>
          </a:stretch>
        </p:blipFill>
        <p:spPr bwMode="auto">
          <a:xfrm>
            <a:off x="1143000" y="228600"/>
            <a:ext cx="7524750" cy="6400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to="" calcmode="lin" valueType="num">
                                      <p:cBhvr>
                                        <p:cTn id="7" dur="1" fill="hold"/>
                                        <p:tgtEl>
                                          <p:spTgt spid="1433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shreg.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381000" y="685800"/>
          <a:ext cx="8382000" cy="5638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295400" y="685800"/>
            <a:ext cx="7162800" cy="1371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200" b="1" spc="0" dirty="0" smtClean="0">
                <a:ln w="50800"/>
                <a:solidFill>
                  <a:schemeClr val="bg1">
                    <a:shade val="50000"/>
                  </a:schemeClr>
                </a:solidFill>
              </a:rPr>
              <a:t>الفكرة الرئيسية : أى شئ له كتلة وله حجم يسمى ...............</a:t>
            </a:r>
          </a:p>
        </p:txBody>
      </p:sp>
      <p:sp>
        <p:nvSpPr>
          <p:cNvPr id="6" name="Content Placeholder 2"/>
          <p:cNvSpPr txBox="1">
            <a:spLocks/>
          </p:cNvSpPr>
          <p:nvPr/>
        </p:nvSpPr>
        <p:spPr>
          <a:xfrm>
            <a:off x="2590800" y="3733800"/>
            <a:ext cx="4724400" cy="1600200"/>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9600" b="1" dirty="0" smtClean="0">
                <a:ln w="50800"/>
                <a:solidFill>
                  <a:schemeClr val="bg1">
                    <a:shade val="50000"/>
                  </a:schemeClr>
                </a:solidFill>
                <a:cs typeface="Arabic Transparent" pitchFamily="2" charset="-78"/>
              </a:rPr>
              <a:t>المادة </a:t>
            </a:r>
          </a:p>
        </p:txBody>
      </p:sp>
      <p:sp>
        <p:nvSpPr>
          <p:cNvPr id="8" name="Down Arrow 7"/>
          <p:cNvSpPr/>
          <p:nvPr/>
        </p:nvSpPr>
        <p:spPr>
          <a:xfrm>
            <a:off x="2590800" y="2133600"/>
            <a:ext cx="4114800" cy="1371600"/>
          </a:xfrm>
          <a:prstGeom prst="downArrow">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ar-SA" sz="4400" b="1" dirty="0" smtClean="0"/>
              <a:t>الإجابة</a:t>
            </a:r>
            <a:endParaRPr lang="ar-EG" sz="4400" b="1" dirty="0"/>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to="" calcmode="lin" valueType="num">
                                      <p:cBhvr>
                                        <p:cTn id="12" dur="1" fill="hold"/>
                                        <p:tgtEl>
                                          <p:spTgt spid="8"/>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laser.wav" builtIn="1"/>
                                        </p:tgtEl>
                                      </p:cMediaNode>
                                    </p:audio>
                                  </p:sub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anim calcmode="lin" valueType="num">
                                      <p:cBhvr>
                                        <p:cTn id="1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
                                        </p:tgtEl>
                                      </p:cBhvr>
                                    </p:animEffect>
                                  </p:childTnLst>
                                  <p:subTnLst>
                                    <p:audio>
                                      <p:cMediaNode>
                                        <p:cTn display="0" masterRel="sameClick">
                                          <p:stCondLst>
                                            <p:cond evt="begin" delay="0">
                                              <p:tn val="15"/>
                                            </p:cond>
                                          </p:stCondLst>
                                          <p:endCondLst>
                                            <p:cond evt="onStopAudio" delay="0">
                                              <p:tgtEl>
                                                <p:sldTgt/>
                                              </p:tgtEl>
                                            </p:cond>
                                          </p:endCondLst>
                                        </p:cTn>
                                        <p:tgtEl>
                                          <p:sndTgt r:embed="rId5"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228600" y="152400"/>
            <a:ext cx="8707783" cy="6594872"/>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295400" y="304800"/>
            <a:ext cx="7162800" cy="14478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3200" b="1" i="0" u="none" strike="noStrike" kern="1200" cap="none" spc="0" normalizeH="0" baseline="0" noProof="0" dirty="0" smtClean="0">
                <a:ln w="50800"/>
                <a:solidFill>
                  <a:schemeClr val="bg1">
                    <a:shade val="50000"/>
                  </a:schemeClr>
                </a:solidFill>
                <a:effectLst/>
                <a:uLnTx/>
                <a:uFillTx/>
                <a:latin typeface="+mn-lt"/>
                <a:ea typeface="+mn-ea"/>
                <a:cs typeface="+mn-cs"/>
              </a:rPr>
              <a:t>المفردات : يمكن حساب كثافة جسم باستخدام .........، ..............</a:t>
            </a:r>
          </a:p>
        </p:txBody>
      </p:sp>
      <p:sp>
        <p:nvSpPr>
          <p:cNvPr id="3" name="Content Placeholder 2"/>
          <p:cNvSpPr txBox="1">
            <a:spLocks/>
          </p:cNvSpPr>
          <p:nvPr/>
        </p:nvSpPr>
        <p:spPr>
          <a:xfrm>
            <a:off x="1371600" y="4114800"/>
            <a:ext cx="6019800" cy="1219200"/>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7200" b="1" dirty="0" smtClean="0">
                <a:ln w="50800"/>
                <a:solidFill>
                  <a:schemeClr val="bg1">
                    <a:shade val="50000"/>
                  </a:schemeClr>
                </a:solidFill>
                <a:cs typeface="Arabic Transparent" pitchFamily="2" charset="-78"/>
              </a:rPr>
              <a:t>الكتلة و الحجم </a:t>
            </a:r>
          </a:p>
        </p:txBody>
      </p:sp>
      <p:sp>
        <p:nvSpPr>
          <p:cNvPr id="4" name="Down Arrow 3"/>
          <p:cNvSpPr/>
          <p:nvPr/>
        </p:nvSpPr>
        <p:spPr>
          <a:xfrm>
            <a:off x="2590800" y="2133600"/>
            <a:ext cx="4114800" cy="1371600"/>
          </a:xfrm>
          <a:prstGeom prst="downArrow">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ar-SA" sz="4400" b="1" dirty="0" smtClean="0"/>
              <a:t>الإجابة</a:t>
            </a:r>
            <a:endParaRPr lang="ar-EG" sz="4400" b="1" dirty="0"/>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laser.wav" builtIn="1"/>
                                        </p:tgtEl>
                                      </p:cMediaNode>
                                    </p:audio>
                                  </p:sub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anim calcmode="lin" valueType="num">
                                      <p:cBhvr>
                                        <p:cTn id="1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
                                        </p:tgtEl>
                                      </p:cBhvr>
                                    </p:animEffect>
                                  </p:childTnLst>
                                  <p:subTnLst>
                                    <p:audio>
                                      <p:cMediaNode>
                                        <p:cTn display="0" masterRel="sameClick">
                                          <p:stCondLst>
                                            <p:cond evt="begin" delay="0">
                                              <p:tn val="15"/>
                                            </p:cond>
                                          </p:stCondLst>
                                          <p:endCondLst>
                                            <p:cond evt="onStopAudio" delay="0">
                                              <p:tgtEl>
                                                <p:sldTgt/>
                                              </p:tgtEl>
                                            </p:cond>
                                          </p:endCondLst>
                                        </p:cTn>
                                        <p:tgtEl>
                                          <p:sndTgt r:embed="rId5"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838200" y="4419600"/>
            <a:ext cx="7772400" cy="914400"/>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4400" b="1" dirty="0" smtClean="0">
                <a:ln w="50800"/>
                <a:solidFill>
                  <a:schemeClr val="bg1">
                    <a:shade val="50000"/>
                  </a:schemeClr>
                </a:solidFill>
                <a:cs typeface="Arabic Transparent" pitchFamily="2" charset="-78"/>
              </a:rPr>
              <a:t>لإنه عند تسخين الهواء تقل كثافته </a:t>
            </a:r>
          </a:p>
        </p:txBody>
      </p:sp>
      <p:sp>
        <p:nvSpPr>
          <p:cNvPr id="4" name="Down Arrow 3"/>
          <p:cNvSpPr/>
          <p:nvPr/>
        </p:nvSpPr>
        <p:spPr>
          <a:xfrm>
            <a:off x="228600" y="2895600"/>
            <a:ext cx="4114800" cy="1371600"/>
          </a:xfrm>
          <a:prstGeom prst="downArrow">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ar-SA" sz="4400" b="1" dirty="0" smtClean="0"/>
              <a:t>الإجابة</a:t>
            </a:r>
            <a:endParaRPr lang="ar-EG" sz="4400" b="1" dirty="0"/>
          </a:p>
        </p:txBody>
      </p:sp>
      <p:pic>
        <p:nvPicPr>
          <p:cNvPr id="16386" name="Picture 2"/>
          <p:cNvPicPr>
            <a:picLocks noChangeAspect="1" noChangeArrowheads="1"/>
          </p:cNvPicPr>
          <p:nvPr/>
        </p:nvPicPr>
        <p:blipFill>
          <a:blip r:embed="rId6"/>
          <a:srcRect/>
          <a:stretch>
            <a:fillRect/>
          </a:stretch>
        </p:blipFill>
        <p:spPr bwMode="auto">
          <a:xfrm>
            <a:off x="3352800" y="304800"/>
            <a:ext cx="5486400" cy="2557463"/>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 to="" calcmode="lin" valueType="num">
                                      <p:cBhvr>
                                        <p:cTn id="7" dur="1" fill="hold"/>
                                        <p:tgtEl>
                                          <p:spTgt spid="1638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laser.wav" builtIn="1"/>
                                        </p:tgtEl>
                                      </p:cMediaNode>
                                    </p:audio>
                                  </p:sub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anim calcmode="lin" valueType="num">
                                      <p:cBhvr>
                                        <p:cTn id="1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
                                        </p:tgtEl>
                                      </p:cBhvr>
                                    </p:animEffect>
                                  </p:childTnLst>
                                  <p:subTnLst>
                                    <p:audio>
                                      <p:cMediaNode>
                                        <p:cTn display="0" masterRel="sameClick">
                                          <p:stCondLst>
                                            <p:cond evt="begin" delay="0">
                                              <p:tn val="15"/>
                                            </p:cond>
                                          </p:stCondLst>
                                          <p:endCondLst>
                                            <p:cond evt="onStopAudio" delay="0">
                                              <p:tgtEl>
                                                <p:sldTgt/>
                                              </p:tgtEl>
                                            </p:cond>
                                          </p:endCondLst>
                                        </p:cTn>
                                        <p:tgtEl>
                                          <p:sndTgt r:embed="rId5"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5"/>
          <a:srcRect/>
          <a:stretch>
            <a:fillRect/>
          </a:stretch>
        </p:blipFill>
        <p:spPr bwMode="auto">
          <a:xfrm>
            <a:off x="1828800" y="381000"/>
            <a:ext cx="7038975" cy="6219246"/>
          </a:xfrm>
          <a:prstGeom prst="rect">
            <a:avLst/>
          </a:prstGeom>
          <a:noFill/>
          <a:ln w="9525">
            <a:noFill/>
            <a:miter lim="800000"/>
            <a:headEnd/>
            <a:tailEnd/>
          </a:ln>
          <a:effectLst/>
        </p:spPr>
      </p:pic>
      <p:sp>
        <p:nvSpPr>
          <p:cNvPr id="3" name="Oval 2"/>
          <p:cNvSpPr/>
          <p:nvPr/>
        </p:nvSpPr>
        <p:spPr>
          <a:xfrm>
            <a:off x="3124200" y="1752600"/>
            <a:ext cx="2362200" cy="7620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5" name="Oval 4"/>
          <p:cNvSpPr/>
          <p:nvPr/>
        </p:nvSpPr>
        <p:spPr>
          <a:xfrm>
            <a:off x="3810000" y="4495800"/>
            <a:ext cx="1828800" cy="7620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 to="" calcmode="lin" valueType="num">
                                      <p:cBhvr>
                                        <p:cTn id="7" dur="1" fill="hold"/>
                                        <p:tgtEl>
                                          <p:spTgt spid="1741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shreg.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explode.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762000" y="609600"/>
          <a:ext cx="8153400" cy="5562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shreg.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4"/>
          <a:srcRect/>
          <a:stretch>
            <a:fillRect/>
          </a:stretch>
        </p:blipFill>
        <p:spPr bwMode="auto">
          <a:xfrm>
            <a:off x="228600" y="152400"/>
            <a:ext cx="8672512" cy="65532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 to="" calcmode="lin" valueType="num">
                                      <p:cBhvr>
                                        <p:cTn id="7" dur="1" fill="hold"/>
                                        <p:tgtEl>
                                          <p:spTgt spid="1843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4"/>
          <a:srcRect/>
          <a:stretch>
            <a:fillRect/>
          </a:stretch>
        </p:blipFill>
        <p:spPr bwMode="auto">
          <a:xfrm>
            <a:off x="228601" y="304800"/>
            <a:ext cx="8610600" cy="63246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 to="" calcmode="lin" valueType="num">
                                      <p:cBhvr>
                                        <p:cTn id="7" dur="1" fill="hold"/>
                                        <p:tgtEl>
                                          <p:spTgt spid="1945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shreg.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4"/>
          <a:srcRect/>
          <a:stretch>
            <a:fillRect/>
          </a:stretch>
        </p:blipFill>
        <p:spPr bwMode="auto">
          <a:xfrm>
            <a:off x="228600" y="228600"/>
            <a:ext cx="8686800" cy="6400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 to="" calcmode="lin" valueType="num">
                                      <p:cBhvr>
                                        <p:cTn id="7" dur="1" fill="hold"/>
                                        <p:tgtEl>
                                          <p:spTgt spid="2048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14478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40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يمكن أن تمتزج المواد لتكون المخاليط تحتفظ كل مادة فى المخلوط بخصائصها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00200" y="1371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733800"/>
            <a:ext cx="8382000" cy="18288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48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المخلوط ـ المعلق ـ المستحلب ـ الغروى ـ المحلول ـ السبيكة ـ الذائبية ـ التقطير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381000"/>
            <a:ext cx="8382000" cy="5943600"/>
          </a:xfrm>
          <a:prstGeom prst="rect">
            <a:avLst/>
          </a:prstGeom>
          <a:solidFill>
            <a:srgbClr val="00B0F0"/>
          </a:solidFill>
        </p:spPr>
        <p:style>
          <a:lnRef idx="3">
            <a:schemeClr val="lt1"/>
          </a:lnRef>
          <a:fillRef idx="1">
            <a:schemeClr val="accent3"/>
          </a:fillRef>
          <a:effectRef idx="1">
            <a:schemeClr val="accent3"/>
          </a:effectRef>
          <a:fontRef idx="minor">
            <a:schemeClr val="lt1"/>
          </a:fontRef>
        </p:style>
        <p:txBody>
          <a:bodyPr>
            <a:scene3d>
              <a:camera prst="isometricOffAxis1Right"/>
              <a:lightRig rig="balanced" dir="t">
                <a:rot lat="0" lon="0" rev="2100000"/>
              </a:lightRig>
            </a:scene3d>
            <a:sp3d extrusionH="57150" prstMaterial="metal">
              <a:bevelT w="38100" h="25400"/>
              <a:contourClr>
                <a:schemeClr val="bg2"/>
              </a:contourClr>
            </a:sp3d>
          </a:bodyPr>
          <a:lstStyle/>
          <a:p>
            <a:pPr lvl="0" algn="ctr" rtl="1">
              <a:lnSpc>
                <a:spcPct val="150000"/>
              </a:lnSpc>
              <a:spcBef>
                <a:spcPct val="0"/>
              </a:spcBef>
              <a:defRPr/>
            </a:pPr>
            <a:r>
              <a:rPr lang="ar-SA" sz="11500" b="1" dirty="0" smtClean="0">
                <a:ln w="50800"/>
                <a:solidFill>
                  <a:schemeClr val="bg1">
                    <a:shade val="50000"/>
                  </a:schemeClr>
                </a:solidFill>
                <a:effectLst>
                  <a:glow rad="228600">
                    <a:schemeClr val="accent2">
                      <a:satMod val="175000"/>
                      <a:alpha val="40000"/>
                    </a:schemeClr>
                  </a:glow>
                </a:effectLst>
              </a:rPr>
              <a:t>مـــــــــا </a:t>
            </a:r>
          </a:p>
          <a:p>
            <a:pPr lvl="0" algn="ctr" rtl="1">
              <a:lnSpc>
                <a:spcPct val="150000"/>
              </a:lnSpc>
              <a:spcBef>
                <a:spcPct val="0"/>
              </a:spcBef>
              <a:defRPr/>
            </a:pPr>
            <a:r>
              <a:rPr lang="ar-SA" sz="11500" b="1" dirty="0" smtClean="0">
                <a:ln w="50800"/>
                <a:solidFill>
                  <a:schemeClr val="bg1">
                    <a:shade val="50000"/>
                  </a:schemeClr>
                </a:solidFill>
                <a:effectLst>
                  <a:glow rad="228600">
                    <a:schemeClr val="accent2">
                      <a:satMod val="175000"/>
                      <a:alpha val="40000"/>
                    </a:schemeClr>
                  </a:glow>
                </a:effectLst>
              </a:rPr>
              <a:t>المخاليط؟</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1219200" y="152399"/>
            <a:ext cx="6934200" cy="6456137"/>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0" y="1066800"/>
            <a:ext cx="4343400" cy="685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200" b="1" spc="0" dirty="0" smtClean="0">
                <a:ln w="50800"/>
                <a:solidFill>
                  <a:schemeClr val="bg1">
                    <a:shade val="50000"/>
                  </a:schemeClr>
                </a:solidFill>
              </a:rPr>
              <a:t>المخلوط </a:t>
            </a:r>
          </a:p>
        </p:txBody>
      </p:sp>
      <p:sp>
        <p:nvSpPr>
          <p:cNvPr id="5" name="Content Placeholder 2"/>
          <p:cNvSpPr txBox="1">
            <a:spLocks/>
          </p:cNvSpPr>
          <p:nvPr/>
        </p:nvSpPr>
        <p:spPr>
          <a:xfrm>
            <a:off x="838200" y="2286000"/>
            <a:ext cx="7848600" cy="1371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t>     المخلوط مادتان أو أكثر تمتزجان معا ، ولا تكونان مادة جديدة .</a:t>
            </a:r>
          </a:p>
        </p:txBody>
      </p:sp>
      <p:pic>
        <p:nvPicPr>
          <p:cNvPr id="21506" name="Picture 2"/>
          <p:cNvPicPr>
            <a:picLocks noChangeAspect="1" noChangeArrowheads="1"/>
          </p:cNvPicPr>
          <p:nvPr/>
        </p:nvPicPr>
        <p:blipFill>
          <a:blip r:embed="rId5"/>
          <a:srcRect/>
          <a:stretch>
            <a:fillRect/>
          </a:stretch>
        </p:blipFill>
        <p:spPr bwMode="auto">
          <a:xfrm>
            <a:off x="1752600" y="3810000"/>
            <a:ext cx="6953250" cy="2834357"/>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21506"/>
                                        </p:tgtEl>
                                        <p:attrNameLst>
                                          <p:attrName>style.visibility</p:attrName>
                                        </p:attrNameLst>
                                      </p:cBhvr>
                                      <p:to>
                                        <p:strVal val="visible"/>
                                      </p:to>
                                    </p:set>
                                    <p:anim to="" calcmode="lin" valueType="num">
                                      <p:cBhvr>
                                        <p:cTn id="21" dur="1" fill="hold"/>
                                        <p:tgtEl>
                                          <p:spTgt spid="21506"/>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3"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495800" y="533400"/>
            <a:ext cx="4343400" cy="6858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rtl="1">
              <a:spcBef>
                <a:spcPct val="0"/>
              </a:spcBef>
            </a:pPr>
            <a:r>
              <a:rPr lang="ar-SA" sz="3200" b="1" dirty="0" smtClean="0">
                <a:ln w="50800"/>
                <a:solidFill>
                  <a:schemeClr val="bg1">
                    <a:shade val="50000"/>
                  </a:schemeClr>
                </a:solidFill>
              </a:rPr>
              <a:t>المخاليط والمركبات</a:t>
            </a:r>
          </a:p>
          <a:p>
            <a:pPr algn="ctr" rtl="1">
              <a:spcBef>
                <a:spcPct val="0"/>
              </a:spcBef>
            </a:pPr>
            <a:endParaRPr kumimoji="0" lang="ar-SA" sz="3200" b="1" i="0" u="none" strike="noStrike" kern="1200" cap="none" spc="0" normalizeH="0" baseline="0" noProof="0" dirty="0" smtClean="0">
              <a:ln w="50800"/>
              <a:solidFill>
                <a:schemeClr val="bg1">
                  <a:shade val="50000"/>
                </a:schemeClr>
              </a:solidFill>
              <a:effectLst/>
              <a:uLnTx/>
              <a:uFillTx/>
              <a:latin typeface="+mn-lt"/>
              <a:ea typeface="+mn-ea"/>
              <a:cs typeface="+mn-cs"/>
            </a:endParaRPr>
          </a:p>
        </p:txBody>
      </p:sp>
      <p:sp>
        <p:nvSpPr>
          <p:cNvPr id="3" name="Content Placeholder 2"/>
          <p:cNvSpPr txBox="1">
            <a:spLocks/>
          </p:cNvSpPr>
          <p:nvPr/>
        </p:nvSpPr>
        <p:spPr>
          <a:xfrm>
            <a:off x="762000" y="1905000"/>
            <a:ext cx="7848600" cy="3505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عند مزج برادة الحديد والكبريت فإنَّ كلا منْها يحتفظ بخصائصه. برادة الحديد مادة مغناطيسية، والكبريت مسحوق أصفر؛ لذا يمكن فصل برادة الحديد عن مسحوق الكبريت باستعمال المغناطيس.</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4"/>
          <a:srcRect/>
          <a:stretch>
            <a:fillRect/>
          </a:stretch>
        </p:blipFill>
        <p:spPr bwMode="auto">
          <a:xfrm>
            <a:off x="190500" y="457200"/>
            <a:ext cx="8763000" cy="6095999"/>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to="" calcmode="lin" valueType="num">
                                      <p:cBhvr>
                                        <p:cTn id="7" dur="1" fill="hold"/>
                                        <p:tgtEl>
                                          <p:spTgt spid="2253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81200" y="533400"/>
            <a:ext cx="6858000" cy="8382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b="1" spc="0" dirty="0" smtClean="0">
                <a:ln w="50800"/>
                <a:solidFill>
                  <a:schemeClr val="bg1">
                    <a:shade val="50000"/>
                  </a:schemeClr>
                </a:solidFill>
              </a:rPr>
              <a:t>المخاليط غير المتجانسة</a:t>
            </a:r>
          </a:p>
        </p:txBody>
      </p:sp>
      <p:sp>
        <p:nvSpPr>
          <p:cNvPr id="5" name="Content Placeholder 2"/>
          <p:cNvSpPr txBox="1">
            <a:spLocks/>
          </p:cNvSpPr>
          <p:nvPr/>
        </p:nvSpPr>
        <p:spPr>
          <a:xfrm>
            <a:off x="762000" y="1905000"/>
            <a:ext cx="7848600" cy="4572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السلطة مخلوط غير متجانس، أو مخلوط يحتوي على موادَّ يمكن تمييز بعضها من بعض. وقد يحتوي المخلوط على مكونات مختلفة بمقادير مختلفة، فمخلوط السلطة مثلا قد يحتوي على طماطم بكميات كبيرة أو قليلة، ولا توجد قواعد لخلط الموادِّ، وقد يكون أحد مكونات المخلوط في جزء منْه أكثر ممَّا في الأجزاء الأخرى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5"/>
          <a:srcRect/>
          <a:stretch>
            <a:fillRect/>
          </a:stretch>
        </p:blipFill>
        <p:spPr bwMode="auto">
          <a:xfrm>
            <a:off x="3505200" y="380999"/>
            <a:ext cx="5276850" cy="2550057"/>
          </a:xfrm>
          <a:prstGeom prst="rect">
            <a:avLst/>
          </a:prstGeom>
          <a:noFill/>
          <a:ln w="9525">
            <a:noFill/>
            <a:miter lim="800000"/>
            <a:headEnd/>
            <a:tailEnd/>
          </a:ln>
          <a:effectLst/>
        </p:spPr>
      </p:pic>
      <p:pic>
        <p:nvPicPr>
          <p:cNvPr id="23555" name="Picture 3"/>
          <p:cNvPicPr>
            <a:picLocks noChangeAspect="1" noChangeArrowheads="1"/>
          </p:cNvPicPr>
          <p:nvPr/>
        </p:nvPicPr>
        <p:blipFill>
          <a:blip r:embed="rId6"/>
          <a:srcRect/>
          <a:stretch>
            <a:fillRect/>
          </a:stretch>
        </p:blipFill>
        <p:spPr bwMode="auto">
          <a:xfrm>
            <a:off x="533400" y="3200400"/>
            <a:ext cx="5305425" cy="237955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 to="" calcmode="lin" valueType="num">
                                      <p:cBhvr>
                                        <p:cTn id="7" dur="1" fill="hold"/>
                                        <p:tgtEl>
                                          <p:spTgt spid="2355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3555"/>
                                        </p:tgtEl>
                                        <p:attrNameLst>
                                          <p:attrName>style.visibility</p:attrName>
                                        </p:attrNameLst>
                                      </p:cBhvr>
                                      <p:to>
                                        <p:strVal val="visible"/>
                                      </p:to>
                                    </p:set>
                                    <p:anim to="" calcmode="lin" valueType="num">
                                      <p:cBhvr>
                                        <p:cTn id="12" dur="1" fill="hold"/>
                                        <p:tgtEl>
                                          <p:spTgt spid="23555"/>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562600" y="533400"/>
            <a:ext cx="3276600" cy="609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800" b="1" spc="0" dirty="0" smtClean="0">
                <a:ln w="50800"/>
                <a:solidFill>
                  <a:schemeClr val="bg1">
                    <a:shade val="50000"/>
                  </a:schemeClr>
                </a:solidFill>
              </a:rPr>
              <a:t>حفظ الكتلة </a:t>
            </a:r>
          </a:p>
        </p:txBody>
      </p:sp>
      <p:sp>
        <p:nvSpPr>
          <p:cNvPr id="5" name="Content Placeholder 2"/>
          <p:cNvSpPr txBox="1">
            <a:spLocks/>
          </p:cNvSpPr>
          <p:nvPr/>
        </p:nvSpPr>
        <p:spPr>
          <a:xfrm>
            <a:off x="762000" y="1676400"/>
            <a:ext cx="7848600" cy="3962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إذا أضفت ١٠٠ جم من الملح إلى ١٠٠ جم من الرمل فإنَّ الكتلة الكلية لهَما ٢٠٠ جم. إنَّ كتلة أيِّ جزء يضاف إلى المخلوط تضاف إلى الكتلة الكلية. وهذا يحقق قانون حفظ الكتلة. أي أنَّ الكتلة لا تفنَى ولا تستحدث في عملية إعداد المخاليط.</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4"/>
          <a:srcRect/>
          <a:stretch>
            <a:fillRect/>
          </a:stretch>
        </p:blipFill>
        <p:spPr bwMode="auto">
          <a:xfrm>
            <a:off x="142875" y="533400"/>
            <a:ext cx="8858250" cy="57912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to="" calcmode="lin" valueType="num">
                                      <p:cBhvr>
                                        <p:cTn id="7" dur="1" fill="hold"/>
                                        <p:tgtEl>
                                          <p:spTgt spid="2457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0" y="533400"/>
            <a:ext cx="4267200" cy="6096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800" b="1" dirty="0" smtClean="0">
                <a:ln w="50800"/>
                <a:solidFill>
                  <a:schemeClr val="bg1">
                    <a:shade val="50000"/>
                  </a:schemeClr>
                </a:solidFill>
              </a:rPr>
              <a:t>ما بعض أنواع المخاليط ؟</a:t>
            </a:r>
          </a:p>
        </p:txBody>
      </p:sp>
      <p:sp>
        <p:nvSpPr>
          <p:cNvPr id="4" name="Content Placeholder 2"/>
          <p:cNvSpPr txBox="1">
            <a:spLocks/>
          </p:cNvSpPr>
          <p:nvPr/>
        </p:nvSpPr>
        <p:spPr>
          <a:xfrm>
            <a:off x="3581400" y="1905000"/>
            <a:ext cx="5181600" cy="4114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هناك أنواع متعددة من المخاليط، بعضها لا يمكن تمييز مكوناتِه، حتَّى لو احتفظت تلك المكونات بخصائصها. ومن ذلك العطور والروائح في الهواء؛ فإذا فصلت الموادُّ الموجودة في العطر، فقد َ نجد أنَّ بعضها له رائحة غير مستحبة.</a:t>
            </a:r>
          </a:p>
        </p:txBody>
      </p:sp>
      <p:pic>
        <p:nvPicPr>
          <p:cNvPr id="25602" name="Picture 2"/>
          <p:cNvPicPr>
            <a:picLocks noChangeAspect="1" noChangeArrowheads="1"/>
          </p:cNvPicPr>
          <p:nvPr/>
        </p:nvPicPr>
        <p:blipFill>
          <a:blip r:embed="rId6"/>
          <a:srcRect/>
          <a:stretch>
            <a:fillRect/>
          </a:stretch>
        </p:blipFill>
        <p:spPr bwMode="auto">
          <a:xfrm>
            <a:off x="228600" y="1600200"/>
            <a:ext cx="3161865" cy="4657725"/>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25602"/>
                                        </p:tgtEl>
                                        <p:attrNameLst>
                                          <p:attrName>style.visibility</p:attrName>
                                        </p:attrNameLst>
                                      </p:cBhvr>
                                      <p:to>
                                        <p:strVal val="visible"/>
                                      </p:to>
                                    </p:set>
                                    <p:anim to="" calcmode="lin" valueType="num">
                                      <p:cBhvr>
                                        <p:cTn id="21" dur="1" fill="hold"/>
                                        <p:tgtEl>
                                          <p:spTgt spid="25602"/>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4"/>
          <a:srcRect/>
          <a:stretch>
            <a:fillRect/>
          </a:stretch>
        </p:blipFill>
        <p:spPr bwMode="auto">
          <a:xfrm>
            <a:off x="290513" y="304800"/>
            <a:ext cx="8562975" cy="6324599"/>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 to="" calcmode="lin" valueType="num">
                                      <p:cBhvr>
                                        <p:cTn id="7" dur="1" fill="hold"/>
                                        <p:tgtEl>
                                          <p:spTgt spid="2662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4"/>
          <a:srcRect/>
          <a:stretch>
            <a:fillRect/>
          </a:stretch>
        </p:blipFill>
        <p:spPr bwMode="auto">
          <a:xfrm>
            <a:off x="323850" y="457200"/>
            <a:ext cx="8496300" cy="60960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 to="" calcmode="lin" valueType="num">
                                      <p:cBhvr>
                                        <p:cTn id="7" dur="1" fill="hold"/>
                                        <p:tgtEl>
                                          <p:spTgt spid="2765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838200" y="609600"/>
          <a:ext cx="7848600" cy="5791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pplaus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71600" y="304800"/>
            <a:ext cx="75438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هل المحاليل مخاليط متجانسة ؟</a:t>
            </a:r>
          </a:p>
        </p:txBody>
      </p:sp>
      <p:sp>
        <p:nvSpPr>
          <p:cNvPr id="3" name="Content Placeholder 2"/>
          <p:cNvSpPr txBox="1">
            <a:spLocks/>
          </p:cNvSpPr>
          <p:nvPr/>
        </p:nvSpPr>
        <p:spPr>
          <a:xfrm>
            <a:off x="381000" y="1219200"/>
            <a:ext cx="8229600" cy="1905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المحلول خليط من مادة تذوب في مادة أخرى. وتكون خصائص جميع أجزاء المحلول متشابهة. تتشابه المحاليل والموادُّ الغروية في أنَّهما مخاليط متجانسة، لكنَّ دقائق المحلول أصغر من دقائق الموادِّ الغروية.</a:t>
            </a:r>
          </a:p>
        </p:txBody>
      </p:sp>
      <p:sp>
        <p:nvSpPr>
          <p:cNvPr id="5" name="Content Placeholder 2"/>
          <p:cNvSpPr txBox="1">
            <a:spLocks/>
          </p:cNvSpPr>
          <p:nvPr/>
        </p:nvSpPr>
        <p:spPr>
          <a:xfrm>
            <a:off x="533400" y="3429000"/>
            <a:ext cx="8001000" cy="1905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والسبيكة مخلوط مكون من فلزٍّأ ْو أكثر ممزوج مع موادَّ ُ صلبة أخرى. تعد معظم السبائك محاليل . تشكل السبائك بتسخين مكوناتها وصهرها ومزجها معا . وعندما يبرد المحلول يصبح صلبا ، وتبقى المكونات ذائبة .</a:t>
            </a:r>
          </a:p>
        </p:txBody>
      </p:sp>
      <p:pic>
        <p:nvPicPr>
          <p:cNvPr id="28675" name="Picture 3"/>
          <p:cNvPicPr>
            <a:picLocks noChangeAspect="1" noChangeArrowheads="1"/>
          </p:cNvPicPr>
          <p:nvPr/>
        </p:nvPicPr>
        <p:blipFill>
          <a:blip r:embed="rId6"/>
          <a:srcRect/>
          <a:stretch>
            <a:fillRect/>
          </a:stretch>
        </p:blipFill>
        <p:spPr bwMode="auto">
          <a:xfrm>
            <a:off x="2590800" y="5562600"/>
            <a:ext cx="3848100" cy="107632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
                                        </p:tgtEl>
                                        <p:attrNameLst>
                                          <p:attrName>ppt_y</p:attrName>
                                        </p:attrNameLst>
                                      </p:cBhvr>
                                      <p:tavLst>
                                        <p:tav tm="0">
                                          <p:val>
                                            <p:strVal val="#ppt_y"/>
                                          </p:val>
                                        </p:tav>
                                        <p:tav tm="100000">
                                          <p:val>
                                            <p:strVal val="#ppt_y"/>
                                          </p:val>
                                        </p:tav>
                                      </p:tavLst>
                                    </p:anim>
                                    <p:anim calcmode="lin" valueType="num">
                                      <p:cBhvr>
                                        <p:cTn id="2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
                                        </p:tgtEl>
                                      </p:cBhvr>
                                    </p:animEffect>
                                  </p:childTnLst>
                                  <p:subTnLst>
                                    <p:audio>
                                      <p:cMediaNode>
                                        <p:cTn display="0" masterRel="sameClick">
                                          <p:stCondLst>
                                            <p:cond evt="begin" delay="0">
                                              <p:tn val="19"/>
                                            </p:cond>
                                          </p:stCondLst>
                                          <p:endCondLst>
                                            <p:cond evt="onStopAudio" delay="0">
                                              <p:tgtEl>
                                                <p:sldTgt/>
                                              </p:tgtEl>
                                            </p:cond>
                                          </p:endCondLst>
                                        </p:cTn>
                                        <p:tgtEl>
                                          <p:sndTgt r:embed="rId4" name="whoosh.wav" builtIn="1"/>
                                        </p:tgtEl>
                                      </p:cMediaNode>
                                    </p:audio>
                                  </p:subTnLst>
                                </p:cTn>
                              </p:par>
                            </p:childTnLst>
                          </p:cTn>
                        </p:par>
                      </p:childTnLst>
                    </p:cTn>
                  </p:par>
                  <p:par>
                    <p:cTn id="26" fill="hold">
                      <p:stCondLst>
                        <p:cond delay="indefinite"/>
                      </p:stCondLst>
                      <p:childTnLst>
                        <p:par>
                          <p:cTn id="27" fill="hold">
                            <p:stCondLst>
                              <p:cond delay="0"/>
                            </p:stCondLst>
                            <p:childTnLst>
                              <p:par>
                                <p:cTn id="28" presetID="24" presetClass="entr" presetSubtype="0" fill="hold" nodeType="clickEffect">
                                  <p:stCondLst>
                                    <p:cond delay="0"/>
                                  </p:stCondLst>
                                  <p:childTnLst>
                                    <p:set>
                                      <p:cBhvr>
                                        <p:cTn id="29" dur="1" fill="hold">
                                          <p:stCondLst>
                                            <p:cond delay="0"/>
                                          </p:stCondLst>
                                        </p:cTn>
                                        <p:tgtEl>
                                          <p:spTgt spid="28675"/>
                                        </p:tgtEl>
                                        <p:attrNameLst>
                                          <p:attrName>style.visibility</p:attrName>
                                        </p:attrNameLst>
                                      </p:cBhvr>
                                      <p:to>
                                        <p:strVal val="visible"/>
                                      </p:to>
                                    </p:set>
                                    <p:anim to="" calcmode="lin" valueType="num">
                                      <p:cBhvr>
                                        <p:cTn id="30" dur="1" fill="hold"/>
                                        <p:tgtEl>
                                          <p:spTgt spid="28675"/>
                                        </p:tgtEl>
                                        <p:attrNameLst>
                                          <p:attrName/>
                                        </p:attrNameLst>
                                      </p:cBhvr>
                                    </p:anim>
                                  </p:childTnLst>
                                  <p:subTnLst>
                                    <p:audio>
                                      <p:cMediaNode>
                                        <p:cTn display="0" masterRel="sameClick">
                                          <p:stCondLst>
                                            <p:cond evt="begin" delay="0">
                                              <p:tn val="28"/>
                                            </p:cond>
                                          </p:stCondLst>
                                          <p:endCondLst>
                                            <p:cond evt="onStopAudio" delay="0">
                                              <p:tgtEl>
                                                <p:sldTgt/>
                                              </p:tgtEl>
                                            </p:cond>
                                          </p:endCondLst>
                                        </p:cTn>
                                        <p:tgtEl>
                                          <p:sndTgt r:embed="rId5"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419600" y="381000"/>
            <a:ext cx="4419600" cy="6096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400" b="1" dirty="0" smtClean="0">
                <a:ln w="50800"/>
                <a:solidFill>
                  <a:schemeClr val="bg1">
                    <a:shade val="50000"/>
                  </a:schemeClr>
                </a:solidFill>
              </a:rPr>
              <a:t>الذائبية فى المحاليل </a:t>
            </a:r>
          </a:p>
        </p:txBody>
      </p:sp>
      <p:sp>
        <p:nvSpPr>
          <p:cNvPr id="3" name="Content Placeholder 2"/>
          <p:cNvSpPr txBox="1">
            <a:spLocks/>
          </p:cNvSpPr>
          <p:nvPr/>
        </p:nvSpPr>
        <p:spPr>
          <a:xfrm>
            <a:off x="533400" y="1371600"/>
            <a:ext cx="8001000" cy="1447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تسمى أكبر كمية من المذاب يمكن إذابتها في كمية معينة من المحلول الذائبية. ذائبية الملح مثلا ٠٫٤ جرام من الملح في ١ جرام من الماء. وذلك في درجة حرارة الغرفة.</a:t>
            </a:r>
          </a:p>
          <a:p>
            <a:pPr marL="811530" indent="-742950" algn="just" rtl="1">
              <a:spcBef>
                <a:spcPts val="700"/>
              </a:spcBef>
              <a:buClr>
                <a:schemeClr val="tx2"/>
              </a:buClr>
              <a:buSzPct val="95000"/>
            </a:pPr>
            <a:endParaRPr lang="ar-SA" sz="2800" b="1" dirty="0" smtClean="0">
              <a:ln w="50800"/>
              <a:solidFill>
                <a:schemeClr val="bg1">
                  <a:shade val="50000"/>
                </a:schemeClr>
              </a:solidFill>
              <a:cs typeface="Arabic Transparent" pitchFamily="2" charset="-78"/>
            </a:endParaRPr>
          </a:p>
        </p:txBody>
      </p:sp>
      <p:pic>
        <p:nvPicPr>
          <p:cNvPr id="29698" name="Picture 2"/>
          <p:cNvPicPr>
            <a:picLocks noChangeAspect="1" noChangeArrowheads="1"/>
          </p:cNvPicPr>
          <p:nvPr/>
        </p:nvPicPr>
        <p:blipFill>
          <a:blip r:embed="rId6"/>
          <a:srcRect/>
          <a:stretch>
            <a:fillRect/>
          </a:stretch>
        </p:blipFill>
        <p:spPr bwMode="auto">
          <a:xfrm>
            <a:off x="457200" y="3124200"/>
            <a:ext cx="8077200" cy="3048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29698"/>
                                        </p:tgtEl>
                                        <p:attrNameLst>
                                          <p:attrName>style.visibility</p:attrName>
                                        </p:attrNameLst>
                                      </p:cBhvr>
                                      <p:to>
                                        <p:strVal val="visible"/>
                                      </p:to>
                                    </p:set>
                                    <p:anim to="" calcmode="lin" valueType="num">
                                      <p:cBhvr>
                                        <p:cTn id="21" dur="1" fill="hold"/>
                                        <p:tgtEl>
                                          <p:spTgt spid="29698"/>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4"/>
          <a:srcRect/>
          <a:stretch>
            <a:fillRect/>
          </a:stretch>
        </p:blipFill>
        <p:spPr bwMode="auto">
          <a:xfrm>
            <a:off x="2514600" y="533400"/>
            <a:ext cx="5810250" cy="5115854"/>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 to="" calcmode="lin" valueType="num">
                                      <p:cBhvr>
                                        <p:cTn id="7" dur="1" fill="hold"/>
                                        <p:tgtEl>
                                          <p:spTgt spid="3072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5"/>
          <a:srcRect/>
          <a:stretch>
            <a:fillRect/>
          </a:stretch>
        </p:blipFill>
        <p:spPr bwMode="auto">
          <a:xfrm>
            <a:off x="4762244" y="1295400"/>
            <a:ext cx="4134106" cy="4379017"/>
          </a:xfrm>
          <a:prstGeom prst="rect">
            <a:avLst/>
          </a:prstGeom>
          <a:ln w="88900" cap="sq" cmpd="thickThin">
            <a:solidFill>
              <a:srgbClr val="FFFF00"/>
            </a:solidFill>
            <a:prstDash val="solid"/>
            <a:miter lim="800000"/>
          </a:ln>
          <a:effectLst>
            <a:innerShdw blurRad="76200">
              <a:srgbClr val="000000"/>
            </a:innerShdw>
          </a:effectLst>
        </p:spPr>
      </p:pic>
      <p:pic>
        <p:nvPicPr>
          <p:cNvPr id="31747" name="Picture 3"/>
          <p:cNvPicPr>
            <a:picLocks noChangeAspect="1" noChangeArrowheads="1"/>
          </p:cNvPicPr>
          <p:nvPr/>
        </p:nvPicPr>
        <p:blipFill>
          <a:blip r:embed="rId6"/>
          <a:srcRect/>
          <a:stretch>
            <a:fillRect/>
          </a:stretch>
        </p:blipFill>
        <p:spPr bwMode="auto">
          <a:xfrm>
            <a:off x="457200" y="1295400"/>
            <a:ext cx="4048125" cy="44196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 to="" calcmode="lin" valueType="num">
                                      <p:cBhvr>
                                        <p:cTn id="7" dur="1" fill="hold"/>
                                        <p:tgtEl>
                                          <p:spTgt spid="3174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1747"/>
                                        </p:tgtEl>
                                        <p:attrNameLst>
                                          <p:attrName>style.visibility</p:attrName>
                                        </p:attrNameLst>
                                      </p:cBhvr>
                                      <p:to>
                                        <p:strVal val="visible"/>
                                      </p:to>
                                    </p:set>
                                    <p:anim to="" calcmode="lin" valueType="num">
                                      <p:cBhvr>
                                        <p:cTn id="12" dur="1" fill="hold"/>
                                        <p:tgtEl>
                                          <p:spTgt spid="31747"/>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419600" y="381000"/>
            <a:ext cx="44196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المحاليل والسلامة</a:t>
            </a:r>
          </a:p>
        </p:txBody>
      </p:sp>
      <p:sp>
        <p:nvSpPr>
          <p:cNvPr id="3" name="Content Placeholder 2"/>
          <p:cNvSpPr txBox="1">
            <a:spLocks/>
          </p:cNvSpPr>
          <p:nvPr/>
        </p:nvSpPr>
        <p:spPr>
          <a:xfrm>
            <a:off x="533400" y="1447800"/>
            <a:ext cx="8153400" cy="3733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200000"/>
              </a:lnSpc>
              <a:spcBef>
                <a:spcPts val="700"/>
              </a:spcBef>
              <a:buClr>
                <a:schemeClr val="tx2"/>
              </a:buClr>
              <a:buSzPct val="95000"/>
            </a:pPr>
            <a:r>
              <a:rPr lang="ar-SA" sz="2800" b="1" dirty="0" smtClean="0">
                <a:ln w="50800"/>
                <a:solidFill>
                  <a:schemeClr val="bg1">
                    <a:shade val="50000"/>
                  </a:schemeClr>
                </a:solidFill>
                <a:cs typeface="Arabic Transparent" pitchFamily="2" charset="-78"/>
              </a:rPr>
              <a:t>      بعض المحاليل سامة، كما أنَّ مزج بعض المحاليل قد ينتج مركبات جديدة يمكن لبعضها أن يكون خطيرا. لهذا السبب يجب ألَّا تختلط موادُّ التنظيف المنزلية معا، ويجب دائًما قراءة التحذيرات التي على ُ عبوا ت الموادِّ الكيميائية.</a:t>
            </a:r>
          </a:p>
          <a:p>
            <a:pPr marL="811530" indent="-742950" algn="just" rtl="1">
              <a:spcBef>
                <a:spcPts val="700"/>
              </a:spcBef>
              <a:buClr>
                <a:schemeClr val="tx2"/>
              </a:buClr>
              <a:buSzPct val="95000"/>
            </a:pPr>
            <a:endParaRPr lang="ar-SA" sz="2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438400" y="381000"/>
            <a:ext cx="64008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كيف يمكن فصل المخاليط ؟</a:t>
            </a:r>
          </a:p>
        </p:txBody>
      </p:sp>
      <p:sp>
        <p:nvSpPr>
          <p:cNvPr id="3" name="Content Placeholder 2"/>
          <p:cNvSpPr txBox="1">
            <a:spLocks/>
          </p:cNvSpPr>
          <p:nvPr/>
        </p:nvSpPr>
        <p:spPr>
          <a:xfrm>
            <a:off x="533400" y="1447800"/>
            <a:ext cx="8153400" cy="1524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 يمكن فصل أجزاء المخلوط باستخدام طرائق فيزيائية. إنَّ الطرائق الفيزيائية تساعد على فصل أجزاء المخلوط دون تغيير خصائصها أو نوعها.</a:t>
            </a:r>
          </a:p>
          <a:p>
            <a:pPr marL="811530" indent="-742950" algn="just" rtl="1">
              <a:spcBef>
                <a:spcPts val="700"/>
              </a:spcBef>
              <a:buClr>
                <a:schemeClr val="tx2"/>
              </a:buClr>
              <a:buSzPct val="95000"/>
            </a:pPr>
            <a:endParaRPr lang="ar-SA" sz="2800" b="1" dirty="0" smtClean="0">
              <a:ln w="50800"/>
              <a:solidFill>
                <a:schemeClr val="bg1">
                  <a:shade val="50000"/>
                </a:schemeClr>
              </a:solidFill>
              <a:cs typeface="Arabic Transparent" pitchFamily="2" charset="-78"/>
            </a:endParaRPr>
          </a:p>
        </p:txBody>
      </p:sp>
      <p:pic>
        <p:nvPicPr>
          <p:cNvPr id="32770" name="Picture 2"/>
          <p:cNvPicPr>
            <a:picLocks noChangeAspect="1" noChangeArrowheads="1"/>
          </p:cNvPicPr>
          <p:nvPr/>
        </p:nvPicPr>
        <p:blipFill>
          <a:blip r:embed="rId6"/>
          <a:srcRect/>
          <a:stretch>
            <a:fillRect/>
          </a:stretch>
        </p:blipFill>
        <p:spPr bwMode="auto">
          <a:xfrm>
            <a:off x="533400" y="3276600"/>
            <a:ext cx="8121650" cy="3334084"/>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32770"/>
                                        </p:tgtEl>
                                        <p:attrNameLst>
                                          <p:attrName>style.visibility</p:attrName>
                                        </p:attrNameLst>
                                      </p:cBhvr>
                                      <p:to>
                                        <p:strVal val="visible"/>
                                      </p:to>
                                    </p:set>
                                    <p:anim to="" calcmode="lin" valueType="num">
                                      <p:cBhvr>
                                        <p:cTn id="21" dur="1" fill="hold"/>
                                        <p:tgtEl>
                                          <p:spTgt spid="32770"/>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4"/>
          <a:srcRect/>
          <a:stretch>
            <a:fillRect/>
          </a:stretch>
        </p:blipFill>
        <p:spPr bwMode="auto">
          <a:xfrm>
            <a:off x="228600" y="228599"/>
            <a:ext cx="8535087" cy="6417187"/>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 to="" calcmode="lin" valueType="num">
                                      <p:cBhvr>
                                        <p:cTn id="7" dur="1" fill="hold"/>
                                        <p:tgtEl>
                                          <p:spTgt spid="3379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4"/>
          <a:srcRect/>
          <a:stretch>
            <a:fillRect/>
          </a:stretch>
        </p:blipFill>
        <p:spPr bwMode="auto">
          <a:xfrm>
            <a:off x="266700" y="300038"/>
            <a:ext cx="8610600" cy="6257925"/>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 to="" calcmode="lin" valueType="num">
                                      <p:cBhvr>
                                        <p:cTn id="7" dur="1" fill="hold"/>
                                        <p:tgtEl>
                                          <p:spTgt spid="3481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715000" y="381000"/>
            <a:ext cx="3124200" cy="7620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ما التقطير ؟</a:t>
            </a:r>
          </a:p>
        </p:txBody>
      </p:sp>
      <p:sp>
        <p:nvSpPr>
          <p:cNvPr id="3" name="Content Placeholder 2"/>
          <p:cNvSpPr txBox="1">
            <a:spLocks/>
          </p:cNvSpPr>
          <p:nvPr/>
        </p:nvSpPr>
        <p:spPr>
          <a:xfrm>
            <a:off x="533400" y="1447800"/>
            <a:ext cx="8153400" cy="4648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numCol="1">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200000"/>
              </a:lnSpc>
              <a:spcBef>
                <a:spcPts val="700"/>
              </a:spcBef>
              <a:buClr>
                <a:schemeClr val="tx2"/>
              </a:buClr>
              <a:buSzPct val="95000"/>
            </a:pPr>
            <a:r>
              <a:rPr lang="ar-SA" sz="2800" b="1" dirty="0" smtClean="0">
                <a:ln w="50800"/>
                <a:solidFill>
                  <a:schemeClr val="bg1">
                    <a:shade val="50000"/>
                  </a:schemeClr>
                </a:solidFill>
                <a:cs typeface="Arabic Transparent" pitchFamily="2" charset="-78"/>
              </a:rPr>
              <a:t>   : التقطير عملية تفصل فيها مكونات مخلوط بوساطة التبخر والتكاثف، ويمكن إجراء ذلك عن طريق تسخين محلول من الماء والملح؛ حيث لكلٍّ منهما درجة غليان تختلف عن الأخرى؛ فالماء له درجة غليان منخفضة وسيغلي أولاً، ويتحوَّل إلى غاز، ويترك الدورق.</a:t>
            </a:r>
          </a:p>
          <a:p>
            <a:pPr marL="811530" indent="-742950" algn="just" rtl="1">
              <a:lnSpc>
                <a:spcPct val="250000"/>
              </a:lnSpc>
              <a:spcBef>
                <a:spcPts val="700"/>
              </a:spcBef>
              <a:buClr>
                <a:schemeClr val="tx2"/>
              </a:buClr>
              <a:buSzPct val="95000"/>
            </a:pPr>
            <a:endParaRPr lang="ar-SA" sz="2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4"/>
          <a:srcRect/>
          <a:stretch>
            <a:fillRect/>
          </a:stretch>
        </p:blipFill>
        <p:spPr bwMode="auto">
          <a:xfrm>
            <a:off x="304800" y="228600"/>
            <a:ext cx="8534399" cy="64770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 to="" calcmode="lin" valueType="num">
                                      <p:cBhvr>
                                        <p:cTn id="7" dur="1" fill="hold"/>
                                        <p:tgtEl>
                                          <p:spTgt spid="3584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228600" y="228600"/>
            <a:ext cx="8717292" cy="6484885"/>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381000" y="685800"/>
          <a:ext cx="8382000" cy="5638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Arrow 2"/>
          <p:cNvSpPr/>
          <p:nvPr/>
        </p:nvSpPr>
        <p:spPr>
          <a:xfrm>
            <a:off x="2895600" y="1524000"/>
            <a:ext cx="3505200" cy="10668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304800" y="381000"/>
            <a:ext cx="8305800" cy="9906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lnSpc>
                <a:spcPct val="150000"/>
              </a:lnSpc>
              <a:spcBef>
                <a:spcPts val="700"/>
              </a:spcBef>
              <a:buClr>
                <a:schemeClr val="tx2"/>
              </a:buClr>
              <a:buSzPct val="95000"/>
            </a:pPr>
            <a:r>
              <a:rPr lang="ar-SA" sz="3600" b="1" dirty="0" smtClean="0">
                <a:ln w="50800"/>
                <a:solidFill>
                  <a:srgbClr val="FF0000"/>
                </a:solidFill>
                <a:cs typeface="Arabic Transparent" pitchFamily="2" charset="-78"/>
              </a:rPr>
              <a:t>الفكرة الرئيسية : </a:t>
            </a:r>
            <a:r>
              <a:rPr lang="ar-SA" sz="3600" b="1" dirty="0" smtClean="0">
                <a:ln w="50800"/>
                <a:solidFill>
                  <a:schemeClr val="bg1">
                    <a:shade val="50000"/>
                  </a:schemeClr>
                </a:solidFill>
                <a:cs typeface="Arabic Transparent" pitchFamily="2" charset="-78"/>
              </a:rPr>
              <a:t>كيف يختلف المخلوط عن المركب ؟</a:t>
            </a:r>
          </a:p>
        </p:txBody>
      </p:sp>
      <p:sp>
        <p:nvSpPr>
          <p:cNvPr id="6" name="Oval 5"/>
          <p:cNvSpPr/>
          <p:nvPr/>
        </p:nvSpPr>
        <p:spPr>
          <a:xfrm>
            <a:off x="4876800" y="2819400"/>
            <a:ext cx="3810000" cy="3429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ctr"/>
            <a:r>
              <a:rPr lang="ar-SA" sz="4800" b="1" dirty="0" smtClean="0">
                <a:ln w="50800"/>
                <a:solidFill>
                  <a:schemeClr val="bg1">
                    <a:shade val="50000"/>
                  </a:schemeClr>
                </a:solidFill>
                <a:cs typeface="Arabic Transparent" pitchFamily="2" charset="-78"/>
              </a:rPr>
              <a:t>المركب لا يمكن فصل </a:t>
            </a:r>
            <a:r>
              <a:rPr lang="en-US" sz="4800" b="1" dirty="0" smtClean="0">
                <a:ln w="50800"/>
                <a:solidFill>
                  <a:schemeClr val="bg1">
                    <a:shade val="50000"/>
                  </a:schemeClr>
                </a:solidFill>
                <a:cs typeface="Arabic Transparent" pitchFamily="2" charset="-78"/>
              </a:rPr>
              <a:t>.</a:t>
            </a:r>
            <a:r>
              <a:rPr lang="ar-SA" sz="4800" b="1" dirty="0" smtClean="0">
                <a:ln w="50800"/>
                <a:solidFill>
                  <a:schemeClr val="bg1">
                    <a:shade val="50000"/>
                  </a:schemeClr>
                </a:solidFill>
                <a:cs typeface="Arabic Transparent" pitchFamily="2" charset="-78"/>
              </a:rPr>
              <a:t>مكوناته </a:t>
            </a:r>
          </a:p>
          <a:p>
            <a:pPr algn="ctr"/>
            <a:endParaRPr lang="ar-EG"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7" name="Oval 6"/>
          <p:cNvSpPr/>
          <p:nvPr/>
        </p:nvSpPr>
        <p:spPr>
          <a:xfrm>
            <a:off x="457200" y="2667000"/>
            <a:ext cx="4114800" cy="3581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1" anchor="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ctr"/>
            <a:r>
              <a:rPr lang="ar-SA" sz="4000" b="1" dirty="0" smtClean="0">
                <a:ln w="50800"/>
                <a:solidFill>
                  <a:schemeClr val="bg1">
                    <a:shade val="50000"/>
                  </a:schemeClr>
                </a:solidFill>
                <a:cs typeface="Arabic Transparent" pitchFamily="2" charset="-78"/>
              </a:rPr>
              <a:t>المخلوط يمكن فصل مكوناته باستخدام المغناطيس </a:t>
            </a:r>
          </a:p>
          <a:p>
            <a:pPr algn="ctr"/>
            <a:endParaRPr lang="ar-EG"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to="" calcmode="lin" valueType="num">
                                      <p:cBhvr>
                                        <p:cTn id="21" dur="1" fill="hold"/>
                                        <p:tgtEl>
                                          <p:spTgt spid="6"/>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par>
                    <p:cTn id="22" fill="hold">
                      <p:stCondLst>
                        <p:cond delay="indefinite"/>
                      </p:stCondLst>
                      <p:childTnLst>
                        <p:par>
                          <p:cTn id="23" fill="hold">
                            <p:stCondLst>
                              <p:cond delay="0"/>
                            </p:stCondLst>
                            <p:childTnLst>
                              <p:par>
                                <p:cTn id="24" presetID="24"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to="" calcmode="lin" valueType="num">
                                      <p:cBhvr>
                                        <p:cTn id="26" dur="1" fill="hold"/>
                                        <p:tgtEl>
                                          <p:spTgt spid="7"/>
                                        </p:tgtEl>
                                        <p:attrNameLst>
                                          <p:attrName/>
                                        </p:attrNameLst>
                                      </p:cBhvr>
                                    </p:anim>
                                  </p:childTnLst>
                                  <p:subTnLst>
                                    <p:audio>
                                      <p:cMediaNode>
                                        <p:cTn display="0" masterRel="sameClick">
                                          <p:stCondLst>
                                            <p:cond evt="begin" delay="0">
                                              <p:tn val="24"/>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819400" y="3352800"/>
            <a:ext cx="3657600" cy="13716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6600" b="1" dirty="0" smtClean="0">
                <a:ln w="50800"/>
                <a:solidFill>
                  <a:schemeClr val="bg1">
                    <a:shade val="50000"/>
                  </a:schemeClr>
                </a:solidFill>
                <a:cs typeface="Arabic Transparent" pitchFamily="2" charset="-78"/>
              </a:rPr>
              <a:t>السبيكة</a:t>
            </a:r>
          </a:p>
        </p:txBody>
      </p:sp>
      <p:sp>
        <p:nvSpPr>
          <p:cNvPr id="3" name="Down Arrow 2"/>
          <p:cNvSpPr/>
          <p:nvPr/>
        </p:nvSpPr>
        <p:spPr>
          <a:xfrm>
            <a:off x="2895600" y="1828800"/>
            <a:ext cx="3505200" cy="12192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609600" y="381000"/>
            <a:ext cx="8001000" cy="12954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600" b="1" dirty="0" smtClean="0">
                <a:ln w="50800"/>
                <a:solidFill>
                  <a:srgbClr val="FF0000"/>
                </a:solidFill>
                <a:cs typeface="Arabic Transparent" pitchFamily="2" charset="-78"/>
              </a:rPr>
              <a:t>المفردات : </a:t>
            </a:r>
            <a:r>
              <a:rPr lang="ar-SA" sz="3600" b="1" dirty="0" smtClean="0">
                <a:ln w="50800"/>
                <a:solidFill>
                  <a:schemeClr val="bg1">
                    <a:shade val="50000"/>
                  </a:schemeClr>
                </a:solidFill>
                <a:cs typeface="Arabic Transparent" pitchFamily="2" charset="-78"/>
              </a:rPr>
              <a:t>المخلوط الذى يتكون من فلز أو أكثر ومواد صلبة أخرى يسمى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362200" y="3429000"/>
            <a:ext cx="6553200" cy="7620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600" b="1" dirty="0" smtClean="0">
                <a:ln w="50800"/>
                <a:solidFill>
                  <a:schemeClr val="bg1">
                    <a:shade val="50000"/>
                  </a:schemeClr>
                </a:solidFill>
                <a:cs typeface="Arabic Transparent" pitchFamily="2" charset="-78"/>
              </a:rPr>
              <a:t>المذاب : هو المادة التى تذوب .</a:t>
            </a:r>
          </a:p>
        </p:txBody>
      </p:sp>
      <p:sp>
        <p:nvSpPr>
          <p:cNvPr id="3" name="Down Arrow 2"/>
          <p:cNvSpPr/>
          <p:nvPr/>
        </p:nvSpPr>
        <p:spPr>
          <a:xfrm>
            <a:off x="1295400" y="2057400"/>
            <a:ext cx="3505200" cy="12192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37890" name="Picture 2"/>
          <p:cNvPicPr>
            <a:picLocks noChangeAspect="1" noChangeArrowheads="1"/>
          </p:cNvPicPr>
          <p:nvPr/>
        </p:nvPicPr>
        <p:blipFill>
          <a:blip r:embed="rId7"/>
          <a:srcRect/>
          <a:stretch>
            <a:fillRect/>
          </a:stretch>
        </p:blipFill>
        <p:spPr bwMode="auto">
          <a:xfrm>
            <a:off x="4038600" y="228600"/>
            <a:ext cx="4810125" cy="2439129"/>
          </a:xfrm>
          <a:prstGeom prst="rect">
            <a:avLst/>
          </a:prstGeom>
          <a:noFill/>
          <a:ln w="9525">
            <a:noFill/>
            <a:miter lim="800000"/>
            <a:headEnd/>
            <a:tailEnd/>
          </a:ln>
          <a:effectLst/>
        </p:spPr>
      </p:pic>
      <p:sp>
        <p:nvSpPr>
          <p:cNvPr id="7" name="Content Placeholder 2"/>
          <p:cNvSpPr txBox="1">
            <a:spLocks/>
          </p:cNvSpPr>
          <p:nvPr/>
        </p:nvSpPr>
        <p:spPr>
          <a:xfrm>
            <a:off x="2362200" y="4495800"/>
            <a:ext cx="6553200" cy="7620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600" b="1" dirty="0" smtClean="0">
                <a:ln w="50800"/>
                <a:solidFill>
                  <a:schemeClr val="bg1">
                    <a:shade val="50000"/>
                  </a:schemeClr>
                </a:solidFill>
                <a:cs typeface="Arabic Transparent" pitchFamily="2" charset="-78"/>
              </a:rPr>
              <a:t>المذيب: هو المادة التى يذوب فيها المذاب.</a:t>
            </a:r>
          </a:p>
        </p:txBody>
      </p:sp>
      <p:sp>
        <p:nvSpPr>
          <p:cNvPr id="8" name="Oval 7"/>
          <p:cNvSpPr/>
          <p:nvPr/>
        </p:nvSpPr>
        <p:spPr>
          <a:xfrm>
            <a:off x="228600" y="3429000"/>
            <a:ext cx="1981200" cy="838200"/>
          </a:xfrm>
          <a:prstGeom prst="ellipse">
            <a:avLst/>
          </a:prstGeom>
          <a:solidFill>
            <a:srgbClr val="00B0F0"/>
          </a:solidFill>
        </p:spPr>
        <p:style>
          <a:lnRef idx="3">
            <a:schemeClr val="lt1"/>
          </a:lnRef>
          <a:fillRef idx="1">
            <a:schemeClr val="accent2"/>
          </a:fillRef>
          <a:effectRef idx="1">
            <a:schemeClr val="accent2"/>
          </a:effectRef>
          <a:fontRef idx="minor">
            <a:schemeClr val="lt1"/>
          </a:fontRef>
        </p:style>
        <p:txBody>
          <a:bodyPr rtlCol="1" anchor="ctr"/>
          <a:lstStyle/>
          <a:p>
            <a:pPr algn="ctr"/>
            <a:r>
              <a:rPr lang="ar-SA" sz="3200" b="1" dirty="0" smtClean="0">
                <a:solidFill>
                  <a:schemeClr val="bg1"/>
                </a:solidFill>
              </a:rPr>
              <a:t>الملح</a:t>
            </a:r>
            <a:endParaRPr lang="ar-EG" sz="3200" b="1" dirty="0">
              <a:solidFill>
                <a:schemeClr val="bg1"/>
              </a:solidFill>
            </a:endParaRPr>
          </a:p>
        </p:txBody>
      </p:sp>
      <p:sp>
        <p:nvSpPr>
          <p:cNvPr id="9" name="Oval 8"/>
          <p:cNvSpPr/>
          <p:nvPr/>
        </p:nvSpPr>
        <p:spPr>
          <a:xfrm>
            <a:off x="228600" y="4419600"/>
            <a:ext cx="1981200" cy="838200"/>
          </a:xfrm>
          <a:prstGeom prst="ellipse">
            <a:avLst/>
          </a:prstGeom>
          <a:solidFill>
            <a:srgbClr val="00B0F0"/>
          </a:solidFill>
        </p:spPr>
        <p:style>
          <a:lnRef idx="3">
            <a:schemeClr val="lt1"/>
          </a:lnRef>
          <a:fillRef idx="1">
            <a:schemeClr val="accent2"/>
          </a:fillRef>
          <a:effectRef idx="1">
            <a:schemeClr val="accent2"/>
          </a:effectRef>
          <a:fontRef idx="minor">
            <a:schemeClr val="lt1"/>
          </a:fontRef>
        </p:style>
        <p:txBody>
          <a:bodyPr rtlCol="1" anchor="ctr"/>
          <a:lstStyle/>
          <a:p>
            <a:pPr algn="ctr"/>
            <a:r>
              <a:rPr lang="ar-SA" sz="3200" b="1" dirty="0" smtClean="0">
                <a:solidFill>
                  <a:schemeClr val="bg1"/>
                </a:solidFill>
              </a:rPr>
              <a:t>المــاء</a:t>
            </a:r>
            <a:endParaRPr lang="ar-EG" sz="3200" b="1" dirty="0">
              <a:solidFill>
                <a:schemeClr val="bg1"/>
              </a:solidFill>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 to="" calcmode="lin" valueType="num">
                                      <p:cBhvr>
                                        <p:cTn id="7" dur="1" fill="hold"/>
                                        <p:tgtEl>
                                          <p:spTgt spid="3789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par>
                    <p:cTn id="22" fill="hold">
                      <p:stCondLst>
                        <p:cond delay="indefinite"/>
                      </p:stCondLst>
                      <p:childTnLst>
                        <p:par>
                          <p:cTn id="23" fill="hold">
                            <p:stCondLst>
                              <p:cond delay="0"/>
                            </p:stCondLst>
                            <p:childTnLst>
                              <p:par>
                                <p:cTn id="24" presetID="24"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to="" calcmode="lin" valueType="num">
                                      <p:cBhvr>
                                        <p:cTn id="26" dur="1" fill="hold"/>
                                        <p:tgtEl>
                                          <p:spTgt spid="8"/>
                                        </p:tgtEl>
                                        <p:attrNameLst>
                                          <p:attrName/>
                                        </p:attrNameLst>
                                      </p:cBhvr>
                                    </p:anim>
                                  </p:childTnLst>
                                  <p:subTnLst>
                                    <p:audio>
                                      <p:cMediaNode>
                                        <p:cTn display="0" masterRel="sameClick">
                                          <p:stCondLst>
                                            <p:cond evt="begin" delay="0">
                                              <p:tn val="24"/>
                                            </p:cond>
                                          </p:stCondLst>
                                          <p:endCondLst>
                                            <p:cond evt="onStopAudio" delay="0">
                                              <p:tgtEl>
                                                <p:sldTgt/>
                                              </p:tgtEl>
                                            </p:cond>
                                          </p:endCondLst>
                                        </p:cTn>
                                        <p:tgtEl>
                                          <p:sndTgt r:embed="rId5" name="hammer.wav" builtIn="1"/>
                                        </p:tgtEl>
                                      </p:cMediaNode>
                                    </p:audio>
                                  </p:subTnLst>
                                </p:cTn>
                              </p:par>
                            </p:childTnLst>
                          </p:cTn>
                        </p:par>
                      </p:childTnLst>
                    </p:cTn>
                  </p:par>
                  <p:par>
                    <p:cTn id="27" fill="hold">
                      <p:stCondLst>
                        <p:cond delay="indefinite"/>
                      </p:stCondLst>
                      <p:childTnLst>
                        <p:par>
                          <p:cTn id="28" fill="hold">
                            <p:stCondLst>
                              <p:cond delay="0"/>
                            </p:stCondLst>
                            <p:childTnLst>
                              <p:par>
                                <p:cTn id="29" presetID="41" presetClass="entr" presetSubtype="0" fill="hold" grpId="0" nodeType="clickEffect">
                                  <p:stCondLst>
                                    <p:cond delay="0"/>
                                  </p:stCondLst>
                                  <p:iterate type="lt">
                                    <p:tmPct val="10000"/>
                                  </p:iterate>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anim calcmode="lin" valueType="num">
                                      <p:cBhvr>
                                        <p:cTn id="3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7"/>
                                        </p:tgtEl>
                                      </p:cBhvr>
                                    </p:animEffect>
                                  </p:childTnLst>
                                  <p:subTnLst>
                                    <p:audio>
                                      <p:cMediaNode>
                                        <p:cTn display="0" masterRel="sameClick">
                                          <p:stCondLst>
                                            <p:cond evt="begin" delay="0">
                                              <p:tn val="29"/>
                                            </p:cond>
                                          </p:stCondLst>
                                          <p:endCondLst>
                                            <p:cond evt="onStopAudio" delay="0">
                                              <p:tgtEl>
                                                <p:sldTgt/>
                                              </p:tgtEl>
                                            </p:cond>
                                          </p:endCondLst>
                                        </p:cTn>
                                        <p:tgtEl>
                                          <p:sndTgt r:embed="rId4" name="whoosh.wav" builtIn="1"/>
                                        </p:tgtEl>
                                      </p:cMediaNode>
                                    </p:audio>
                                  </p:subTnLst>
                                </p:cTn>
                              </p:par>
                            </p:childTnLst>
                          </p:cTn>
                        </p:par>
                      </p:childTnLst>
                    </p:cTn>
                  </p:par>
                  <p:par>
                    <p:cTn id="36" fill="hold">
                      <p:stCondLst>
                        <p:cond delay="indefinite"/>
                      </p:stCondLst>
                      <p:childTnLst>
                        <p:par>
                          <p:cTn id="37" fill="hold">
                            <p:stCondLst>
                              <p:cond delay="0"/>
                            </p:stCondLst>
                            <p:childTnLst>
                              <p:par>
                                <p:cTn id="38" presetID="24"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 to="" calcmode="lin" valueType="num">
                                      <p:cBhvr>
                                        <p:cTn id="40" dur="1" fill="hold"/>
                                        <p:tgtEl>
                                          <p:spTgt spid="9"/>
                                        </p:tgtEl>
                                        <p:attrNameLst>
                                          <p:attrName/>
                                        </p:attrNameLst>
                                      </p:cBhvr>
                                    </p:anim>
                                  </p:childTnLst>
                                  <p:subTnLst>
                                    <p:audio>
                                      <p:cMediaNode>
                                        <p:cTn display="0" masterRel="sameClick">
                                          <p:stCondLst>
                                            <p:cond evt="begin" delay="0">
                                              <p:tn val="38"/>
                                            </p:cond>
                                          </p:stCondLst>
                                          <p:endCondLst>
                                            <p:cond evt="onStopAudio" delay="0">
                                              <p:tgtEl>
                                                <p:sldTgt/>
                                              </p:tgtEl>
                                            </p:cond>
                                          </p:endCondLst>
                                        </p:cTn>
                                        <p:tgtEl>
                                          <p:sndTgt r:embed="rId6"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5"/>
          <a:srcRect/>
          <a:stretch>
            <a:fillRect/>
          </a:stretch>
        </p:blipFill>
        <p:spPr bwMode="auto">
          <a:xfrm>
            <a:off x="2590800" y="381000"/>
            <a:ext cx="6162675" cy="6273004"/>
          </a:xfrm>
          <a:prstGeom prst="rect">
            <a:avLst/>
          </a:prstGeom>
          <a:noFill/>
          <a:ln w="9525">
            <a:noFill/>
            <a:miter lim="800000"/>
            <a:headEnd/>
            <a:tailEnd/>
          </a:ln>
          <a:effectLst/>
        </p:spPr>
      </p:pic>
      <p:sp>
        <p:nvSpPr>
          <p:cNvPr id="3" name="Oval 2"/>
          <p:cNvSpPr/>
          <p:nvPr/>
        </p:nvSpPr>
        <p:spPr>
          <a:xfrm>
            <a:off x="3810000" y="1600200"/>
            <a:ext cx="4343400" cy="5334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5" name="Oval 4"/>
          <p:cNvSpPr/>
          <p:nvPr/>
        </p:nvSpPr>
        <p:spPr>
          <a:xfrm>
            <a:off x="5410200" y="5302044"/>
            <a:ext cx="2971800" cy="5334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 to="" calcmode="lin" valueType="num">
                                      <p:cBhvr>
                                        <p:cTn id="7" dur="1" fill="hold"/>
                                        <p:tgtEl>
                                          <p:spTgt spid="3891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laser.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explode.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381000" y="685800"/>
          <a:ext cx="8382000" cy="5638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990600" y="4572000"/>
          <a:ext cx="6553200" cy="1295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Content Placeholder 2"/>
          <p:cNvSpPr txBox="1">
            <a:spLocks/>
          </p:cNvSpPr>
          <p:nvPr/>
        </p:nvSpPr>
        <p:spPr>
          <a:xfrm>
            <a:off x="838200" y="533400"/>
            <a:ext cx="7696200" cy="1295400"/>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1) مخلوط من فلز أو أكثر مواد صلبة أخرى .............................</a:t>
            </a:r>
          </a:p>
        </p:txBody>
      </p:sp>
      <p:sp>
        <p:nvSpPr>
          <p:cNvPr id="4" name="Down Arrow 3"/>
          <p:cNvSpPr/>
          <p:nvPr/>
        </p:nvSpPr>
        <p:spPr>
          <a:xfrm>
            <a:off x="2514600" y="2743200"/>
            <a:ext cx="3505200" cy="12192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to="" calcmode="lin" valueType="num">
                                      <p:cBhvr>
                                        <p:cTn id="16" dur="1" fill="hold"/>
                                        <p:tgtEl>
                                          <p:spTgt spid="4"/>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990600" y="4572000"/>
          <a:ext cx="6553200" cy="1295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Content Placeholder 2"/>
          <p:cNvSpPr txBox="1">
            <a:spLocks/>
          </p:cNvSpPr>
          <p:nvPr/>
        </p:nvSpPr>
        <p:spPr>
          <a:xfrm>
            <a:off x="838200" y="990600"/>
            <a:ext cx="7696200" cy="1295400"/>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2) ..........ينتج عن مزج مادتين او أكثر دون تغير فى خصائصهما .</a:t>
            </a:r>
          </a:p>
        </p:txBody>
      </p:sp>
      <p:sp>
        <p:nvSpPr>
          <p:cNvPr id="4" name="Down Arrow 3"/>
          <p:cNvSpPr/>
          <p:nvPr/>
        </p:nvSpPr>
        <p:spPr>
          <a:xfrm>
            <a:off x="2514600" y="2743200"/>
            <a:ext cx="3505200" cy="12192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to="" calcmode="lin" valueType="num">
                                      <p:cBhvr>
                                        <p:cTn id="16" dur="1" fill="hold"/>
                                        <p:tgtEl>
                                          <p:spTgt spid="4"/>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990600" y="4572000"/>
          <a:ext cx="6553200" cy="1295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Content Placeholder 2"/>
          <p:cNvSpPr txBox="1">
            <a:spLocks/>
          </p:cNvSpPr>
          <p:nvPr/>
        </p:nvSpPr>
        <p:spPr>
          <a:xfrm>
            <a:off x="838200" y="609600"/>
            <a:ext cx="7696200" cy="1219200"/>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3) العملية التى يتحول فيها السائل الى غاز تسمى ...............................................</a:t>
            </a:r>
          </a:p>
        </p:txBody>
      </p:sp>
      <p:sp>
        <p:nvSpPr>
          <p:cNvPr id="4" name="Down Arrow 3"/>
          <p:cNvSpPr/>
          <p:nvPr/>
        </p:nvSpPr>
        <p:spPr>
          <a:xfrm>
            <a:off x="2514600" y="2743200"/>
            <a:ext cx="3505200" cy="12192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to="" calcmode="lin" valueType="num">
                                      <p:cBhvr>
                                        <p:cTn id="16" dur="1" fill="hold"/>
                                        <p:tgtEl>
                                          <p:spTgt spid="4"/>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990600" y="4572000"/>
          <a:ext cx="6553200" cy="1295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Content Placeholder 2"/>
          <p:cNvSpPr txBox="1">
            <a:spLocks/>
          </p:cNvSpPr>
          <p:nvPr/>
        </p:nvSpPr>
        <p:spPr>
          <a:xfrm>
            <a:off x="533400" y="533400"/>
            <a:ext cx="8001000" cy="1752600"/>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4) صفات المادة التى يمكن ملاحظتها وقياسها دون تغيير فى طبيعتها تسمى ...............  </a:t>
            </a:r>
          </a:p>
        </p:txBody>
      </p:sp>
      <p:sp>
        <p:nvSpPr>
          <p:cNvPr id="4" name="Down Arrow 3"/>
          <p:cNvSpPr/>
          <p:nvPr/>
        </p:nvSpPr>
        <p:spPr>
          <a:xfrm>
            <a:off x="2514600" y="2743200"/>
            <a:ext cx="3505200" cy="12192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to="" calcmode="lin" valueType="num">
                                      <p:cBhvr>
                                        <p:cTn id="16" dur="1" fill="hold"/>
                                        <p:tgtEl>
                                          <p:spTgt spid="4"/>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a:srcRect/>
          <a:stretch>
            <a:fillRect/>
          </a:stretch>
        </p:blipFill>
        <p:spPr bwMode="auto">
          <a:xfrm>
            <a:off x="561975" y="304800"/>
            <a:ext cx="8020050" cy="63246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990600" y="4572000"/>
          <a:ext cx="6553200" cy="1295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Content Placeholder 2"/>
          <p:cNvSpPr txBox="1">
            <a:spLocks/>
          </p:cNvSpPr>
          <p:nvPr/>
        </p:nvSpPr>
        <p:spPr>
          <a:xfrm>
            <a:off x="838200" y="990600"/>
            <a:ext cx="7696200" cy="1295400"/>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5) المخلوط المتجانس المكون من مادة مذابة فى مادة أخرى يسمى ...................</a:t>
            </a:r>
          </a:p>
        </p:txBody>
      </p:sp>
      <p:sp>
        <p:nvSpPr>
          <p:cNvPr id="4" name="Down Arrow 3"/>
          <p:cNvSpPr/>
          <p:nvPr/>
        </p:nvSpPr>
        <p:spPr>
          <a:xfrm>
            <a:off x="2514600" y="2743200"/>
            <a:ext cx="3505200" cy="12192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to="" calcmode="lin" valueType="num">
                                      <p:cBhvr>
                                        <p:cTn id="16" dur="1" fill="hold"/>
                                        <p:tgtEl>
                                          <p:spTgt spid="4"/>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990600" y="4572000"/>
          <a:ext cx="6553200" cy="1295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Content Placeholder 2"/>
          <p:cNvSpPr txBox="1">
            <a:spLocks/>
          </p:cNvSpPr>
          <p:nvPr/>
        </p:nvSpPr>
        <p:spPr>
          <a:xfrm>
            <a:off x="838200" y="990600"/>
            <a:ext cx="7696200" cy="990600"/>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anchor="ct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6) .......... هى مقدار ما فى الجسم من مادة .</a:t>
            </a:r>
          </a:p>
        </p:txBody>
      </p:sp>
      <p:sp>
        <p:nvSpPr>
          <p:cNvPr id="4" name="Down Arrow 3"/>
          <p:cNvSpPr/>
          <p:nvPr/>
        </p:nvSpPr>
        <p:spPr>
          <a:xfrm>
            <a:off x="2514600" y="2743200"/>
            <a:ext cx="3505200" cy="12192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to="" calcmode="lin" valueType="num">
                                      <p:cBhvr>
                                        <p:cTn id="16" dur="1" fill="hold"/>
                                        <p:tgtEl>
                                          <p:spTgt spid="4"/>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990600" y="4572000"/>
          <a:ext cx="6553200" cy="1295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Content Placeholder 2"/>
          <p:cNvSpPr txBox="1">
            <a:spLocks/>
          </p:cNvSpPr>
          <p:nvPr/>
        </p:nvSpPr>
        <p:spPr>
          <a:xfrm>
            <a:off x="838200" y="990600"/>
            <a:ext cx="7696200" cy="1143000"/>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7) .......... تكون جزيئاته متراصة ومتلاصقة وقليلة الحركة .</a:t>
            </a:r>
          </a:p>
        </p:txBody>
      </p:sp>
      <p:sp>
        <p:nvSpPr>
          <p:cNvPr id="4" name="Down Arrow 3"/>
          <p:cNvSpPr/>
          <p:nvPr/>
        </p:nvSpPr>
        <p:spPr>
          <a:xfrm>
            <a:off x="2514600" y="2743200"/>
            <a:ext cx="3505200" cy="12192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to="" calcmode="lin" valueType="num">
                                      <p:cBhvr>
                                        <p:cTn id="16" dur="1" fill="hold"/>
                                        <p:tgtEl>
                                          <p:spTgt spid="4"/>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4"/>
          <a:srcRect/>
          <a:stretch>
            <a:fillRect/>
          </a:stretch>
        </p:blipFill>
        <p:spPr bwMode="auto">
          <a:xfrm>
            <a:off x="2743200" y="1371599"/>
            <a:ext cx="5962650" cy="5178827"/>
          </a:xfrm>
          <a:prstGeom prst="rect">
            <a:avLst/>
          </a:prstGeom>
          <a:noFill/>
          <a:ln w="9525">
            <a:noFill/>
            <a:miter lim="800000"/>
            <a:headEnd/>
            <a:tailEnd/>
          </a:ln>
          <a:effectLst/>
        </p:spPr>
      </p:pic>
      <p:sp>
        <p:nvSpPr>
          <p:cNvPr id="3" name="Oval 2"/>
          <p:cNvSpPr/>
          <p:nvPr/>
        </p:nvSpPr>
        <p:spPr>
          <a:xfrm>
            <a:off x="5334000" y="4724400"/>
            <a:ext cx="3195480" cy="6858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4"/>
          <a:srcRect/>
          <a:stretch>
            <a:fillRect/>
          </a:stretch>
        </p:blipFill>
        <p:spPr bwMode="auto">
          <a:xfrm>
            <a:off x="228600" y="228600"/>
            <a:ext cx="8686799" cy="6477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17526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48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تختلف النجوم فى حجومها وسطوعها وبعدها عن الأرض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1681</TotalTime>
  <Words>1031</Words>
  <Application>Microsoft Office PowerPoint</Application>
  <PresentationFormat>عرض على الشاشة (3:4)‏</PresentationFormat>
  <Paragraphs>103</Paragraphs>
  <Slides>73</Slides>
  <Notes>0</Notes>
  <HiddenSlides>0</HiddenSlides>
  <MMClips>0</MMClips>
  <ScaleCrop>false</ScaleCrop>
  <HeadingPairs>
    <vt:vector size="4" baseType="variant">
      <vt:variant>
        <vt:lpstr>سمة</vt:lpstr>
      </vt:variant>
      <vt:variant>
        <vt:i4>1</vt:i4>
      </vt:variant>
      <vt:variant>
        <vt:lpstr>عناوين الشرائح</vt:lpstr>
      </vt:variant>
      <vt:variant>
        <vt:i4>73</vt:i4>
      </vt:variant>
    </vt:vector>
  </HeadingPairs>
  <TitlesOfParts>
    <vt:vector size="74" baseType="lpstr">
      <vt:lpstr>Metro</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المادة</vt:lpstr>
      <vt:lpstr>الشريحة 13</vt:lpstr>
      <vt:lpstr>حساب الحجم</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الفكرة الرئيسية : أى شئ له كتلة وله حجم يسمى ...............</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المخلوط </vt:lpstr>
      <vt:lpstr>الشريحة 41</vt:lpstr>
      <vt:lpstr>الشريحة 42</vt:lpstr>
      <vt:lpstr>المخاليط غير المتجانسة</vt:lpstr>
      <vt:lpstr>الشريحة 44</vt:lpstr>
      <vt:lpstr>حفظ الكتلة </vt:lpstr>
      <vt:lpstr>الشريحة 46</vt:lpstr>
      <vt:lpstr>الشريحة 47</vt:lpstr>
      <vt:lpstr>الشريحة 48</vt:lpstr>
      <vt:lpstr>الشريحة 49</vt:lpstr>
      <vt:lpstr>الشريحة 50</vt:lpstr>
      <vt:lpstr>الشريحة 51</vt:lpstr>
      <vt:lpstr>الشريحة 52</vt:lpstr>
      <vt:lpstr>الشريحة 53</vt:lpstr>
      <vt:lpstr>الشريحة 54</vt:lpstr>
      <vt:lpstr>الشريحة 55</vt:lpstr>
      <vt:lpstr>الشريحة 56</vt:lpstr>
      <vt:lpstr>الشريحة 57</vt:lpstr>
      <vt:lpstr>الشريحة 58</vt:lpstr>
      <vt:lpstr>الشريحة 59</vt:lpstr>
      <vt:lpstr>الشريحة 60</vt:lpstr>
      <vt:lpstr>الشريحة 61</vt:lpstr>
      <vt:lpstr>الشريحة 62</vt:lpstr>
      <vt:lpstr>الشريحة 63</vt:lpstr>
      <vt:lpstr>الشريحة 64</vt:lpstr>
      <vt:lpstr>الشريحة 65</vt:lpstr>
      <vt:lpstr>الشريحة 66</vt:lpstr>
      <vt:lpstr>الشريحة 67</vt:lpstr>
      <vt:lpstr>الشريحة 68</vt:lpstr>
      <vt:lpstr>الشريحة 69</vt:lpstr>
      <vt:lpstr>الشريحة 70</vt:lpstr>
      <vt:lpstr>الشريحة 71</vt:lpstr>
      <vt:lpstr>الشريحة 72</vt:lpstr>
      <vt:lpstr>الشريحة 73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الفصل الأول </dc:title>
  <dc:creator/>
  <cp:lastModifiedBy>Hasib</cp:lastModifiedBy>
  <cp:revision>245</cp:revision>
  <dcterms:created xsi:type="dcterms:W3CDTF">2006-08-16T00:00:00Z</dcterms:created>
  <dcterms:modified xsi:type="dcterms:W3CDTF">2015-10-28T17:50:11Z</dcterms:modified>
</cp:coreProperties>
</file>