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75" r:id="rId13"/>
    <p:sldId id="276" r:id="rId14"/>
    <p:sldId id="269" r:id="rId15"/>
    <p:sldId id="271" r:id="rId16"/>
    <p:sldId id="272" r:id="rId17"/>
    <p:sldId id="274" r:id="rId18"/>
    <p:sldId id="27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67F1-26E4-4738-8307-930525D04F4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A0F9-14B3-478D-A6CA-9C9268F4B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A0F9-14B3-478D-A6CA-9C9268F4B8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D7B5-1779-4796-84B6-D6A9F0CE5AD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2385-72C2-42DD-B0F1-2EF26497B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95400" y="22860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143000" y="1569720"/>
            <a:ext cx="7391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295400" y="2743200"/>
            <a:ext cx="739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95400" y="3352800"/>
            <a:ext cx="739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95400" y="4038600"/>
            <a:ext cx="7391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57200" y="5105400"/>
            <a:ext cx="8229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19400"/>
            <a:ext cx="6391276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62283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81025"/>
            <a:ext cx="1133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888" y="1828800"/>
            <a:ext cx="7134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85800" y="2209800"/>
          <a:ext cx="7772400" cy="2852420"/>
        </p:xfrm>
        <a:graphic>
          <a:graphicData uri="http://schemas.openxmlformats.org/drawingml/2006/table">
            <a:tbl>
              <a:tblPr/>
              <a:tblGrid>
                <a:gridCol w="2133600"/>
                <a:gridCol w="3531870"/>
                <a:gridCol w="2106930"/>
              </a:tblGrid>
              <a:tr h="3451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Tahoma"/>
                        </a:rPr>
                        <a:t>اسم الطالبة :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latin typeface="Calibri"/>
                          <a:ea typeface="Calibri"/>
                          <a:cs typeface="Tahoma"/>
                        </a:rPr>
                        <a:t>درس : النظير الضربي لمصفوفة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Tahoma"/>
                        </a:rPr>
                        <a:t>بطاقة خروج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593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صورة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3911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5762"/>
            <a:ext cx="82296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0850"/>
            <a:ext cx="2209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05400"/>
            <a:ext cx="59721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438400" y="1798320"/>
            <a:ext cx="22860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143000" y="2590800"/>
            <a:ext cx="7391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71600" y="6096000"/>
            <a:ext cx="7391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857874" y="3276600"/>
          <a:ext cx="390525" cy="533400"/>
        </p:xfrm>
        <a:graphic>
          <a:graphicData uri="http://schemas.openxmlformats.org/presentationml/2006/ole">
            <p:oleObj spid="_x0000_s4099" name="Equation" r:id="rId4" imgW="215640" imgH="39348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553200" y="3276600"/>
          <a:ext cx="457200" cy="533400"/>
        </p:xfrm>
        <a:graphic>
          <a:graphicData uri="http://schemas.openxmlformats.org/presentationml/2006/ole">
            <p:oleObj spid="_x0000_s4100" name="Equation" r:id="rId5" imgW="215640" imgH="39348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848350" y="3810000"/>
          <a:ext cx="323850" cy="533400"/>
        </p:xfrm>
        <a:graphic>
          <a:graphicData uri="http://schemas.openxmlformats.org/presentationml/2006/ole">
            <p:oleObj spid="_x0000_s4101" name="Equation" r:id="rId6" imgW="215640" imgH="39348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553200" y="3810000"/>
          <a:ext cx="466725" cy="533400"/>
        </p:xfrm>
        <a:graphic>
          <a:graphicData uri="http://schemas.openxmlformats.org/presentationml/2006/ole">
            <p:oleObj spid="_x0000_s4102" name="Equation" r:id="rId7" imgW="228600" imgH="393480" progId="Equation.DSMT4">
              <p:embed/>
            </p:oleObj>
          </a:graphicData>
        </a:graphic>
      </p:graphicFrame>
      <p:sp>
        <p:nvSpPr>
          <p:cNvPr id="5" name="مستطيل 4"/>
          <p:cNvSpPr/>
          <p:nvPr/>
        </p:nvSpPr>
        <p:spPr>
          <a:xfrm>
            <a:off x="1219200" y="3276600"/>
            <a:ext cx="7391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743325" y="4724400"/>
          <a:ext cx="323850" cy="457200"/>
        </p:xfrm>
        <a:graphic>
          <a:graphicData uri="http://schemas.openxmlformats.org/presentationml/2006/ole">
            <p:oleObj spid="_x0000_s4103" name="Equation" r:id="rId8" imgW="215640" imgH="39348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572000" y="4724400"/>
          <a:ext cx="323850" cy="457200"/>
        </p:xfrm>
        <a:graphic>
          <a:graphicData uri="http://schemas.openxmlformats.org/presentationml/2006/ole">
            <p:oleObj spid="_x0000_s4104" name="Equation" r:id="rId9" imgW="215640" imgH="39348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657600" y="5257800"/>
          <a:ext cx="381000" cy="457200"/>
        </p:xfrm>
        <a:graphic>
          <a:graphicData uri="http://schemas.openxmlformats.org/presentationml/2006/ole">
            <p:oleObj spid="_x0000_s4105" name="Equation" r:id="rId10" imgW="215640" imgH="393480" progId="Equation.DSMT4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495800" y="5257800"/>
          <a:ext cx="409575" cy="457200"/>
        </p:xfrm>
        <a:graphic>
          <a:graphicData uri="http://schemas.openxmlformats.org/presentationml/2006/ole">
            <p:oleObj spid="_x0000_s4106" name="Equation" r:id="rId11" imgW="228600" imgH="393480" progId="Equation.DSMT4">
              <p:embed/>
            </p:oleObj>
          </a:graphicData>
        </a:graphic>
      </p:graphicFrame>
      <p:sp>
        <p:nvSpPr>
          <p:cNvPr id="17" name="مستطيل 16"/>
          <p:cNvSpPr/>
          <p:nvPr/>
        </p:nvSpPr>
        <p:spPr>
          <a:xfrm rot="16200000">
            <a:off x="5105400" y="50292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3733800" y="4724400"/>
            <a:ext cx="1143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115050" y="4495800"/>
          <a:ext cx="1733550" cy="1239838"/>
        </p:xfrm>
        <a:graphic>
          <a:graphicData uri="http://schemas.openxmlformats.org/presentationml/2006/ole">
            <p:oleObj spid="_x0000_s4107" name="Equation" r:id="rId12" imgW="1155600" imgH="1066680" progId="Equation.DSMT4">
              <p:embed/>
            </p:oleObj>
          </a:graphicData>
        </a:graphic>
      </p:graphicFrame>
      <p:sp>
        <p:nvSpPr>
          <p:cNvPr id="7" name="مستطيل 6"/>
          <p:cNvSpPr/>
          <p:nvPr/>
        </p:nvSpPr>
        <p:spPr>
          <a:xfrm>
            <a:off x="5791200" y="4495800"/>
            <a:ext cx="2438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828800" y="4648200"/>
            <a:ext cx="3962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8139113" y="4724400"/>
          <a:ext cx="735012" cy="762000"/>
        </p:xfrm>
        <a:graphic>
          <a:graphicData uri="http://schemas.openxmlformats.org/presentationml/2006/ole">
            <p:oleObj spid="_x0000_s4108" name="Equation" r:id="rId13" imgW="380880" imgH="457200" progId="Equation.DSMT4">
              <p:embed/>
            </p:oleObj>
          </a:graphicData>
        </a:graphic>
      </p:graphicFrame>
      <p:sp>
        <p:nvSpPr>
          <p:cNvPr id="21" name="مستطيل 20"/>
          <p:cNvSpPr/>
          <p:nvPr/>
        </p:nvSpPr>
        <p:spPr>
          <a:xfrm>
            <a:off x="8153400" y="45720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5" grpId="0" animBg="1"/>
      <p:bldP spid="17" grpId="0" animBg="1"/>
      <p:bldP spid="18" grpId="0" animBg="1"/>
      <p:bldP spid="7" grpId="0" animBg="1"/>
      <p:bldP spid="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019300"/>
            <a:ext cx="3562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19400"/>
            <a:ext cx="188118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19200" y="1676400"/>
            <a:ext cx="7391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04800" y="2514600"/>
            <a:ext cx="8305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762000" y="3886200"/>
            <a:ext cx="784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19200" y="4800600"/>
            <a:ext cx="7391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19200" y="5151120"/>
            <a:ext cx="7391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219200" y="5867400"/>
            <a:ext cx="739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81000" y="6477000"/>
            <a:ext cx="822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37160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057400"/>
            <a:ext cx="1762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 rtl="1"/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7</a:t>
            </a:r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76400"/>
            <a:ext cx="3962400" cy="4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مستدير الزوايا 8"/>
          <p:cNvSpPr/>
          <p:nvPr/>
        </p:nvSpPr>
        <p:spPr>
          <a:xfrm>
            <a:off x="4038600" y="3691136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62800" y="3614936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9688" y="4619625"/>
            <a:ext cx="652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4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"/>
            <a:ext cx="2124075" cy="1600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2295525" cy="2667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2295525" cy="4152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895600" y="100002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طرق حل نظام معادلتين خطيتين جبريا؟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895600" y="1700202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يتم إيجاد النظير الجمعي لمصفوفة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743200" y="3300402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هي المصفوفة المحايدة في عملية الجمع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2743200" y="4824402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يتم إيجاد النظير الجمعي </a:t>
            </a:r>
            <a:r>
              <a:rPr lang="ar-S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الضربي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لعدد حقيقي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7533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3886200" y="457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الذي تم التعبير عنه بالعدد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في 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المصفوفة الأولى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44958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رتبة مصفوفة ناتج الضرب؟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525"/>
            <a:ext cx="7658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14600"/>
            <a:ext cx="7715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029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781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838200" y="3581400"/>
            <a:ext cx="7391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990600" y="4038600"/>
            <a:ext cx="739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143000" y="5029200"/>
            <a:ext cx="739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90600" y="5943600"/>
            <a:ext cx="7391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822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85800" y="12954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739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295400" y="2743200"/>
            <a:ext cx="7391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95400" y="3962400"/>
            <a:ext cx="739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95400" y="5029200"/>
            <a:ext cx="7391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61722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286000"/>
            <a:ext cx="42814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2895600" y="533400"/>
            <a:ext cx="40386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smtClean="0"/>
              <a:t> </a:t>
            </a:r>
            <a:r>
              <a:rPr lang="ar-SA" sz="2400" b="1" dirty="0" smtClean="0"/>
              <a:t>فكر – زاوج - شارك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67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438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9525"/>
            <a:ext cx="23431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252412"/>
            <a:ext cx="6186487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100</Words>
  <Application>Microsoft Office PowerPoint</Application>
  <PresentationFormat>عرض على الشاشة (3:4)‏</PresentationFormat>
  <Paragraphs>38</Paragraphs>
  <Slides>19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سمة Office</vt:lpstr>
      <vt:lpstr>MathType 6.0 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37</cp:revision>
  <dcterms:created xsi:type="dcterms:W3CDTF">2015-10-26T20:32:59Z</dcterms:created>
  <dcterms:modified xsi:type="dcterms:W3CDTF">2015-10-27T19:18:47Z</dcterms:modified>
</cp:coreProperties>
</file>